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91" r:id="rId3"/>
  </p:sldMasterIdLst>
  <p:notesMasterIdLst>
    <p:notesMasterId r:id="rId33"/>
  </p:notesMasterIdLst>
  <p:sldIdLst>
    <p:sldId id="300" r:id="rId4"/>
    <p:sldId id="292" r:id="rId5"/>
    <p:sldId id="454" r:id="rId6"/>
    <p:sldId id="455" r:id="rId7"/>
    <p:sldId id="456" r:id="rId8"/>
    <p:sldId id="457" r:id="rId9"/>
    <p:sldId id="458" r:id="rId10"/>
    <p:sldId id="402" r:id="rId11"/>
    <p:sldId id="442" r:id="rId12"/>
    <p:sldId id="443" r:id="rId13"/>
    <p:sldId id="444" r:id="rId14"/>
    <p:sldId id="445" r:id="rId15"/>
    <p:sldId id="447" r:id="rId16"/>
    <p:sldId id="446" r:id="rId17"/>
    <p:sldId id="336" r:id="rId18"/>
    <p:sldId id="448" r:id="rId19"/>
    <p:sldId id="449" r:id="rId20"/>
    <p:sldId id="450" r:id="rId21"/>
    <p:sldId id="451" r:id="rId22"/>
    <p:sldId id="315" r:id="rId23"/>
    <p:sldId id="331" r:id="rId24"/>
    <p:sldId id="459" r:id="rId25"/>
    <p:sldId id="460" r:id="rId26"/>
    <p:sldId id="461" r:id="rId27"/>
    <p:sldId id="462" r:id="rId28"/>
    <p:sldId id="463" r:id="rId29"/>
    <p:sldId id="464" r:id="rId30"/>
    <p:sldId id="465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4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00EC11-C6FD-B8A1-D840-E0D7B7C92DA3}" v="3" dt="2023-03-28T11:07:42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7"/>
    <p:restoredTop sz="94629"/>
  </p:normalViewPr>
  <p:slideViewPr>
    <p:cSldViewPr snapToGrid="0">
      <p:cViewPr varScale="1">
        <p:scale>
          <a:sx n="108" d="100"/>
          <a:sy n="108" d="100"/>
        </p:scale>
        <p:origin x="12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45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2400EC11-C6FD-B8A1-D840-E0D7B7C92DA3}"/>
    <pc:docChg chg="modSld">
      <pc:chgData name="Người dùng Khách" userId="S::urn:spo:anon#e85374a2152dfa522b1bb4a1ad5a352079a392e22138f3103e19beeb45754517::" providerId="AD" clId="Web-{2400EC11-C6FD-B8A1-D840-E0D7B7C92DA3}" dt="2023-03-28T11:07:40.088" v="1" actId="20577"/>
      <pc:docMkLst>
        <pc:docMk/>
      </pc:docMkLst>
      <pc:sldChg chg="modSp">
        <pc:chgData name="Người dùng Khách" userId="S::urn:spo:anon#e85374a2152dfa522b1bb4a1ad5a352079a392e22138f3103e19beeb45754517::" providerId="AD" clId="Web-{2400EC11-C6FD-B8A1-D840-E0D7B7C92DA3}" dt="2023-03-28T11:07:40.088" v="1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2400EC11-C6FD-B8A1-D840-E0D7B7C92DA3}" dt="2023-03-28T11:07:40.088" v="1" actId="20577"/>
          <ac:spMkLst>
            <pc:docMk/>
            <pc:sldMk cId="1693012278" sldId="292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9541A-FAAA-41D8-B678-53445353D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48AA4D-257B-4B3E-A95E-2C2089C8F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E373C7-A3F8-4091-99B6-B82C953C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07A5C-1F53-4C9E-A76C-7FF91273D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599D78-3F9B-4050-BD88-B46C5823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23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6E562-795A-495F-BE07-58DF16FA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3E67CC-23C0-4B2F-B3F4-5E3097D7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475FC-1D08-48D2-9F5A-6DBF4CE0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0E17F0-1F5E-4FE4-9CE7-78DFBF10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1AD4BE-8E77-4608-83AE-67CFC0E5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38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34C3F-FD62-4447-9E16-1AD44609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90A035-218D-4FD3-9F60-379D047A0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27D1C-48B3-4C15-8125-6B5DBF5A0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FE453-4946-47F4-97EB-E0442284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5845E-714B-4932-97E7-EC71E07F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1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F28FD-64C9-4655-A2A1-23DF84A8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C39158-2C88-4DAD-9D7B-EE3F97B5E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2CAB34-BC4D-4262-94D5-13379D709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2A64FC-66E8-44F1-BC1F-D3FAFC59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5226BA-E2F0-44CD-B145-03AA8BE2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2149D4-A647-480F-9A14-01A1F20B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36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E133E-335D-49D6-8B6F-8D37C61C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076D58-E604-40A8-AEF0-123E46C17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DE0E9D-8253-44A8-B422-48FF42EC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CD7E41-E488-4F0D-A741-616084432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5F9186-424D-40FA-9D28-88EC1661A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F5B094-87A9-4609-9DC8-826C6C7A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1877F6-FB61-4D68-BA07-CDFE03F6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17ADCF-A827-4E0A-86C5-4FAA7CDF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0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55EB3-EE3D-4894-AEFB-FF33986C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D4FF0-404F-422A-AEAE-1DA138DA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5218EC-2C14-47F4-A11D-F02F8563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0B0202-3117-49FF-B574-BAA0C497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5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553E35-8D74-4331-B36C-CA2B77FB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EA1FDC-A580-499A-86EC-7EDC53F8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0B113C-2B0D-4A32-B2A4-7F7E14E1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9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4AAD0-9A09-46F3-B3CB-19D62D1D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AB4758-47CC-43DD-99F3-EB29C459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231307-2F7D-48F4-A308-368C8F79F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2EFD6B-31CD-4639-8498-3B198E1E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3F2DB2-5758-41C0-8E1C-E6D5722E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7ACDAA-2E8B-49D0-B873-B3B64A75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43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C79AF-68FF-4935-851D-FB1F90CE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1114C5-8A83-42B0-8E78-82DEA34D7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34C8E8-4A4D-49B1-88D7-2E04A68F0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373671-CC50-4E5F-9C89-E06E189B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F3D08-14FF-42B3-A62E-292CA4C8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776E04-F825-45F9-96BE-D20B0962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42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492FF-A169-4A49-B59F-9C2661C1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E50AD-32D4-4271-B96D-3C9DE2619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83F8D6-15BC-4D54-858C-77B1B574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FE4C49-4030-4696-9FA7-BE2D192F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18CAC-038E-4882-A8BA-D6069BA91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1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649F73-7817-4716-8339-B0F470A30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A5AF1D-8E10-4794-9FA7-AD084EAC1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C8A4D-88C9-42B9-A665-F2A8BDA2A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92603-A7F3-4271-ACB6-83B5079C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C1346-6B88-4DE9-9088-C2FA7681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6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CE5C706-734C-4840-8A0F-4A674A49D987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0EA2A57-123A-4141-8F12-E0D17DAC3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3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1206E-6F87-47F1-86B3-9873EFC11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D7950D-F570-4417-AC59-3A569AE9F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B0E3C5-B77F-4B59-AA41-7CDCF3F19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A39D9D-4F4A-4E0E-8DA9-85110C26D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F348F6-BDBE-4C8E-B687-C013B0CA3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0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jpg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0.png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0.png"/><Relationship Id="rId12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5.png"/><Relationship Id="rId12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jp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jpg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23878" y="2120450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73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1690687"/>
            <a:ext cx="11363325" cy="347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011"/>
            <a:ext cx="57626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3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7396"/>
            <a:ext cx="11920403" cy="3378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58" y="332872"/>
            <a:ext cx="7247248" cy="13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9479"/>
            <a:ext cx="12062012" cy="2987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10" y="564099"/>
            <a:ext cx="7247248" cy="13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3396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721"/>
            <a:ext cx="11877675" cy="1790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53" y="2738182"/>
            <a:ext cx="11395622" cy="22372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1278290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22" y="2030506"/>
            <a:ext cx="11621507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6" y="383241"/>
            <a:ext cx="11842377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80" y="392853"/>
            <a:ext cx="9108440" cy="6072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4148" y="3807096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372"/>
          <a:stretch/>
        </p:blipFill>
        <p:spPr>
          <a:xfrm>
            <a:off x="1891994" y="329465"/>
            <a:ext cx="4397121" cy="915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873" y="1329488"/>
            <a:ext cx="7430144" cy="46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59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372"/>
          <a:stretch/>
        </p:blipFill>
        <p:spPr>
          <a:xfrm>
            <a:off x="1891994" y="329465"/>
            <a:ext cx="4397121" cy="915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125"/>
          <a:stretch/>
        </p:blipFill>
        <p:spPr>
          <a:xfrm>
            <a:off x="2840898" y="1110298"/>
            <a:ext cx="7445385" cy="507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1973" y="5288973"/>
            <a:ext cx="2878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throwing</a:t>
            </a:r>
          </a:p>
        </p:txBody>
      </p:sp>
    </p:spTree>
    <p:extLst>
      <p:ext uri="{BB962C8B-B14F-4D97-AF65-F5344CB8AC3E}">
        <p14:creationId xmlns:p14="http://schemas.microsoft.com/office/powerpoint/2010/main" val="292110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372"/>
          <a:stretch/>
        </p:blipFill>
        <p:spPr>
          <a:xfrm>
            <a:off x="1891994" y="329465"/>
            <a:ext cx="4397121" cy="915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082" y="1110297"/>
            <a:ext cx="8437418" cy="5088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8545" y="5507181"/>
            <a:ext cx="445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I'm good at kicking</a:t>
            </a:r>
          </a:p>
        </p:txBody>
      </p:sp>
    </p:spTree>
    <p:extLst>
      <p:ext uri="{BB962C8B-B14F-4D97-AF65-F5344CB8AC3E}">
        <p14:creationId xmlns:p14="http://schemas.microsoft.com/office/powerpoint/2010/main" val="173400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372"/>
          <a:stretch/>
        </p:blipFill>
        <p:spPr>
          <a:xfrm>
            <a:off x="1891994" y="329465"/>
            <a:ext cx="4397121" cy="915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833" y="1110297"/>
            <a:ext cx="8055857" cy="5228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6981" y="4499264"/>
            <a:ext cx="5174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are you good 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6981" y="5280096"/>
            <a:ext cx="449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I'm good at catching</a:t>
            </a:r>
          </a:p>
        </p:txBody>
      </p:sp>
    </p:spTree>
    <p:extLst>
      <p:ext uri="{BB962C8B-B14F-4D97-AF65-F5344CB8AC3E}">
        <p14:creationId xmlns:p14="http://schemas.microsoft.com/office/powerpoint/2010/main" val="15610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64"/>
            <a:ext cx="9042400" cy="61652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437"/>
            <a:ext cx="9062719" cy="61791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736301-482B-4EDA-91C4-07AEB8EF177E}"/>
              </a:ext>
            </a:extLst>
          </p:cNvPr>
          <p:cNvSpPr/>
          <p:nvPr/>
        </p:nvSpPr>
        <p:spPr>
          <a:xfrm>
            <a:off x="786808" y="2189413"/>
            <a:ext cx="87077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304800">
                    <a:prstClr val="white">
                      <a:alpha val="60000"/>
                    </a:prstClr>
                  </a:glow>
                </a:effectLst>
              </a:rPr>
              <a:t>Let’s play</a:t>
            </a:r>
            <a:endParaRPr lang="ru-RU" sz="8800" b="1" dirty="0">
              <a:ln w="222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304800">
                  <a:prstClr val="white">
                    <a:alpha val="60000"/>
                  </a:prst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1950674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73B1549-CD3E-4C89-8CA9-F1219995EE83}"/>
              </a:ext>
            </a:extLst>
          </p:cNvPr>
          <p:cNvGrpSpPr/>
          <p:nvPr/>
        </p:nvGrpSpPr>
        <p:grpSpPr>
          <a:xfrm>
            <a:off x="313984" y="2404486"/>
            <a:ext cx="7554409" cy="4311274"/>
            <a:chOff x="3298175" y="1549173"/>
            <a:chExt cx="7546514" cy="5172894"/>
          </a:xfrm>
        </p:grpSpPr>
        <p:pic>
          <p:nvPicPr>
            <p:cNvPr id="6" name="Picture 8" descr="Крепыш (Раббл) | Щенячий патруль Вики | Fandom">
              <a:extLst>
                <a:ext uri="{FF2B5EF4-FFF2-40B4-BE49-F238E27FC236}">
                  <a16:creationId xmlns:a16="http://schemas.microsoft.com/office/drawing/2014/main" id="{4C13D0B4-95DE-4F46-ABBE-C7E3AB85B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175" y="1549173"/>
              <a:ext cx="3674125" cy="5172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5A2CD90-0DA3-457C-BD6E-C6F15F2CD3E1}"/>
                </a:ext>
              </a:extLst>
            </p:cNvPr>
            <p:cNvSpPr/>
            <p:nvPr/>
          </p:nvSpPr>
          <p:spPr>
            <a:xfrm>
              <a:off x="8131039" y="2229866"/>
              <a:ext cx="2713650" cy="1097145"/>
            </a:xfrm>
            <a:prstGeom prst="roundRect">
              <a:avLst/>
            </a:prstGeom>
            <a:solidFill>
              <a:srgbClr val="EEE56F"/>
            </a:solidFill>
            <a:ln w="38100">
              <a:solidFill>
                <a:srgbClr val="DF8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How to play</a:t>
              </a:r>
              <a:endParaRPr lang="ru-RU" sz="30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98288D-F26A-96B4-00B3-10E1ED0FA624}"/>
              </a:ext>
            </a:extLst>
          </p:cNvPr>
          <p:cNvSpPr txBox="1"/>
          <p:nvPr/>
        </p:nvSpPr>
        <p:spPr>
          <a:xfrm>
            <a:off x="4085104" y="4659719"/>
            <a:ext cx="6166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x-none" sz="4000" b="1" dirty="0">
                <a:solidFill>
                  <a:schemeClr val="bg1"/>
                </a:solidFill>
              </a:rPr>
              <a:t>. Listen to a sound</a:t>
            </a:r>
          </a:p>
          <a:p>
            <a:pPr>
              <a:defRPr/>
            </a:pPr>
            <a:r>
              <a:rPr lang="x-none" sz="4000" b="1" dirty="0">
                <a:solidFill>
                  <a:schemeClr val="bg1"/>
                </a:solidFill>
              </a:rPr>
              <a:t>. Choose the correct </a:t>
            </a:r>
            <a:r>
              <a:rPr lang="en-US" sz="4000" b="1" dirty="0">
                <a:solidFill>
                  <a:schemeClr val="bg1"/>
                </a:solidFill>
              </a:rPr>
              <a:t>answer</a:t>
            </a:r>
            <a:endParaRPr lang="x-non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761119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t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8318" y="7143893"/>
            <a:ext cx="487363" cy="487363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6399" y="4354297"/>
            <a:ext cx="1726180" cy="2129418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9265" y="4084151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621" y="4354297"/>
            <a:ext cx="1359735" cy="1915405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2622" y="400967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496439" y="-2857744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715274" y="3374757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82647" y="315122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157925" y="331645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464834" y="3009841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9706">
            <a:off x="3440596" y="1081937"/>
            <a:ext cx="1093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Click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8403" y="507076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kicking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53424" y="533733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catching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1794" y="5149181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throwing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845581" y="5638801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hitting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7FEEDB-B129-4EEE-9289-E48F9B0C15BC}"/>
              </a:ext>
            </a:extLst>
          </p:cNvPr>
          <p:cNvSpPr txBox="1"/>
          <p:nvPr/>
        </p:nvSpPr>
        <p:spPr>
          <a:xfrm>
            <a:off x="4259738" y="103195"/>
            <a:ext cx="398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16839683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453" y="4084150"/>
            <a:ext cx="1726180" cy="2129418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265" y="4084151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5837" y="4567786"/>
            <a:ext cx="1359735" cy="1915405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2622" y="400967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496439" y="-2857744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77301" y="3009841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82647" y="315122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986667" y="34763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464834" y="3009841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9706">
            <a:off x="3440633" y="1081937"/>
            <a:ext cx="116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Click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8403" y="507076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kicking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53424" y="533733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catching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1794" y="5149181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throwing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845581" y="5638801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hitting</a:t>
            </a:r>
          </a:p>
        </p:txBody>
      </p:sp>
      <p:pic>
        <p:nvPicPr>
          <p:cNvPr id="2" name="catch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04637" y="7164243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CF982B-0DF5-41EE-909D-EE5BCA3DA8CC}"/>
              </a:ext>
            </a:extLst>
          </p:cNvPr>
          <p:cNvSpPr/>
          <p:nvPr/>
        </p:nvSpPr>
        <p:spPr>
          <a:xfrm>
            <a:off x="4191468" y="20421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23958823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918" y="3885691"/>
            <a:ext cx="1726180" cy="2129418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9444" y="4247290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2223" y="3730751"/>
            <a:ext cx="1359735" cy="1915405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760" y="3760241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547770" y="-2809641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434832" y="2799636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711738" y="318696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474215" y="2671615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088327" y="271745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9706">
            <a:off x="3441111" y="1092753"/>
            <a:ext cx="111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Click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9553" y="4772873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hitting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19722" y="4799247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catching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1794" y="5149181"/>
            <a:ext cx="131230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throwing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845580" y="5311998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kicking</a:t>
            </a:r>
          </a:p>
        </p:txBody>
      </p:sp>
      <p:pic>
        <p:nvPicPr>
          <p:cNvPr id="2" name="throw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948318" y="7164243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3CABD4-36F8-4C63-AD0F-0E16CD0863C0}"/>
              </a:ext>
            </a:extLst>
          </p:cNvPr>
          <p:cNvSpPr/>
          <p:nvPr/>
        </p:nvSpPr>
        <p:spPr>
          <a:xfrm>
            <a:off x="4496162" y="132430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417372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28" y="4473274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5653" y="3513410"/>
            <a:ext cx="2393827" cy="2393827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4997" y="4243863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530511" y="-2809232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42367" y="3181448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582619" y="258048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279045" y="317542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09820" y="3513410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0009" y="1308337"/>
            <a:ext cx="120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Click here</a:t>
            </a:r>
          </a:p>
        </p:txBody>
      </p:sp>
      <p:pic>
        <p:nvPicPr>
          <p:cNvPr id="4" name="ki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8132" y="7041821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5348" y="5569527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hitting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93018" y="4831773"/>
            <a:ext cx="1149045" cy="507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throwing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26582" y="4926951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kicking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62925" y="5450749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catching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7FA8ED-1F07-4DAD-8FA2-E8B529247826}"/>
              </a:ext>
            </a:extLst>
          </p:cNvPr>
          <p:cNvSpPr/>
          <p:nvPr/>
        </p:nvSpPr>
        <p:spPr>
          <a:xfrm>
            <a:off x="4671659" y="70552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22228728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308058" y="-272465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678683" y="3872442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852766" y="2719666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144877" y="421593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344350">
            <a:off x="3630557" y="1272056"/>
            <a:ext cx="118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Click here</a:t>
            </a:r>
          </a:p>
        </p:txBody>
      </p:sp>
      <p:pic>
        <p:nvPicPr>
          <p:cNvPr id="4" name="what are u good 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97801" y="7018771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1605" y="4813126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 good at hitting.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83968" y="5888685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I’m good at catching.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2571" y="5548851"/>
            <a:ext cx="1444481" cy="50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 am throwing.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374966" y="6005018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I’m good dancing.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991867" y="4926951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I’m good hitting.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7FAAD9-6A56-4423-ADB8-639AD94C080B}"/>
              </a:ext>
            </a:extLst>
          </p:cNvPr>
          <p:cNvSpPr/>
          <p:nvPr/>
        </p:nvSpPr>
        <p:spPr>
          <a:xfrm>
            <a:off x="4256450" y="111226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EB766-D915-4592-BA20-7B65C83909CD}"/>
              </a:ext>
            </a:extLst>
          </p:cNvPr>
          <p:cNvSpPr txBox="1"/>
          <p:nvPr/>
        </p:nvSpPr>
        <p:spPr>
          <a:xfrm>
            <a:off x="4647113" y="2479040"/>
            <a:ext cx="312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Answer the question you hear.</a:t>
            </a:r>
          </a:p>
        </p:txBody>
      </p:sp>
    </p:spTree>
    <p:extLst>
      <p:ext uri="{BB962C8B-B14F-4D97-AF65-F5344CB8AC3E}">
        <p14:creationId xmlns:p14="http://schemas.microsoft.com/office/powerpoint/2010/main" val="2193250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7325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413262" y="1706251"/>
            <a:ext cx="7428322" cy="262065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Vocabulary Review</a:t>
            </a:r>
          </a:p>
        </p:txBody>
      </p:sp>
    </p:spTree>
    <p:extLst>
      <p:ext uri="{BB962C8B-B14F-4D97-AF65-F5344CB8AC3E}">
        <p14:creationId xmlns:p14="http://schemas.microsoft.com/office/powerpoint/2010/main" val="139549965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857232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/>
              <a:t>gickikn</a:t>
            </a:r>
            <a:r>
              <a:rPr lang="en-US" sz="9600" dirty="0"/>
              <a:t/>
            </a:r>
            <a:br>
              <a:rPr lang="en-US" sz="9600" dirty="0"/>
            </a:br>
            <a:endParaRPr lang="en-US" sz="9600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3813512"/>
              </p:ext>
            </p:extLst>
          </p:nvPr>
        </p:nvGraphicFramePr>
        <p:xfrm>
          <a:off x="2094503" y="2877241"/>
          <a:ext cx="879623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00172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err="1"/>
                        <a:t>i</a:t>
                      </a:r>
                      <a:endParaRPr lang="en-US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err="1"/>
                        <a:t>i</a:t>
                      </a:r>
                      <a:endParaRPr lang="en-US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668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714356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actcginh</a:t>
            </a:r>
            <a:r>
              <a:rPr lang="en-US" sz="9600" dirty="0">
                <a:solidFill>
                  <a:srgbClr val="0070C0"/>
                </a:solidFill>
              </a:rPr>
              <a:t/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551843"/>
              </p:ext>
            </p:extLst>
          </p:nvPr>
        </p:nvGraphicFramePr>
        <p:xfrm>
          <a:off x="2742413" y="3055356"/>
          <a:ext cx="7036376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79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28734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err="1"/>
                        <a:t>i</a:t>
                      </a:r>
                      <a:r>
                        <a:rPr lang="en-US" sz="9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46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93" y="482028"/>
            <a:ext cx="109728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nitihtg</a:t>
            </a:r>
            <a:r>
              <a:rPr lang="en-US" sz="9600" dirty="0">
                <a:solidFill>
                  <a:srgbClr val="0070C0"/>
                </a:solidFill>
              </a:rPr>
              <a:t/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4510348"/>
              </p:ext>
            </p:extLst>
          </p:nvPr>
        </p:nvGraphicFramePr>
        <p:xfrm>
          <a:off x="3234411" y="2479227"/>
          <a:ext cx="6178529" cy="16430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2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26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26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26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43074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9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034" y="714356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rhtoginw</a:t>
            </a:r>
            <a:r>
              <a:rPr lang="en-US" sz="9600" dirty="0">
                <a:solidFill>
                  <a:srgbClr val="0070C0"/>
                </a:solidFill>
              </a:rPr>
              <a:t/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2848008"/>
              </p:ext>
            </p:extLst>
          </p:nvPr>
        </p:nvGraphicFramePr>
        <p:xfrm>
          <a:off x="2618475" y="2796987"/>
          <a:ext cx="7635159" cy="1554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5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15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7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3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43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80023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4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7850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343238"/>
            <a:ext cx="9316674" cy="6171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0058" y="3013501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6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8513</TotalTime>
  <Words>217</Words>
  <Application>Microsoft Office PowerPoint</Application>
  <PresentationFormat>Widescreen</PresentationFormat>
  <Paragraphs>94</Paragraphs>
  <Slides>29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Adobe Gothic Std B</vt:lpstr>
      <vt:lpstr>Arial</vt:lpstr>
      <vt:lpstr>Calibri</vt:lpstr>
      <vt:lpstr>Calibri Light</vt:lpstr>
      <vt:lpstr>Comic Sans MS</vt:lpstr>
      <vt:lpstr>Office Theme</vt:lpstr>
      <vt:lpstr>Custom Design</vt:lpstr>
      <vt:lpstr>Тема Office</vt:lpstr>
      <vt:lpstr>PowerPoint Presentation</vt:lpstr>
      <vt:lpstr>PowerPoint Presentation</vt:lpstr>
      <vt:lpstr>PowerPoint Presentation</vt:lpstr>
      <vt:lpstr>gickikn </vt:lpstr>
      <vt:lpstr>actcginh </vt:lpstr>
      <vt:lpstr>nitihtg </vt:lpstr>
      <vt:lpstr>rhtoginw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264</cp:revision>
  <dcterms:created xsi:type="dcterms:W3CDTF">2020-12-08T03:17:05Z</dcterms:created>
  <dcterms:modified xsi:type="dcterms:W3CDTF">2025-02-06T07:24:31Z</dcterms:modified>
</cp:coreProperties>
</file>