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91" r:id="rId2"/>
    <p:sldId id="292" r:id="rId3"/>
    <p:sldId id="431" r:id="rId4"/>
    <p:sldId id="432" r:id="rId5"/>
    <p:sldId id="334" r:id="rId6"/>
    <p:sldId id="306" r:id="rId7"/>
    <p:sldId id="386" r:id="rId8"/>
    <p:sldId id="399" r:id="rId9"/>
    <p:sldId id="436" r:id="rId10"/>
    <p:sldId id="437" r:id="rId11"/>
    <p:sldId id="438" r:id="rId12"/>
    <p:sldId id="423" r:id="rId13"/>
    <p:sldId id="424" r:id="rId14"/>
    <p:sldId id="417" r:id="rId15"/>
    <p:sldId id="439" r:id="rId16"/>
    <p:sldId id="440" r:id="rId17"/>
    <p:sldId id="441" r:id="rId18"/>
    <p:sldId id="443" r:id="rId19"/>
    <p:sldId id="444" r:id="rId20"/>
    <p:sldId id="445" r:id="rId21"/>
    <p:sldId id="337" r:id="rId22"/>
    <p:sldId id="425" r:id="rId23"/>
    <p:sldId id="448" r:id="rId24"/>
    <p:sldId id="426" r:id="rId25"/>
    <p:sldId id="449" r:id="rId26"/>
    <p:sldId id="315" r:id="rId27"/>
    <p:sldId id="331" r:id="rId28"/>
    <p:sldId id="450" r:id="rId29"/>
    <p:sldId id="463" r:id="rId30"/>
    <p:sldId id="451" r:id="rId31"/>
    <p:sldId id="452" r:id="rId32"/>
    <p:sldId id="453" r:id="rId33"/>
    <p:sldId id="454" r:id="rId34"/>
    <p:sldId id="455" r:id="rId35"/>
    <p:sldId id="456" r:id="rId36"/>
    <p:sldId id="457" r:id="rId37"/>
    <p:sldId id="458" r:id="rId38"/>
    <p:sldId id="459" r:id="rId39"/>
    <p:sldId id="460" r:id="rId40"/>
    <p:sldId id="461" r:id="rId41"/>
    <p:sldId id="34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5D646B-94BF-03AA-1E5D-8D13188E8468}" v="61" dt="2023-03-28T11:03:34.2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57"/>
  </p:normalViewPr>
  <p:slideViewPr>
    <p:cSldViewPr snapToGrid="0">
      <p:cViewPr varScale="1">
        <p:scale>
          <a:sx n="108" d="100"/>
          <a:sy n="108" d="100"/>
        </p:scale>
        <p:origin x="66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525D646B-94BF-03AA-1E5D-8D13188E8468}"/>
    <pc:docChg chg="modSld">
      <pc:chgData name="Người dùng Khách" userId="S::urn:spo:anon#e85374a2152dfa522b1bb4a1ad5a352079a392e22138f3103e19beeb45754517::" providerId="AD" clId="Web-{525D646B-94BF-03AA-1E5D-8D13188E8468}" dt="2023-03-28T11:04:17.077" v="36"/>
      <pc:docMkLst>
        <pc:docMk/>
      </pc:docMkLst>
      <pc:sldChg chg="modSp">
        <pc:chgData name="Người dùng Khách" userId="S::urn:spo:anon#e85374a2152dfa522b1bb4a1ad5a352079a392e22138f3103e19beeb45754517::" providerId="AD" clId="Web-{525D646B-94BF-03AA-1E5D-8D13188E8468}" dt="2023-03-28T11:00:33.164" v="1" actId="20577"/>
        <pc:sldMkLst>
          <pc:docMk/>
          <pc:sldMk cId="1693012278" sldId="292"/>
        </pc:sldMkLst>
        <pc:spChg chg="mod">
          <ac:chgData name="Người dùng Khách" userId="S::urn:spo:anon#e85374a2152dfa522b1bb4a1ad5a352079a392e22138f3103e19beeb45754517::" providerId="AD" clId="Web-{525D646B-94BF-03AA-1E5D-8D13188E8468}" dt="2023-03-28T11:00:33.164" v="1" actId="20577"/>
          <ac:spMkLst>
            <pc:docMk/>
            <pc:sldMk cId="1693012278" sldId="292"/>
            <ac:spMk id="7" creationId="{BA386DE9-345A-400C-B2BB-B32B155C2C38}"/>
          </ac:spMkLst>
        </pc:spChg>
      </pc:sldChg>
      <pc:sldChg chg="modNotes">
        <pc:chgData name="Người dùng Khách" userId="S::urn:spo:anon#e85374a2152dfa522b1bb4a1ad5a352079a392e22138f3103e19beeb45754517::" providerId="AD" clId="Web-{525D646B-94BF-03AA-1E5D-8D13188E8468}" dt="2023-03-28T11:04:17.077" v="36"/>
        <pc:sldMkLst>
          <pc:docMk/>
          <pc:sldMk cId="2215401923" sldId="389"/>
        </pc:sldMkLst>
      </pc:sldChg>
      <pc:sldChg chg="addSp modSp modNotes">
        <pc:chgData name="Người dùng Khách" userId="S::urn:spo:anon#e85374a2152dfa522b1bb4a1ad5a352079a392e22138f3103e19beeb45754517::" providerId="AD" clId="Web-{525D646B-94BF-03AA-1E5D-8D13188E8468}" dt="2023-03-28T11:03:46.498" v="35"/>
        <pc:sldMkLst>
          <pc:docMk/>
          <pc:sldMk cId="572711070" sldId="417"/>
        </pc:sldMkLst>
        <pc:spChg chg="add mod">
          <ac:chgData name="Người dùng Khách" userId="S::urn:spo:anon#e85374a2152dfa522b1bb4a1ad5a352079a392e22138f3103e19beeb45754517::" providerId="AD" clId="Web-{525D646B-94BF-03AA-1E5D-8D13188E8468}" dt="2023-03-28T11:03:34.232" v="34" actId="1076"/>
          <ac:spMkLst>
            <pc:docMk/>
            <pc:sldMk cId="572711070" sldId="417"/>
            <ac:spMk id="2" creationId="{056AD429-4A0B-4676-F8AF-5D3FC747C9A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6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42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01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3BB504A-11D5-4594-99D7-C9A16AF1D067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5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SPORTS AND HOBBIES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5.png"/><Relationship Id="rId12" Type="http://schemas.openxmlformats.org/officeDocument/2006/relationships/slide" Target="slide2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44.png"/><Relationship Id="rId10" Type="http://schemas.microsoft.com/office/2007/relationships/hdphoto" Target="../media/hdphoto3.wdp"/><Relationship Id="rId4" Type="http://schemas.openxmlformats.org/officeDocument/2006/relationships/image" Target="../media/image43.jpg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6.png"/><Relationship Id="rId18" Type="http://schemas.openxmlformats.org/officeDocument/2006/relationships/image" Target="../media/image49.png"/><Relationship Id="rId26" Type="http://schemas.openxmlformats.org/officeDocument/2006/relationships/image" Target="../media/image51.png"/><Relationship Id="rId3" Type="http://schemas.openxmlformats.org/officeDocument/2006/relationships/slide" Target="slide31.xml"/><Relationship Id="rId21" Type="http://schemas.openxmlformats.org/officeDocument/2006/relationships/slide" Target="slide37.xml"/><Relationship Id="rId7" Type="http://schemas.openxmlformats.org/officeDocument/2006/relationships/image" Target="../media/image54.png"/><Relationship Id="rId12" Type="http://schemas.openxmlformats.org/officeDocument/2006/relationships/slide" Target="slide34.xml"/><Relationship Id="rId17" Type="http://schemas.microsoft.com/office/2007/relationships/hdphoto" Target="../media/hdphoto10.wdp"/><Relationship Id="rId25" Type="http://schemas.openxmlformats.org/officeDocument/2006/relationships/image" Target="../media/image50.gif"/><Relationship Id="rId2" Type="http://schemas.openxmlformats.org/officeDocument/2006/relationships/image" Target="../media/image48.png"/><Relationship Id="rId16" Type="http://schemas.openxmlformats.org/officeDocument/2006/relationships/image" Target="../media/image57.png"/><Relationship Id="rId20" Type="http://schemas.openxmlformats.org/officeDocument/2006/relationships/slide" Target="slide36.xml"/><Relationship Id="rId29" Type="http://schemas.openxmlformats.org/officeDocument/2006/relationships/image" Target="../media/image58.gif"/><Relationship Id="rId1" Type="http://schemas.openxmlformats.org/officeDocument/2006/relationships/slideLayout" Target="../slideLayouts/slideLayout3.xml"/><Relationship Id="rId6" Type="http://schemas.openxmlformats.org/officeDocument/2006/relationships/slide" Target="slide32.xml"/><Relationship Id="rId11" Type="http://schemas.microsoft.com/office/2007/relationships/hdphoto" Target="../media/hdphoto8.wdp"/><Relationship Id="rId24" Type="http://schemas.openxmlformats.org/officeDocument/2006/relationships/slide" Target="slide40.xml"/><Relationship Id="rId5" Type="http://schemas.microsoft.com/office/2007/relationships/hdphoto" Target="../media/hdphoto6.wdp"/><Relationship Id="rId15" Type="http://schemas.openxmlformats.org/officeDocument/2006/relationships/slide" Target="slide35.xml"/><Relationship Id="rId23" Type="http://schemas.openxmlformats.org/officeDocument/2006/relationships/slide" Target="slide39.xml"/><Relationship Id="rId28" Type="http://schemas.microsoft.com/office/2007/relationships/hdphoto" Target="../media/hdphoto5.wdp"/><Relationship Id="rId10" Type="http://schemas.openxmlformats.org/officeDocument/2006/relationships/image" Target="../media/image55.png"/><Relationship Id="rId19" Type="http://schemas.microsoft.com/office/2007/relationships/hdphoto" Target="../media/hdphoto4.wdp"/><Relationship Id="rId4" Type="http://schemas.openxmlformats.org/officeDocument/2006/relationships/image" Target="../media/image53.png"/><Relationship Id="rId9" Type="http://schemas.openxmlformats.org/officeDocument/2006/relationships/slide" Target="slide33.xml"/><Relationship Id="rId14" Type="http://schemas.microsoft.com/office/2007/relationships/hdphoto" Target="../media/hdphoto9.wdp"/><Relationship Id="rId22" Type="http://schemas.openxmlformats.org/officeDocument/2006/relationships/slide" Target="slide38.xml"/><Relationship Id="rId27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6" Type="http://schemas.openxmlformats.org/officeDocument/2006/relationships/slide" Target="slide30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6" Type="http://schemas.openxmlformats.org/officeDocument/2006/relationships/slide" Target="slide30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6" Type="http://schemas.openxmlformats.org/officeDocument/2006/relationships/slide" Target="slide30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6" Type="http://schemas.openxmlformats.org/officeDocument/2006/relationships/slide" Target="slide30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6" Type="http://schemas.openxmlformats.org/officeDocument/2006/relationships/slide" Target="slide30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4.png"/><Relationship Id="rId7" Type="http://schemas.openxmlformats.org/officeDocument/2006/relationships/image" Target="../media/image6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62.png"/><Relationship Id="rId10" Type="http://schemas.openxmlformats.org/officeDocument/2006/relationships/image" Target="../media/image61.png"/><Relationship Id="rId4" Type="http://schemas.microsoft.com/office/2007/relationships/hdphoto" Target="../media/hdphoto1.wdp"/><Relationship Id="rId9" Type="http://schemas.openxmlformats.org/officeDocument/2006/relationships/slide" Target="slide30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4.png"/><Relationship Id="rId7" Type="http://schemas.openxmlformats.org/officeDocument/2006/relationships/image" Target="../media/image6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11" Type="http://schemas.openxmlformats.org/officeDocument/2006/relationships/image" Target="../media/image15.png"/><Relationship Id="rId5" Type="http://schemas.openxmlformats.org/officeDocument/2006/relationships/image" Target="../media/image62.png"/><Relationship Id="rId10" Type="http://schemas.openxmlformats.org/officeDocument/2006/relationships/image" Target="../media/image61.png"/><Relationship Id="rId4" Type="http://schemas.microsoft.com/office/2007/relationships/hdphoto" Target="../media/hdphoto1.wdp"/><Relationship Id="rId9" Type="http://schemas.openxmlformats.org/officeDocument/2006/relationships/slide" Target="slide30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4.png"/><Relationship Id="rId7" Type="http://schemas.openxmlformats.org/officeDocument/2006/relationships/image" Target="../media/image6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62.png"/><Relationship Id="rId10" Type="http://schemas.openxmlformats.org/officeDocument/2006/relationships/image" Target="../media/image61.png"/><Relationship Id="rId4" Type="http://schemas.microsoft.com/office/2007/relationships/hdphoto" Target="../media/hdphoto1.wdp"/><Relationship Id="rId9" Type="http://schemas.openxmlformats.org/officeDocument/2006/relationships/slide" Target="slide30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4.png"/><Relationship Id="rId7" Type="http://schemas.openxmlformats.org/officeDocument/2006/relationships/image" Target="../media/image6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11" Type="http://schemas.openxmlformats.org/officeDocument/2006/relationships/image" Target="../media/image16.png"/><Relationship Id="rId5" Type="http://schemas.openxmlformats.org/officeDocument/2006/relationships/image" Target="../media/image62.png"/><Relationship Id="rId10" Type="http://schemas.openxmlformats.org/officeDocument/2006/relationships/image" Target="../media/image61.png"/><Relationship Id="rId4" Type="http://schemas.microsoft.com/office/2007/relationships/hdphoto" Target="../media/hdphoto1.wdp"/><Relationship Id="rId9" Type="http://schemas.openxmlformats.org/officeDocument/2006/relationships/slide" Target="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4.png"/><Relationship Id="rId7" Type="http://schemas.openxmlformats.org/officeDocument/2006/relationships/image" Target="../media/image6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62.png"/><Relationship Id="rId10" Type="http://schemas.openxmlformats.org/officeDocument/2006/relationships/image" Target="../media/image61.png"/><Relationship Id="rId4" Type="http://schemas.microsoft.com/office/2007/relationships/hdphoto" Target="../media/hdphoto1.wdp"/><Relationship Id="rId9" Type="http://schemas.openxmlformats.org/officeDocument/2006/relationships/slide" Target="slide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1018" y="1952175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71</a:t>
            </a:r>
          </a:p>
        </p:txBody>
      </p:sp>
    </p:spTree>
    <p:extLst>
      <p:ext uri="{BB962C8B-B14F-4D97-AF65-F5344CB8AC3E}">
        <p14:creationId xmlns:p14="http://schemas.microsoft.com/office/powerpoint/2010/main" val="48824035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70552" y="5895458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3101" y="4574930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catching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91846" y="5372238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kætʃɪŋ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bắt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11527288" y="96655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79" y="391444"/>
            <a:ext cx="8587456" cy="972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656" y="1112319"/>
            <a:ext cx="4184370" cy="3311634"/>
          </a:xfrm>
          <a:prstGeom prst="rect">
            <a:avLst/>
          </a:prstGeom>
        </p:spPr>
      </p:pic>
      <p:pic>
        <p:nvPicPr>
          <p:cNvPr id="5" name="catch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4526" y="634051"/>
            <a:ext cx="487363" cy="487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12945" y="498764"/>
            <a:ext cx="638944" cy="62265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0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70552" y="5895458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3101" y="4574930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throwing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91846" y="5372238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l-GR" sz="2000" dirty="0"/>
              <a:t>ˈθ</a:t>
            </a:r>
            <a:r>
              <a:rPr lang="en-US" sz="2000" dirty="0" err="1"/>
              <a:t>roʊɪŋ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ném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10965200" y="634051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79" y="391444"/>
            <a:ext cx="8587456" cy="972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9248" y="1116129"/>
            <a:ext cx="4456199" cy="3394911"/>
          </a:xfrm>
          <a:prstGeom prst="rect">
            <a:avLst/>
          </a:prstGeom>
        </p:spPr>
      </p:pic>
      <p:pic>
        <p:nvPicPr>
          <p:cNvPr id="5" name="throw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6119" y="628766"/>
            <a:ext cx="487363" cy="487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34255" y="471055"/>
            <a:ext cx="780148" cy="64507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5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7986" y="58656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425972" y="637285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706" y="364791"/>
            <a:ext cx="8587456" cy="9725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510" y="1246228"/>
            <a:ext cx="2944097" cy="27651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8020" y="1204798"/>
            <a:ext cx="2884756" cy="26203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8188" y="1258042"/>
            <a:ext cx="2852901" cy="25742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08358" y="1258042"/>
            <a:ext cx="2853564" cy="267718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55221" y="49935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hɪtɪŋ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đánh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544945" y="4227034"/>
            <a:ext cx="211512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hitting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76072" y="4227033"/>
            <a:ext cx="203200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kicking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26685" y="49935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kɪkɪŋ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đá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6807199" y="4202637"/>
            <a:ext cx="173643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catching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46047" y="49935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kætʃɪŋ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bắt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9762835" y="4202637"/>
            <a:ext cx="206596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throwing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942228" y="49935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l-GR" sz="2000" dirty="0"/>
              <a:t>ˈθ</a:t>
            </a:r>
            <a:r>
              <a:rPr lang="en-US" sz="2000" dirty="0" err="1"/>
              <a:t>roʊɪŋ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ném</a:t>
            </a:r>
            <a:endParaRPr lang="en-US" sz="2000" dirty="0"/>
          </a:p>
        </p:txBody>
      </p:sp>
      <p:pic>
        <p:nvPicPr>
          <p:cNvPr id="24" name="hit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9334" y="394628"/>
            <a:ext cx="487363" cy="487363"/>
          </a:xfrm>
          <a:prstGeom prst="rect">
            <a:avLst/>
          </a:prstGeom>
        </p:spPr>
      </p:pic>
      <p:pic>
        <p:nvPicPr>
          <p:cNvPr id="40" name="kick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25972" y="369030"/>
            <a:ext cx="487363" cy="487363"/>
          </a:xfrm>
          <a:prstGeom prst="rect">
            <a:avLst/>
          </a:prstGeom>
        </p:spPr>
      </p:pic>
      <p:pic>
        <p:nvPicPr>
          <p:cNvPr id="41" name="catch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9334" y="381829"/>
            <a:ext cx="487363" cy="487363"/>
          </a:xfrm>
          <a:prstGeom prst="rect">
            <a:avLst/>
          </a:prstGeom>
        </p:spPr>
      </p:pic>
      <p:pic>
        <p:nvPicPr>
          <p:cNvPr id="42" name="throw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54498" y="375429"/>
            <a:ext cx="487363" cy="48736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1129818" y="381829"/>
            <a:ext cx="812043" cy="499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2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61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87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74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66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54" y="385834"/>
            <a:ext cx="9100262" cy="6086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0646" y="3777454"/>
            <a:ext cx="27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/>
          <a:srcRect l="14792" t="16639" r="10898" b="3646"/>
          <a:stretch/>
        </p:blipFill>
        <p:spPr>
          <a:xfrm>
            <a:off x="6209281" y="2604546"/>
            <a:ext cx="2052517" cy="176413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/>
          <a:srcRect l="14792" t="16639" r="10898" b="3646"/>
          <a:stretch/>
        </p:blipFill>
        <p:spPr>
          <a:xfrm>
            <a:off x="3636346" y="2600656"/>
            <a:ext cx="2052517" cy="176413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4"/>
          <a:srcRect l="18129" t="10757" r="6041" b="4184"/>
          <a:stretch/>
        </p:blipFill>
        <p:spPr>
          <a:xfrm>
            <a:off x="8731723" y="2532889"/>
            <a:ext cx="2083783" cy="182187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/>
          <a:srcRect l="18129" t="10757" r="6041" b="4184"/>
          <a:stretch/>
        </p:blipFill>
        <p:spPr>
          <a:xfrm>
            <a:off x="6226145" y="560436"/>
            <a:ext cx="2083783" cy="182187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/>
          <a:srcRect l="15799" t="18527" r="8319" b="6040"/>
          <a:stretch/>
        </p:blipFill>
        <p:spPr>
          <a:xfrm>
            <a:off x="1112220" y="2554186"/>
            <a:ext cx="2054211" cy="180057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5"/>
          <a:srcRect l="15799" t="18527" r="8319" b="6040"/>
          <a:stretch/>
        </p:blipFill>
        <p:spPr>
          <a:xfrm>
            <a:off x="3583780" y="537212"/>
            <a:ext cx="2054211" cy="180057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/>
          <a:srcRect l="16387" t="16863" r="9184" b="4055"/>
          <a:stretch/>
        </p:blipFill>
        <p:spPr>
          <a:xfrm>
            <a:off x="8731723" y="515154"/>
            <a:ext cx="2068090" cy="182830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/>
          <a:srcRect l="16837" t="18762" r="9752" b="2368"/>
          <a:stretch/>
        </p:blipFill>
        <p:spPr>
          <a:xfrm>
            <a:off x="1083117" y="566016"/>
            <a:ext cx="2057834" cy="1777440"/>
          </a:xfrm>
          <a:prstGeom prst="rect">
            <a:avLst/>
          </a:prstGeom>
        </p:spPr>
      </p:pic>
      <p:sp>
        <p:nvSpPr>
          <p:cNvPr id="23" name="1">
            <a:extLst>
              <a:ext uri="{FF2B5EF4-FFF2-40B4-BE49-F238E27FC236}">
                <a16:creationId xmlns:a16="http://schemas.microsoft.com/office/drawing/2014/main" id="{1B78F1EF-6A80-9A08-8577-B6C917D29917}"/>
              </a:ext>
            </a:extLst>
          </p:cNvPr>
          <p:cNvSpPr/>
          <p:nvPr/>
        </p:nvSpPr>
        <p:spPr>
          <a:xfrm>
            <a:off x="1064373" y="548824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</a:t>
            </a:r>
          </a:p>
        </p:txBody>
      </p:sp>
      <p:sp>
        <p:nvSpPr>
          <p:cNvPr id="26" name="2">
            <a:extLst>
              <a:ext uri="{FF2B5EF4-FFF2-40B4-BE49-F238E27FC236}">
                <a16:creationId xmlns:a16="http://schemas.microsoft.com/office/drawing/2014/main" id="{70A9ED79-1774-3457-77D8-C6D84470EBD6}"/>
              </a:ext>
            </a:extLst>
          </p:cNvPr>
          <p:cNvSpPr/>
          <p:nvPr/>
        </p:nvSpPr>
        <p:spPr>
          <a:xfrm>
            <a:off x="3541033" y="555126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F23C9765-FC75-07F0-F2E1-C014975F7FE7}"/>
              </a:ext>
            </a:extLst>
          </p:cNvPr>
          <p:cNvSpPr/>
          <p:nvPr/>
        </p:nvSpPr>
        <p:spPr>
          <a:xfrm>
            <a:off x="6244891" y="604759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3</a:t>
            </a:r>
          </a:p>
        </p:txBody>
      </p:sp>
      <p:sp>
        <p:nvSpPr>
          <p:cNvPr id="28" name="4">
            <a:extLst>
              <a:ext uri="{FF2B5EF4-FFF2-40B4-BE49-F238E27FC236}">
                <a16:creationId xmlns:a16="http://schemas.microsoft.com/office/drawing/2014/main" id="{C69ED851-273D-2830-827B-C877622BB309}"/>
              </a:ext>
            </a:extLst>
          </p:cNvPr>
          <p:cNvSpPr/>
          <p:nvPr/>
        </p:nvSpPr>
        <p:spPr>
          <a:xfrm>
            <a:off x="8731724" y="53721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4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ECA20B86-DFDF-E795-FA29-F5F089FD36A1}"/>
              </a:ext>
            </a:extLst>
          </p:cNvPr>
          <p:cNvSpPr/>
          <p:nvPr/>
        </p:nvSpPr>
        <p:spPr>
          <a:xfrm>
            <a:off x="1113914" y="255267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5</a:t>
            </a:r>
          </a:p>
        </p:txBody>
      </p:sp>
      <p:sp>
        <p:nvSpPr>
          <p:cNvPr id="31" name="6">
            <a:extLst>
              <a:ext uri="{FF2B5EF4-FFF2-40B4-BE49-F238E27FC236}">
                <a16:creationId xmlns:a16="http://schemas.microsoft.com/office/drawing/2014/main" id="{CC85C7E3-F570-63F2-A835-2800B310979C}"/>
              </a:ext>
            </a:extLst>
          </p:cNvPr>
          <p:cNvSpPr/>
          <p:nvPr/>
        </p:nvSpPr>
        <p:spPr>
          <a:xfrm>
            <a:off x="3612286" y="257721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6</a:t>
            </a:r>
          </a:p>
        </p:txBody>
      </p:sp>
      <p:sp>
        <p:nvSpPr>
          <p:cNvPr id="32" name="7">
            <a:extLst>
              <a:ext uri="{FF2B5EF4-FFF2-40B4-BE49-F238E27FC236}">
                <a16:creationId xmlns:a16="http://schemas.microsoft.com/office/drawing/2014/main" id="{3024F2F6-D820-AA6C-9310-B7AA2A4DF195}"/>
              </a:ext>
            </a:extLst>
          </p:cNvPr>
          <p:cNvSpPr/>
          <p:nvPr/>
        </p:nvSpPr>
        <p:spPr>
          <a:xfrm>
            <a:off x="6209291" y="260096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7</a:t>
            </a:r>
          </a:p>
        </p:txBody>
      </p:sp>
      <p:sp>
        <p:nvSpPr>
          <p:cNvPr id="33" name="8">
            <a:extLst>
              <a:ext uri="{FF2B5EF4-FFF2-40B4-BE49-F238E27FC236}">
                <a16:creationId xmlns:a16="http://schemas.microsoft.com/office/drawing/2014/main" id="{219A6780-3C67-FE63-A0CF-CA6171B90FFB}"/>
              </a:ext>
            </a:extLst>
          </p:cNvPr>
          <p:cNvSpPr/>
          <p:nvPr/>
        </p:nvSpPr>
        <p:spPr>
          <a:xfrm>
            <a:off x="8709758" y="2517294"/>
            <a:ext cx="2076577" cy="18020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8</a:t>
            </a:r>
          </a:p>
        </p:txBody>
      </p:sp>
      <p:sp>
        <p:nvSpPr>
          <p:cNvPr id="25" name="x 1">
            <a:extLst>
              <a:ext uri="{FF2B5EF4-FFF2-40B4-BE49-F238E27FC236}">
                <a16:creationId xmlns:a16="http://schemas.microsoft.com/office/drawing/2014/main" id="{02223A16-E7DB-02D4-BCB6-3C3E0D4C1FC1}"/>
              </a:ext>
            </a:extLst>
          </p:cNvPr>
          <p:cNvSpPr/>
          <p:nvPr/>
        </p:nvSpPr>
        <p:spPr>
          <a:xfrm>
            <a:off x="2713213" y="180433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x 2">
            <a:extLst>
              <a:ext uri="{FF2B5EF4-FFF2-40B4-BE49-F238E27FC236}">
                <a16:creationId xmlns:a16="http://schemas.microsoft.com/office/drawing/2014/main" id="{16A02F32-FCC3-1110-EE5D-29008B16F643}"/>
              </a:ext>
            </a:extLst>
          </p:cNvPr>
          <p:cNvSpPr/>
          <p:nvPr/>
        </p:nvSpPr>
        <p:spPr>
          <a:xfrm>
            <a:off x="5256026" y="181653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x 3">
            <a:extLst>
              <a:ext uri="{FF2B5EF4-FFF2-40B4-BE49-F238E27FC236}">
                <a16:creationId xmlns:a16="http://schemas.microsoft.com/office/drawing/2014/main" id="{5B18CA97-E106-EC6B-83D3-D26E1C7C0D13}"/>
              </a:ext>
            </a:extLst>
          </p:cNvPr>
          <p:cNvSpPr/>
          <p:nvPr/>
        </p:nvSpPr>
        <p:spPr>
          <a:xfrm>
            <a:off x="7855378" y="175082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x 4">
            <a:extLst>
              <a:ext uri="{FF2B5EF4-FFF2-40B4-BE49-F238E27FC236}">
                <a16:creationId xmlns:a16="http://schemas.microsoft.com/office/drawing/2014/main" id="{B3DD085E-3C88-EADA-8344-90E736150253}"/>
              </a:ext>
            </a:extLst>
          </p:cNvPr>
          <p:cNvSpPr/>
          <p:nvPr/>
        </p:nvSpPr>
        <p:spPr>
          <a:xfrm>
            <a:off x="10449416" y="1806614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x 5">
            <a:extLst>
              <a:ext uri="{FF2B5EF4-FFF2-40B4-BE49-F238E27FC236}">
                <a16:creationId xmlns:a16="http://schemas.microsoft.com/office/drawing/2014/main" id="{BB989353-C661-D054-6A2A-CC8D54713DE8}"/>
              </a:ext>
            </a:extLst>
          </p:cNvPr>
          <p:cNvSpPr/>
          <p:nvPr/>
        </p:nvSpPr>
        <p:spPr>
          <a:xfrm>
            <a:off x="2654649" y="3785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x 6">
            <a:extLst>
              <a:ext uri="{FF2B5EF4-FFF2-40B4-BE49-F238E27FC236}">
                <a16:creationId xmlns:a16="http://schemas.microsoft.com/office/drawing/2014/main" id="{E4E07EFD-D95E-42FE-BEE6-70CB31696FD0}"/>
              </a:ext>
            </a:extLst>
          </p:cNvPr>
          <p:cNvSpPr/>
          <p:nvPr/>
        </p:nvSpPr>
        <p:spPr>
          <a:xfrm>
            <a:off x="5225790" y="3809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x 7">
            <a:extLst>
              <a:ext uri="{FF2B5EF4-FFF2-40B4-BE49-F238E27FC236}">
                <a16:creationId xmlns:a16="http://schemas.microsoft.com/office/drawing/2014/main" id="{7B402939-E298-6C6A-2AAA-8E042770FF42}"/>
              </a:ext>
            </a:extLst>
          </p:cNvPr>
          <p:cNvSpPr/>
          <p:nvPr/>
        </p:nvSpPr>
        <p:spPr>
          <a:xfrm>
            <a:off x="7869072" y="376632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x 8">
            <a:extLst>
              <a:ext uri="{FF2B5EF4-FFF2-40B4-BE49-F238E27FC236}">
                <a16:creationId xmlns:a16="http://schemas.microsoft.com/office/drawing/2014/main" id="{83355EC4-71F9-577E-E8F0-D976A644F629}"/>
              </a:ext>
            </a:extLst>
          </p:cNvPr>
          <p:cNvSpPr/>
          <p:nvPr/>
        </p:nvSpPr>
        <p:spPr>
          <a:xfrm>
            <a:off x="10417848" y="3765366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8260" y="5471348"/>
            <a:ext cx="252069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on the square to see the picture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60145" y="5471348"/>
            <a:ext cx="234961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on        to close the picture.</a:t>
            </a:r>
          </a:p>
        </p:txBody>
      </p:sp>
      <p:sp>
        <p:nvSpPr>
          <p:cNvPr id="4" name="&quot;No&quot; Symbol 3"/>
          <p:cNvSpPr/>
          <p:nvPr/>
        </p:nvSpPr>
        <p:spPr>
          <a:xfrm>
            <a:off x="7209651" y="5527283"/>
            <a:ext cx="299412" cy="267230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56AD429-4A0B-4676-F8AF-5D3FC747C9A4}"/>
              </a:ext>
            </a:extLst>
          </p:cNvPr>
          <p:cNvSpPr txBox="1"/>
          <p:nvPr/>
        </p:nvSpPr>
        <p:spPr>
          <a:xfrm>
            <a:off x="4262886" y="4615131"/>
            <a:ext cx="43132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vi-VN" sz="2400" dirty="0" err="1">
                <a:latin typeface="Arial"/>
                <a:cs typeface="Arial"/>
              </a:rPr>
              <a:t>Choose</a:t>
            </a:r>
            <a:r>
              <a:rPr lang="vi-VN" sz="2400" dirty="0">
                <a:latin typeface="Arial"/>
                <a:cs typeface="Arial"/>
              </a:rPr>
              <a:t> the </a:t>
            </a:r>
            <a:r>
              <a:rPr lang="vi-VN" sz="2400" dirty="0" err="1">
                <a:latin typeface="Arial"/>
                <a:cs typeface="Arial"/>
              </a:rPr>
              <a:t>same</a:t>
            </a:r>
            <a:r>
              <a:rPr lang="vi-VN" sz="2400" dirty="0">
                <a:latin typeface="Arial"/>
                <a:cs typeface="Arial"/>
              </a:rPr>
              <a:t> </a:t>
            </a:r>
            <a:r>
              <a:rPr lang="vi-VN" sz="2400" dirty="0" err="1">
                <a:latin typeface="Arial"/>
                <a:cs typeface="Arial"/>
              </a:rPr>
              <a:t>pictures</a:t>
            </a:r>
            <a:r>
              <a:rPr lang="vi-VN" sz="2400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271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54" y="639470"/>
            <a:ext cx="5837426" cy="739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80" y="2298930"/>
            <a:ext cx="8405588" cy="3306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95523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6680"/>
            <a:ext cx="4091709" cy="3987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719" y="1497909"/>
            <a:ext cx="3957281" cy="3924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0" y="1323381"/>
            <a:ext cx="4064000" cy="41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73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403"/>
          <a:stretch/>
        </p:blipFill>
        <p:spPr>
          <a:xfrm>
            <a:off x="2074376" y="386638"/>
            <a:ext cx="5235394" cy="800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054" y="1547395"/>
            <a:ext cx="3472873" cy="3596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803" y="1547395"/>
            <a:ext cx="3109229" cy="40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20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403"/>
          <a:stretch/>
        </p:blipFill>
        <p:spPr>
          <a:xfrm>
            <a:off x="2074376" y="386638"/>
            <a:ext cx="5235394" cy="800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496" y="1347428"/>
            <a:ext cx="3711262" cy="3627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506" y="1347428"/>
            <a:ext cx="3261643" cy="390177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10036" y="3814618"/>
            <a:ext cx="1995055" cy="10806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88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403"/>
          <a:stretch/>
        </p:blipFill>
        <p:spPr>
          <a:xfrm>
            <a:off x="2074376" y="386638"/>
            <a:ext cx="5235394" cy="800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454" y="1685103"/>
            <a:ext cx="3635055" cy="3482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576" y="1394977"/>
            <a:ext cx="3170195" cy="405419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555022" y="2817091"/>
            <a:ext cx="2367305" cy="12099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42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278518"/>
            <a:ext cx="8993170" cy="61317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403"/>
          <a:stretch/>
        </p:blipFill>
        <p:spPr>
          <a:xfrm>
            <a:off x="2074376" y="386638"/>
            <a:ext cx="5235394" cy="800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911" y="1648997"/>
            <a:ext cx="3513124" cy="3596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980" y="1648997"/>
            <a:ext cx="3185436" cy="394750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77170" y="3038765"/>
            <a:ext cx="2075703" cy="1219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45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69" y="383998"/>
            <a:ext cx="12219994" cy="608355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21133" y="708032"/>
            <a:ext cx="7277880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r>
              <a:rPr lang="en-US" sz="4100" i="1" dirty="0"/>
              <a:t>What are you good at?</a:t>
            </a:r>
          </a:p>
          <a:p>
            <a:pPr algn="ctr"/>
            <a:r>
              <a:rPr lang="en-US" sz="4100" i="1" dirty="0"/>
              <a:t>- I'm good at kicking.</a:t>
            </a:r>
          </a:p>
          <a:p>
            <a:pPr algn="ctr"/>
            <a:endParaRPr lang="en-US" sz="4100" i="1" dirty="0"/>
          </a:p>
        </p:txBody>
      </p:sp>
      <p:sp>
        <p:nvSpPr>
          <p:cNvPr id="5" name="Rectangle 4"/>
          <p:cNvSpPr/>
          <p:nvPr/>
        </p:nvSpPr>
        <p:spPr>
          <a:xfrm>
            <a:off x="1909251" y="2262748"/>
            <a:ext cx="7901645" cy="1071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34" y="258142"/>
            <a:ext cx="9242267" cy="6161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8489" y="3954550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786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062"/>
            <a:ext cx="6370872" cy="9602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16594"/>
            <a:ext cx="4913745" cy="1546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199" y="1809904"/>
            <a:ext cx="2385267" cy="1760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199" y="3793312"/>
            <a:ext cx="6081287" cy="1432684"/>
          </a:xfrm>
          <a:prstGeom prst="rect">
            <a:avLst/>
          </a:prstGeom>
        </p:spPr>
      </p:pic>
      <p:pic>
        <p:nvPicPr>
          <p:cNvPr id="6" name="CD2-TRACK 5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75" end="18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90143" y="5344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7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93" y="395291"/>
            <a:ext cx="9071981" cy="60674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2941" y="3843441"/>
            <a:ext cx="27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4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12" y="359606"/>
            <a:ext cx="6187976" cy="800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0" y="1443818"/>
            <a:ext cx="11887201" cy="39703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90615" y="2696066"/>
            <a:ext cx="1753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028440" y="2064470"/>
            <a:ext cx="75885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28040" y="4072379"/>
            <a:ext cx="1951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throwing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641994" y="2064470"/>
            <a:ext cx="12003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41994" y="4015818"/>
            <a:ext cx="1291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I’m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670980" y="2064470"/>
            <a:ext cx="502765" cy="15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40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291"/>
            <a:ext cx="9030878" cy="61574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8473" y="874479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faster?</a:t>
            </a:r>
            <a:endParaRPr lang="en-US" sz="53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83345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24" y="2116162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059" y="4874737"/>
            <a:ext cx="1394016" cy="136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189" y="4943149"/>
            <a:ext cx="1729411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198680" y="2936389"/>
            <a:ext cx="6119949" cy="31101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u="sng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How to play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Divide students into 2 groups.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group with the </a:t>
            </a:r>
            <a:r>
              <a:rPr lang="en-US" sz="2400" b="1" dirty="0"/>
              <a:t>correct answer </a:t>
            </a:r>
            <a:r>
              <a:rPr lang="en-US" sz="2400" dirty="0"/>
              <a:t>will </a:t>
            </a:r>
            <a:r>
              <a:rPr lang="en-US" sz="2400" b="1" dirty="0"/>
              <a:t>move on</a:t>
            </a:r>
            <a:r>
              <a:rPr lang="en-US" sz="2400" dirty="0"/>
              <a:t>. The group with the </a:t>
            </a:r>
            <a:r>
              <a:rPr lang="en-US" sz="2400" b="1" dirty="0"/>
              <a:t>wrong answer </a:t>
            </a:r>
            <a:r>
              <a:rPr lang="en-US" sz="2400" dirty="0"/>
              <a:t>will be lost turn.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group across the river first will win.</a:t>
            </a:r>
          </a:p>
          <a:p>
            <a:pPr algn="ctr"/>
            <a:endParaRPr lang="en-US" sz="24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544605" y="4381970"/>
            <a:ext cx="1629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doni MT Black" panose="02070A03080606020203" pitchFamily="18" charset="0"/>
              </a:rPr>
              <a:t>Group A</a:t>
            </a:r>
            <a:r>
              <a:rPr lang="en-US" dirty="0">
                <a:latin typeface="Bodoni MT Black" panose="02070A03080606020203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59979" y="4373603"/>
            <a:ext cx="1665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doni MT Black" panose="02070A03080606020203" pitchFamily="18" charset="0"/>
              </a:rPr>
              <a:t>Group 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0080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rved Right Arrow 2"/>
          <p:cNvSpPr/>
          <p:nvPr/>
        </p:nvSpPr>
        <p:spPr>
          <a:xfrm>
            <a:off x="2286000" y="1615402"/>
            <a:ext cx="2469823" cy="314513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7729979" y="1615402"/>
            <a:ext cx="2554664" cy="314513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0277" y="2253006"/>
            <a:ext cx="65825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Swap positions</a:t>
            </a:r>
          </a:p>
        </p:txBody>
      </p:sp>
      <p:pic>
        <p:nvPicPr>
          <p:cNvPr id="8" name="Picture 8" descr="Flying saucer with an alien ins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36" y="3965157"/>
            <a:ext cx="3194303" cy="18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62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045" y="3321503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096" y="231485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420" y="5327109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581319" y="3561005"/>
            <a:ext cx="9683100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Congratulations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81319" y="3559164"/>
            <a:ext cx="9683100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Congratulations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1" y="647284"/>
            <a:ext cx="3711823" cy="45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143" y="2529824"/>
            <a:ext cx="3270045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400" y="6420163"/>
            <a:ext cx="494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avatar of the group to move the level.</a:t>
            </a:r>
          </a:p>
        </p:txBody>
      </p:sp>
      <p:sp>
        <p:nvSpPr>
          <p:cNvPr id="4" name="TextBox 3">
            <a:hlinkClick r:id="" action="ppaction://noaction"/>
          </p:cNvPr>
          <p:cNvSpPr txBox="1"/>
          <p:nvPr/>
        </p:nvSpPr>
        <p:spPr>
          <a:xfrm rot="150301">
            <a:off x="7659342" y="1553770"/>
            <a:ext cx="568324" cy="36933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48E672-EA27-4F0C-A631-873E43481CF6}"/>
              </a:ext>
            </a:extLst>
          </p:cNvPr>
          <p:cNvSpPr txBox="1"/>
          <p:nvPr/>
        </p:nvSpPr>
        <p:spPr>
          <a:xfrm>
            <a:off x="8307716" y="6386835"/>
            <a:ext cx="439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the log to show question.</a:t>
            </a:r>
          </a:p>
        </p:txBody>
      </p:sp>
    </p:spTree>
    <p:extLst>
      <p:ext uri="{BB962C8B-B14F-4D97-AF65-F5344CB8AC3E}">
        <p14:creationId xmlns:p14="http://schemas.microsoft.com/office/powerpoint/2010/main" val="153092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4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8 -0.01621 L 0.04727 -0.16436 C 0.05352 -0.19699 0.06524 -0.2169 0.07904 -0.22084 C 0.09467 -0.225 0.10899 -0.21088 0.11993 -0.18473 L 0.17474 -0.06019 " pathEditMode="relative" rAng="21060000" ptsTypes="AAAAA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-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3 -0.06273 L 0.32592 -0.08889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92 -0.08889 L 0.47592 -0.20741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91 -0.20741 L 0.48424 -0.40811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998 -0.34584 L 0.43165 -0.49398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5 -0.6213 L 0.34493 -0.6213 C 0.35 -0.6213 0.35573 -0.63611 0.36094 -0.63866 C 0.36459 -0.63866 0.37175 -0.62477 0.37487 -0.62477 C 0.3793 -0.62477 0.38373 -0.62894 0.39206 -0.62894 L 0.39779 -0.79329 L 0.40417 -0.59468 L 0.41185 -0.6213 L 0.4181 -0.62894 L 0.43347 -0.62246 C 0.4405 -0.6257 0.44623 -0.63959 0.45313 -0.64468 C 0.45573 -0.64607 0.46146 -0.64699 0.46524 -0.64468 C 0.46915 -0.6426 0.4724 -0.62778 0.47357 -0.62662 C 0.47553 -0.62246 0.47982 -0.62662 0.48243 -0.62477 L 0.48633 -0.6213 L 0.49336 -0.6213 " pathEditMode="relative" rAng="0" ptsTypes="AAAAAAAAAAAAAAAA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-726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05233"/>
            <a:ext cx="9636419" cy="569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567653"/>
            <a:ext cx="3778251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212724" y="1121641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Hitting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39" y="327249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3691" t="22147" r="11174" b="4299"/>
          <a:stretch/>
        </p:blipFill>
        <p:spPr>
          <a:xfrm>
            <a:off x="4664075" y="3093711"/>
            <a:ext cx="4673600" cy="2641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95742" y="580492"/>
            <a:ext cx="79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799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584200"/>
            <a:ext cx="9042400" cy="66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13" y="-930038"/>
            <a:ext cx="4102313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39913" y="759254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Throwing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6022" t="16130" r="11879" b="9867"/>
          <a:stretch/>
        </p:blipFill>
        <p:spPr>
          <a:xfrm>
            <a:off x="4978400" y="2616200"/>
            <a:ext cx="4368800" cy="335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93286" y="275691"/>
            <a:ext cx="765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1063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8800" y="432816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i="1" dirty="0"/>
              <a:t>What are you good at?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1045357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good at… 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62967" y="275691"/>
            <a:ext cx="835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05177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477" y="-519726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22400" y="4119969"/>
            <a:ext cx="6721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correct word.</a:t>
            </a:r>
          </a:p>
          <a:p>
            <a:pPr marL="685783" indent="-685783">
              <a:buAutoNum type="alphaUcPeriod"/>
            </a:pP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Kicking        B. Caching </a:t>
            </a:r>
          </a:p>
          <a:p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Thowing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D.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Hiting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34943" y="1169566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Kicking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73621" y="275691"/>
            <a:ext cx="778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6394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52" y="-698693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27200" y="4185943"/>
            <a:ext cx="5994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Rewrite the word:</a:t>
            </a:r>
          </a:p>
          <a:p>
            <a:pPr algn="ctr"/>
            <a:r>
              <a:rPr lang="en-US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iccgthna</a:t>
            </a:r>
            <a:endParaRPr lang="en-US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7116" y="938814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Catching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30194" y="275691"/>
            <a:ext cx="773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32212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04288" y="1084387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good at …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i="1" dirty="0"/>
              <a:t>What are you good at?</a:t>
            </a:r>
            <a:endParaRPr lang="en-US" sz="5867" dirty="0"/>
          </a:p>
          <a:p>
            <a:pPr algn="ctr"/>
            <a:endParaRPr lang="en-US" sz="58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56924" y="275691"/>
            <a:ext cx="825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58587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409" y="-618210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0895" y="894454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Kicking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496" y="1803401"/>
            <a:ext cx="6168305" cy="591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1" y="2108201"/>
            <a:ext cx="2790129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l="11556" t="23088" r="9199" b="4212"/>
          <a:stretch/>
        </p:blipFill>
        <p:spPr>
          <a:xfrm>
            <a:off x="5181600" y="3022600"/>
            <a:ext cx="4470400" cy="27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69523" y="275691"/>
            <a:ext cx="819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87730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04288" y="990601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Hitting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242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50497" y="4219347"/>
            <a:ext cx="5994400" cy="222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Rewrite the word:</a:t>
            </a:r>
          </a:p>
          <a:p>
            <a:pPr algn="ctr"/>
            <a:r>
              <a:rPr lang="en-US" sz="5867" b="1" dirty="0" err="1">
                <a:latin typeface="Arial" panose="020B0604020202020204" pitchFamily="34" charset="0"/>
                <a:cs typeface="Arial" panose="020B0604020202020204" pitchFamily="34" charset="0"/>
              </a:rPr>
              <a:t>ihtgint</a:t>
            </a:r>
            <a:endParaRPr lang="en-US" sz="58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08870" y="275691"/>
            <a:ext cx="78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7540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409" y="-454862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1092201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Catching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2188917"/>
            <a:ext cx="6136196" cy="540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995" y="2294831"/>
            <a:ext cx="26543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l="20324" t="12550" r="7560" b="4567"/>
          <a:stretch/>
        </p:blipFill>
        <p:spPr>
          <a:xfrm>
            <a:off x="4978401" y="3225801"/>
            <a:ext cx="4765593" cy="2844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99019" y="275691"/>
            <a:ext cx="809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98979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edefined Process 1"/>
          <p:cNvSpPr/>
          <p:nvPr/>
        </p:nvSpPr>
        <p:spPr>
          <a:xfrm>
            <a:off x="1584960" y="1267968"/>
            <a:ext cx="9046464" cy="5035296"/>
          </a:xfrm>
          <a:prstGeom prst="flowChartPredefined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students stand in a circle (or sit on a circle of chairs), except for one student (or the teacher), who stands in the middle. </a:t>
            </a:r>
            <a:r>
              <a:rPr lang="en-US" sz="2400" b="1" dirty="0"/>
              <a:t>Each student must have a fixed position.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person in the middle says a sentence that starts with </a:t>
            </a:r>
            <a:r>
              <a:rPr lang="en-US" sz="2400" b="1" i="1" dirty="0"/>
              <a:t>Change positions if you</a:t>
            </a:r>
            <a:r>
              <a:rPr lang="en-US" sz="2400" i="1" dirty="0"/>
              <a:t>…</a:t>
            </a:r>
            <a:r>
              <a:rPr lang="en-US" sz="2400" dirty="0"/>
              <a:t> and ends with some </a:t>
            </a:r>
            <a:r>
              <a:rPr lang="en-US" sz="2400" dirty="0">
                <a:hlinkClick r:id="rId3" action="ppaction://hlinksldjump"/>
              </a:rPr>
              <a:t>condition</a:t>
            </a:r>
            <a:r>
              <a:rPr lang="en-US" sz="2400" dirty="0"/>
              <a:t> (e.g.</a:t>
            </a:r>
            <a:r>
              <a:rPr lang="en-US" sz="2400" i="1" dirty="0"/>
              <a:t> …</a:t>
            </a:r>
            <a:r>
              <a:rPr lang="en-US" sz="2400" b="1" i="1" dirty="0"/>
              <a:t>have curly hair</a:t>
            </a:r>
            <a:r>
              <a:rPr lang="en-US" sz="2400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that condition is true for a student, they have to stand up and find a new position as quickly as 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Students who can't find swap positions will be penalized.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821549" y="0"/>
            <a:ext cx="63050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3810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79900" y="1084387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Throwing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59998" y="4128889"/>
            <a:ext cx="6685503" cy="2841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correct word.</a:t>
            </a:r>
          </a:p>
          <a:p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Kiking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B.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Hiting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Throwing    D. Caching</a:t>
            </a:r>
          </a:p>
          <a:p>
            <a:pPr algn="ctr"/>
            <a:endParaRPr lang="en-US" sz="58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15781" y="275691"/>
            <a:ext cx="78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8419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49" y="313510"/>
            <a:ext cx="10744301" cy="60350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59348" y="613285"/>
            <a:ext cx="6617592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i="1" dirty="0"/>
              <a:t>New words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hitting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kicking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catching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throwing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3600" i="1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000500" y="38877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" y="263950"/>
            <a:ext cx="9270548" cy="6180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8490" y="4001683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1305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11881" y="5892480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3101" y="4476152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hitting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91846" y="536926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hɪtɪŋ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đánh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10965200" y="634051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79" y="391444"/>
            <a:ext cx="8587456" cy="972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9956" y="1244506"/>
            <a:ext cx="4177951" cy="3107961"/>
          </a:xfrm>
          <a:prstGeom prst="rect">
            <a:avLst/>
          </a:prstGeom>
        </p:spPr>
      </p:pic>
      <p:pic>
        <p:nvPicPr>
          <p:cNvPr id="12" name="hit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0721" y="458742"/>
            <a:ext cx="487363" cy="487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85236" y="391444"/>
            <a:ext cx="895928" cy="65226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6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46714" y="5895458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3101" y="4574930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kicking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91846" y="5372238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kɪkɪŋ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đá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10965200" y="634051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79" y="391444"/>
            <a:ext cx="8587456" cy="972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460" y="1364023"/>
            <a:ext cx="4349371" cy="3059931"/>
          </a:xfrm>
          <a:prstGeom prst="rect">
            <a:avLst/>
          </a:prstGeom>
        </p:spPr>
      </p:pic>
      <p:pic>
        <p:nvPicPr>
          <p:cNvPr id="3" name="kic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9801" y="459798"/>
            <a:ext cx="487363" cy="487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89801" y="459798"/>
            <a:ext cx="560454" cy="556202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8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9762</TotalTime>
  <Words>410</Words>
  <Application>Microsoft Office PowerPoint</Application>
  <PresentationFormat>Widescreen</PresentationFormat>
  <Paragraphs>125</Paragraphs>
  <Slides>41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Bahnschrift SemiBold SemiConden</vt:lpstr>
      <vt:lpstr>Bodoni MT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320</cp:revision>
  <dcterms:created xsi:type="dcterms:W3CDTF">2020-12-08T03:17:05Z</dcterms:created>
  <dcterms:modified xsi:type="dcterms:W3CDTF">2025-02-06T07:21:21Z</dcterms:modified>
</cp:coreProperties>
</file>