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91" r:id="rId2"/>
    <p:sldId id="292" r:id="rId3"/>
    <p:sldId id="418" r:id="rId4"/>
    <p:sldId id="334" r:id="rId5"/>
    <p:sldId id="306" r:id="rId6"/>
    <p:sldId id="386" r:id="rId7"/>
    <p:sldId id="399" r:id="rId8"/>
    <p:sldId id="419" r:id="rId9"/>
    <p:sldId id="420" r:id="rId10"/>
    <p:sldId id="421" r:id="rId11"/>
    <p:sldId id="422" r:id="rId12"/>
    <p:sldId id="423" r:id="rId13"/>
    <p:sldId id="424" r:id="rId14"/>
    <p:sldId id="417" r:id="rId15"/>
    <p:sldId id="400" r:id="rId16"/>
    <p:sldId id="357" r:id="rId17"/>
    <p:sldId id="365" r:id="rId18"/>
    <p:sldId id="401" r:id="rId19"/>
    <p:sldId id="367" r:id="rId20"/>
    <p:sldId id="402" r:id="rId21"/>
    <p:sldId id="369" r:id="rId22"/>
    <p:sldId id="337" r:id="rId23"/>
    <p:sldId id="425" r:id="rId24"/>
    <p:sldId id="358" r:id="rId25"/>
    <p:sldId id="426" r:id="rId26"/>
    <p:sldId id="427" r:id="rId27"/>
    <p:sldId id="315" r:id="rId28"/>
    <p:sldId id="389" r:id="rId29"/>
    <p:sldId id="331" r:id="rId30"/>
    <p:sldId id="34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2B00C-CD58-078A-810C-8ACA35A6C41A}" v="1" dt="2023-03-28T10:59:28.096"/>
    <p1510:client id="{D34187E7-1120-FF84-8A2D-6110E1ADB9E8}" v="5" dt="2023-03-27T12:37:38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4657"/>
  </p:normalViewPr>
  <p:slideViewPr>
    <p:cSldViewPr snapToGrid="0">
      <p:cViewPr varScale="1">
        <p:scale>
          <a:sx n="108" d="100"/>
          <a:sy n="108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e85374a2152dfa522b1bb4a1ad5a352079a392e22138f3103e19beeb45754517::" providerId="AD" clId="Web-{D34187E7-1120-FF84-8A2D-6110E1ADB9E8}"/>
    <pc:docChg chg="modSld sldOrd">
      <pc:chgData name="Người dùng Khách" userId="S::urn:spo:anon#e85374a2152dfa522b1bb4a1ad5a352079a392e22138f3103e19beeb45754517::" providerId="AD" clId="Web-{D34187E7-1120-FF84-8A2D-6110E1ADB9E8}" dt="2023-03-27T12:37:38.216" v="4"/>
      <pc:docMkLst>
        <pc:docMk/>
      </pc:docMkLst>
      <pc:sldChg chg="modSp">
        <pc:chgData name="Người dùng Khách" userId="S::urn:spo:anon#e85374a2152dfa522b1bb4a1ad5a352079a392e22138f3103e19beeb45754517::" providerId="AD" clId="Web-{D34187E7-1120-FF84-8A2D-6110E1ADB9E8}" dt="2023-03-27T12:36:57.605" v="3" actId="14100"/>
        <pc:sldMkLst>
          <pc:docMk/>
          <pc:sldMk cId="1693012278" sldId="292"/>
        </pc:sldMkLst>
        <pc:picChg chg="mod">
          <ac:chgData name="Người dùng Khách" userId="S::urn:spo:anon#e85374a2152dfa522b1bb4a1ad5a352079a392e22138f3103e19beeb45754517::" providerId="AD" clId="Web-{D34187E7-1120-FF84-8A2D-6110E1ADB9E8}" dt="2023-03-27T12:36:57.605" v="3" actId="14100"/>
          <ac:picMkLst>
            <pc:docMk/>
            <pc:sldMk cId="1693012278" sldId="292"/>
            <ac:picMk id="3" creationId="{00000000-0000-0000-0000-000000000000}"/>
          </ac:picMkLst>
        </pc:picChg>
      </pc:sldChg>
      <pc:sldChg chg="ord">
        <pc:chgData name="Người dùng Khách" userId="S::urn:spo:anon#e85374a2152dfa522b1bb4a1ad5a352079a392e22138f3103e19beeb45754517::" providerId="AD" clId="Web-{D34187E7-1120-FF84-8A2D-6110E1ADB9E8}" dt="2023-03-27T12:37:38.216" v="4"/>
        <pc:sldMkLst>
          <pc:docMk/>
          <pc:sldMk cId="1653674194" sldId="340"/>
        </pc:sldMkLst>
      </pc:sldChg>
      <pc:sldChg chg="modSp">
        <pc:chgData name="Người dùng Khách" userId="S::urn:spo:anon#e85374a2152dfa522b1bb4a1ad5a352079a392e22138f3103e19beeb45754517::" providerId="AD" clId="Web-{D34187E7-1120-FF84-8A2D-6110E1ADB9E8}" dt="2023-03-27T12:36:48.417" v="2" actId="14100"/>
        <pc:sldMkLst>
          <pc:docMk/>
          <pc:sldMk cId="488240358" sldId="391"/>
        </pc:sldMkLst>
        <pc:picChg chg="mod">
          <ac:chgData name="Người dùng Khách" userId="S::urn:spo:anon#e85374a2152dfa522b1bb4a1ad5a352079a392e22138f3103e19beeb45754517::" providerId="AD" clId="Web-{D34187E7-1120-FF84-8A2D-6110E1ADB9E8}" dt="2023-03-27T12:36:48.417" v="2" actId="14100"/>
          <ac:picMkLst>
            <pc:docMk/>
            <pc:sldMk cId="488240358" sldId="391"/>
            <ac:picMk id="4" creationId="{00000000-0000-0000-0000-000000000000}"/>
          </ac:picMkLst>
        </pc:picChg>
      </pc:sldChg>
    </pc:docChg>
  </pc:docChgLst>
  <pc:docChgLst>
    <pc:chgData name="Người dùng Khách" userId="S::urn:spo:anon#e85374a2152dfa522b1bb4a1ad5a352079a392e22138f3103e19beeb45754517::" providerId="AD" clId="Web-{66D2B00C-CD58-078A-810C-8ACA35A6C41A}"/>
    <pc:docChg chg="modSld">
      <pc:chgData name="Người dùng Khách" userId="S::urn:spo:anon#e85374a2152dfa522b1bb4a1ad5a352079a392e22138f3103e19beeb45754517::" providerId="AD" clId="Web-{66D2B00C-CD58-078A-810C-8ACA35A6C41A}" dt="2023-03-28T10:59:28.096" v="0" actId="20577"/>
      <pc:docMkLst>
        <pc:docMk/>
      </pc:docMkLst>
      <pc:sldChg chg="modSp">
        <pc:chgData name="Người dùng Khách" userId="S::urn:spo:anon#e85374a2152dfa522b1bb4a1ad5a352079a392e22138f3103e19beeb45754517::" providerId="AD" clId="Web-{66D2B00C-CD58-078A-810C-8ACA35A6C41A}" dt="2023-03-28T10:59:28.096" v="0" actId="20577"/>
        <pc:sldMkLst>
          <pc:docMk/>
          <pc:sldMk cId="1693012278" sldId="292"/>
        </pc:sldMkLst>
        <pc:spChg chg="mod">
          <ac:chgData name="Người dùng Khách" userId="S::urn:spo:anon#e85374a2152dfa522b1bb4a1ad5a352079a392e22138f3103e19beeb45754517::" providerId="AD" clId="Web-{66D2B00C-CD58-078A-810C-8ACA35A6C41A}" dt="2023-03-28T10:59:28.096" v="0" actId="20577"/>
          <ac:spMkLst>
            <pc:docMk/>
            <pc:sldMk cId="1693012278" sldId="292"/>
            <ac:spMk id="7" creationId="{BA386DE9-345A-400C-B2BB-B32B155C2C38}"/>
          </ac:spMkLst>
        </pc:spChg>
      </pc:sldChg>
    </pc:docChg>
  </pc:docChgLst>
  <pc:docChgLst>
    <pc:chgData name="Người dùng Khách" userId="S::urn:spo:anon#e85374a2152dfa522b1bb4a1ad5a352079a392e22138f3103e19beeb45754517::" providerId="AD" clId="Web-{C34F8369-9680-0C7F-56A6-9A95843D46C8}"/>
    <pc:docChg chg="modSld">
      <pc:chgData name="Người dùng Khách" userId="S::urn:spo:anon#e85374a2152dfa522b1bb4a1ad5a352079a392e22138f3103e19beeb45754517::" providerId="AD" clId="Web-{C34F8369-9680-0C7F-56A6-9A95843D46C8}" dt="2023-03-28T11:05:52.937" v="0"/>
      <pc:docMkLst>
        <pc:docMk/>
      </pc:docMkLst>
      <pc:sldChg chg="modNotes">
        <pc:chgData name="Người dùng Khách" userId="S::urn:spo:anon#e85374a2152dfa522b1bb4a1ad5a352079a392e22138f3103e19beeb45754517::" providerId="AD" clId="Web-{C34F8369-9680-0C7F-56A6-9A95843D46C8}" dt="2023-03-28T11:05:52.937" v="0"/>
        <pc:sldMkLst>
          <pc:docMk/>
          <pc:sldMk cId="2215401923" sldId="3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game. 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2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, 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đóng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, HS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0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22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t>06/02/2025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03B3F-4328-4410-B1FA-9F8690E920F2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41D2-FC13-4883-A0FE-F653F8717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0351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SPORTS AND HOBBIES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1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2621" y="1404137"/>
            <a:ext cx="2530059" cy="25605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169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5301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bæskətbɑːl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7982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205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039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44149" y="1449862"/>
            <a:ext cx="2674852" cy="2522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1826" y="1434620"/>
            <a:ext cx="2692031" cy="253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81362" y="1404137"/>
            <a:ext cx="2530059" cy="256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95469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75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138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9910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49692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799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94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678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042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bæskətbɑːl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19" y="335280"/>
            <a:ext cx="9038762" cy="604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064" y="3766456"/>
            <a:ext cx="27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73" y="2680868"/>
            <a:ext cx="1945487" cy="172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550591"/>
            <a:ext cx="1945487" cy="17252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/>
          <a:srcRect l="19081" t="17236" r="8125" b="4456"/>
          <a:stretch/>
        </p:blipFill>
        <p:spPr>
          <a:xfrm>
            <a:off x="8779002" y="4669490"/>
            <a:ext cx="2007333" cy="16891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/>
          <a:srcRect l="12426" t="23926" r="8439" b="7355"/>
          <a:stretch/>
        </p:blipFill>
        <p:spPr>
          <a:xfrm>
            <a:off x="6233680" y="4642877"/>
            <a:ext cx="2017357" cy="17083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/>
          <a:srcRect l="16846" t="20397"/>
          <a:stretch/>
        </p:blipFill>
        <p:spPr>
          <a:xfrm>
            <a:off x="3611333" y="4547306"/>
            <a:ext cx="2069785" cy="17349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/>
          <a:srcRect l="20039" t="12946" r="10037" b="2997"/>
          <a:stretch/>
        </p:blipFill>
        <p:spPr>
          <a:xfrm>
            <a:off x="1107330" y="4585367"/>
            <a:ext cx="2065293" cy="1792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/>
          <a:srcRect l="12426" t="23926" r="8439" b="7355"/>
          <a:stretch/>
        </p:blipFill>
        <p:spPr>
          <a:xfrm>
            <a:off x="8782456" y="2560827"/>
            <a:ext cx="2017357" cy="17083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/>
          <a:srcRect l="21494" t="11022" r="5050"/>
          <a:stretch/>
        </p:blipFill>
        <p:spPr>
          <a:xfrm>
            <a:off x="6305550" y="2600656"/>
            <a:ext cx="1828949" cy="15406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/>
          <a:srcRect l="19081" t="17236" r="8125" b="4456"/>
          <a:stretch/>
        </p:blipFill>
        <p:spPr>
          <a:xfrm>
            <a:off x="3659565" y="2514002"/>
            <a:ext cx="2007333" cy="16891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/>
          <a:srcRect l="20039" t="12946" r="10037" b="2997"/>
          <a:stretch/>
        </p:blipFill>
        <p:spPr>
          <a:xfrm>
            <a:off x="8782456" y="550591"/>
            <a:ext cx="2065293" cy="17928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/>
          <a:srcRect l="16846" t="20397"/>
          <a:stretch/>
        </p:blipFill>
        <p:spPr>
          <a:xfrm>
            <a:off x="3648900" y="553570"/>
            <a:ext cx="2069785" cy="1734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/>
          <a:srcRect l="21494" t="11022" r="5050"/>
          <a:stretch/>
        </p:blipFill>
        <p:spPr>
          <a:xfrm>
            <a:off x="1276350" y="657225"/>
            <a:ext cx="1733510" cy="1540644"/>
          </a:xfrm>
          <a:prstGeom prst="rect">
            <a:avLst/>
          </a:prstGeom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id="{1B78F1EF-6A80-9A08-8577-B6C917D29917}"/>
              </a:ext>
            </a:extLst>
          </p:cNvPr>
          <p:cNvSpPr/>
          <p:nvPr/>
        </p:nvSpPr>
        <p:spPr>
          <a:xfrm>
            <a:off x="1005116" y="55167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id="{70A9ED79-1774-3457-77D8-C6D84470EBD6}"/>
              </a:ext>
            </a:extLst>
          </p:cNvPr>
          <p:cNvSpPr/>
          <p:nvPr/>
        </p:nvSpPr>
        <p:spPr>
          <a:xfrm>
            <a:off x="3545425" y="51098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id="{F23C9765-FC75-07F0-F2E1-C014975F7FE7}"/>
              </a:ext>
            </a:extLst>
          </p:cNvPr>
          <p:cNvSpPr/>
          <p:nvPr/>
        </p:nvSpPr>
        <p:spPr>
          <a:xfrm>
            <a:off x="6250673" y="52444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id="{C69ED851-273D-2830-827B-C877622BB309}"/>
              </a:ext>
            </a:extLst>
          </p:cNvPr>
          <p:cNvSpPr/>
          <p:nvPr/>
        </p:nvSpPr>
        <p:spPr>
          <a:xfrm>
            <a:off x="8771172" y="53877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id="{ECA20B86-DFDF-E795-FA29-F5F089FD36A1}"/>
              </a:ext>
            </a:extLst>
          </p:cNvPr>
          <p:cNvSpPr/>
          <p:nvPr/>
        </p:nvSpPr>
        <p:spPr>
          <a:xfrm>
            <a:off x="1024166" y="267646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id="{CC85C7E3-F570-63F2-A835-2800B310979C}"/>
              </a:ext>
            </a:extLst>
          </p:cNvPr>
          <p:cNvSpPr/>
          <p:nvPr/>
        </p:nvSpPr>
        <p:spPr>
          <a:xfrm>
            <a:off x="3590321" y="250258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id="{3024F2F6-D820-AA6C-9310-B7AA2A4DF195}"/>
              </a:ext>
            </a:extLst>
          </p:cNvPr>
          <p:cNvSpPr/>
          <p:nvPr/>
        </p:nvSpPr>
        <p:spPr>
          <a:xfrm>
            <a:off x="6233351" y="254182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id="{219A6780-3C67-FE63-A0CF-CA6171B90FFB}"/>
              </a:ext>
            </a:extLst>
          </p:cNvPr>
          <p:cNvSpPr/>
          <p:nvPr/>
        </p:nvSpPr>
        <p:spPr>
          <a:xfrm>
            <a:off x="8779002" y="2552678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id="{32733CBB-7622-DD53-64CB-B193D895EB66}"/>
              </a:ext>
            </a:extLst>
          </p:cNvPr>
          <p:cNvSpPr/>
          <p:nvPr/>
        </p:nvSpPr>
        <p:spPr>
          <a:xfrm>
            <a:off x="1073980" y="462529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id="{99F9F333-FB31-CE6F-A1E9-AA50EB885C6C}"/>
              </a:ext>
            </a:extLst>
          </p:cNvPr>
          <p:cNvSpPr/>
          <p:nvPr/>
        </p:nvSpPr>
        <p:spPr>
          <a:xfrm>
            <a:off x="3574012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id="{4E339AAA-3E65-10A0-AF19-7CDDE8A97112}"/>
              </a:ext>
            </a:extLst>
          </p:cNvPr>
          <p:cNvSpPr/>
          <p:nvPr/>
        </p:nvSpPr>
        <p:spPr>
          <a:xfrm>
            <a:off x="6204069" y="458536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D9FFEB1E-8156-728A-5F87-19E326B50767}"/>
              </a:ext>
            </a:extLst>
          </p:cNvPr>
          <p:cNvSpPr/>
          <p:nvPr/>
        </p:nvSpPr>
        <p:spPr>
          <a:xfrm>
            <a:off x="8723236" y="460828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id="{C6C3FA21-2D2E-EDD7-2F63-496CF14B1CB1}"/>
              </a:ext>
            </a:extLst>
          </p:cNvPr>
          <p:cNvSpPr/>
          <p:nvPr/>
        </p:nvSpPr>
        <p:spPr>
          <a:xfrm>
            <a:off x="2699728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id="{91E51282-B695-7975-E7BC-E3870F8B54D1}"/>
              </a:ext>
            </a:extLst>
          </p:cNvPr>
          <p:cNvSpPr/>
          <p:nvPr/>
        </p:nvSpPr>
        <p:spPr>
          <a:xfrm>
            <a:off x="5267023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id="{455923BD-7DFF-A189-08CE-156E9AAE0BAB}"/>
              </a:ext>
            </a:extLst>
          </p:cNvPr>
          <p:cNvSpPr/>
          <p:nvPr/>
        </p:nvSpPr>
        <p:spPr>
          <a:xfrm>
            <a:off x="7852984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id="{0A11A10A-40B1-BDE9-6C83-FE0E559EE614}"/>
              </a:ext>
            </a:extLst>
          </p:cNvPr>
          <p:cNvSpPr/>
          <p:nvPr/>
        </p:nvSpPr>
        <p:spPr>
          <a:xfrm>
            <a:off x="10435931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3609" y="560436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square to see 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68526" y="2610469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button to close the picture</a:t>
            </a:r>
          </a:p>
        </p:txBody>
      </p:sp>
    </p:spTree>
    <p:extLst>
      <p:ext uri="{BB962C8B-B14F-4D97-AF65-F5344CB8AC3E}">
        <p14:creationId xmlns:p14="http://schemas.microsoft.com/office/powerpoint/2010/main" val="5727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4" y="514324"/>
            <a:ext cx="6707775" cy="7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5" y="1362075"/>
            <a:ext cx="4075015" cy="391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625" y="1362075"/>
            <a:ext cx="3933825" cy="391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8175" y="1362076"/>
            <a:ext cx="3933825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28" y="1239826"/>
            <a:ext cx="3129371" cy="252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58955" y="4072491"/>
            <a:ext cx="255740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4950" y="4999094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4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46" y="837118"/>
            <a:ext cx="3981449" cy="3024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222" y="411598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volleyball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589" y="501433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72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274320"/>
            <a:ext cx="9000406" cy="61366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4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404812"/>
            <a:ext cx="3267074" cy="277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323851"/>
            <a:ext cx="3495675" cy="2809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362325"/>
            <a:ext cx="1714500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4229100"/>
            <a:ext cx="1800225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529" y="3307340"/>
            <a:ext cx="2047875" cy="981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353" y="4229099"/>
            <a:ext cx="18002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6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r>
              <a:rPr lang="en-US" sz="4200" i="1" dirty="0"/>
              <a:t>Can you play soccer?</a:t>
            </a:r>
          </a:p>
          <a:p>
            <a:pPr algn="ctr"/>
            <a:r>
              <a:rPr lang="en-US" sz="4200" i="1" dirty="0"/>
              <a:t>-Yes, I can./No, I can't.</a:t>
            </a:r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6" y="346896"/>
            <a:ext cx="9080855" cy="6053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0927" y="3986468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786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25" y="367894"/>
            <a:ext cx="6871600" cy="97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1343339"/>
            <a:ext cx="9010650" cy="2457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625" y="3211763"/>
            <a:ext cx="5242561" cy="1712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516" y="5006278"/>
            <a:ext cx="5189670" cy="1417443"/>
          </a:xfrm>
          <a:prstGeom prst="rect">
            <a:avLst/>
          </a:prstGeom>
        </p:spPr>
      </p:pic>
      <p:pic>
        <p:nvPicPr>
          <p:cNvPr id="3" name="CD2-TRACK 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4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79823" y="5223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5122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58" y="277932"/>
            <a:ext cx="9166084" cy="6130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0329" y="3767526"/>
            <a:ext cx="27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88" y="378025"/>
            <a:ext cx="7101895" cy="754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2678"/>
            <a:ext cx="7280118" cy="195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463" y="2207857"/>
            <a:ext cx="187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713"/>
          <a:stretch/>
        </p:blipFill>
        <p:spPr>
          <a:xfrm>
            <a:off x="104172" y="3827514"/>
            <a:ext cx="6970440" cy="217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6966"/>
          <a:stretch/>
        </p:blipFill>
        <p:spPr>
          <a:xfrm>
            <a:off x="5694745" y="925976"/>
            <a:ext cx="6356294" cy="2257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745" y="3730988"/>
            <a:ext cx="6497255" cy="2274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1283" y="1188257"/>
            <a:ext cx="201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Can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7534" y="5034987"/>
            <a:ext cx="240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 can’t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7657" y="3912243"/>
            <a:ext cx="145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6511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id="{2E9CC0CE-1DE3-4D14-99D9-905FE078C32C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62" y="308651"/>
            <a:ext cx="2302534" cy="1977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7" y="2362200"/>
            <a:ext cx="2194901" cy="2105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96" y="4518585"/>
            <a:ext cx="2061015" cy="19203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732" y="1530647"/>
            <a:ext cx="1905329" cy="19762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5753" y="3586692"/>
            <a:ext cx="2008197" cy="219421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9378467" y="459004"/>
            <a:ext cx="2637434" cy="626035"/>
          </a:xfrm>
          <a:prstGeom prst="wedgeRoundRectCallout">
            <a:avLst>
              <a:gd name="adj1" fmla="val -45535"/>
              <a:gd name="adj2" fmla="val 877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Can you play ….? 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428265" y="5477146"/>
            <a:ext cx="1443686" cy="626035"/>
          </a:xfrm>
          <a:prstGeom prst="wedgeRoundRectCallout">
            <a:avLst>
              <a:gd name="adj1" fmla="val 38916"/>
              <a:gd name="adj2" fmla="val 8144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Yes, I can. 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8215912" y="5477146"/>
            <a:ext cx="1634240" cy="626035"/>
          </a:xfrm>
          <a:prstGeom prst="wedgeRoundRectCallout">
            <a:avLst>
              <a:gd name="adj1" fmla="val -46216"/>
              <a:gd name="adj2" fmla="val 7830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No, I can’t. </a:t>
            </a:r>
          </a:p>
        </p:txBody>
      </p:sp>
    </p:spTree>
    <p:extLst>
      <p:ext uri="{BB962C8B-B14F-4D97-AF65-F5344CB8AC3E}">
        <p14:creationId xmlns:p14="http://schemas.microsoft.com/office/powerpoint/2010/main" val="221540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028"/>
            <a:ext cx="8950960" cy="61029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516E5D-FF1E-4C61-88F8-0418B382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41966"/>
              </p:ext>
            </p:extLst>
          </p:nvPr>
        </p:nvGraphicFramePr>
        <p:xfrm>
          <a:off x="5643155" y="115508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56118B-3E6E-40E5-BC82-6EF02F79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34708"/>
              </p:ext>
            </p:extLst>
          </p:nvPr>
        </p:nvGraphicFramePr>
        <p:xfrm>
          <a:off x="4698274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9A20AC2-1212-4F6F-8EA1-F1E8CDCBD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14302"/>
              </p:ext>
            </p:extLst>
          </p:nvPr>
        </p:nvGraphicFramePr>
        <p:xfrm>
          <a:off x="6100355" y="207286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925634"/>
              </p:ext>
            </p:extLst>
          </p:nvPr>
        </p:nvGraphicFramePr>
        <p:xfrm>
          <a:off x="4728754" y="2519206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44199"/>
              </p:ext>
            </p:extLst>
          </p:nvPr>
        </p:nvGraphicFramePr>
        <p:xfrm>
          <a:off x="6096000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AD6303-BF18-41B2-B93E-0D358528B149}"/>
              </a:ext>
            </a:extLst>
          </p:cNvPr>
          <p:cNvSpPr/>
          <p:nvPr/>
        </p:nvSpPr>
        <p:spPr>
          <a:xfrm>
            <a:off x="794656" y="113266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3B4F14-367D-42B2-BA85-50E789256507}"/>
              </a:ext>
            </a:extLst>
          </p:cNvPr>
          <p:cNvSpPr/>
          <p:nvPr/>
        </p:nvSpPr>
        <p:spPr>
          <a:xfrm>
            <a:off x="694071" y="4321354"/>
            <a:ext cx="1144597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49F36C65-2F33-4B6D-9A37-472A4AE26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544818"/>
              </p:ext>
            </p:extLst>
          </p:nvPr>
        </p:nvGraphicFramePr>
        <p:xfrm>
          <a:off x="5623288" y="113017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339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4B859836-3912-4AA3-BA12-45634A21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24368"/>
              </p:ext>
            </p:extLst>
          </p:nvPr>
        </p:nvGraphicFramePr>
        <p:xfrm>
          <a:off x="4705350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21558"/>
              </p:ext>
            </p:extLst>
          </p:nvPr>
        </p:nvGraphicFramePr>
        <p:xfrm>
          <a:off x="6071851" y="207104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98672"/>
              </p:ext>
            </p:extLst>
          </p:nvPr>
        </p:nvGraphicFramePr>
        <p:xfrm>
          <a:off x="4709704" y="2523812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56293"/>
              </p:ext>
            </p:extLst>
          </p:nvPr>
        </p:nvGraphicFramePr>
        <p:xfrm>
          <a:off x="6086475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56252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16975" t="22157" r="14248" b="11441"/>
          <a:stretch/>
        </p:blipFill>
        <p:spPr>
          <a:xfrm>
            <a:off x="4995524" y="3757830"/>
            <a:ext cx="3773572" cy="25595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/>
          <a:srcRect l="25528" t="18817" r="14521" b="6743"/>
          <a:stretch/>
        </p:blipFill>
        <p:spPr>
          <a:xfrm>
            <a:off x="4995526" y="3742402"/>
            <a:ext cx="3405052" cy="25749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/>
          <a:srcRect l="16969" t="20354" r="13208" b="472"/>
          <a:stretch/>
        </p:blipFill>
        <p:spPr>
          <a:xfrm>
            <a:off x="4995525" y="3757831"/>
            <a:ext cx="3773571" cy="2544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/>
          <a:srcRect l="17156" t="14020" r="11410" b="8600"/>
          <a:stretch/>
        </p:blipFill>
        <p:spPr>
          <a:xfrm>
            <a:off x="4995526" y="3757830"/>
            <a:ext cx="3636410" cy="25595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/>
          <a:srcRect l="15986" t="28440" r="10504" b="4206"/>
          <a:stretch/>
        </p:blipFill>
        <p:spPr>
          <a:xfrm>
            <a:off x="4995527" y="3726975"/>
            <a:ext cx="3773570" cy="255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57830"/>
            <a:ext cx="438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Double click on the number to open the hint.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Click again on the number to close the hint.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5131" y="176801"/>
            <a:ext cx="67341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Crossword Puzzle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9096" y="1149368"/>
            <a:ext cx="28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Click the boxes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val="3816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974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badminton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tennis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volleyball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basketball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soccer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851"/>
            <a:ext cx="9137002" cy="6091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4067" y="397256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130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8643" y="1449862"/>
            <a:ext cx="2674852" cy="2522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7567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0591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53859" y="1434620"/>
            <a:ext cx="269203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7171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151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3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8431</TotalTime>
  <Words>355</Words>
  <Application>Microsoft Office PowerPoint</Application>
  <PresentationFormat>Widescreen</PresentationFormat>
  <Paragraphs>139</Paragraphs>
  <Slides>30</Slides>
  <Notes>4</Notes>
  <HiddenSlides>0</HiddenSlides>
  <MMClips>31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269</cp:revision>
  <dcterms:created xsi:type="dcterms:W3CDTF">2020-12-08T03:17:05Z</dcterms:created>
  <dcterms:modified xsi:type="dcterms:W3CDTF">2025-02-06T03:23:59Z</dcterms:modified>
</cp:coreProperties>
</file>