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5" r:id="rId2"/>
    <p:sldId id="292" r:id="rId3"/>
    <p:sldId id="334" r:id="rId4"/>
    <p:sldId id="407" r:id="rId5"/>
    <p:sldId id="384" r:id="rId6"/>
    <p:sldId id="391" r:id="rId7"/>
    <p:sldId id="394" r:id="rId8"/>
    <p:sldId id="393" r:id="rId9"/>
    <p:sldId id="396" r:id="rId10"/>
    <p:sldId id="395" r:id="rId11"/>
    <p:sldId id="397" r:id="rId12"/>
    <p:sldId id="392" r:id="rId13"/>
    <p:sldId id="410" r:id="rId14"/>
    <p:sldId id="411" r:id="rId15"/>
    <p:sldId id="412" r:id="rId16"/>
    <p:sldId id="413" r:id="rId17"/>
    <p:sldId id="414" r:id="rId18"/>
    <p:sldId id="415" r:id="rId19"/>
    <p:sldId id="408" r:id="rId20"/>
    <p:sldId id="329" r:id="rId21"/>
    <p:sldId id="3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7"/>
    <p:restoredTop sz="95915"/>
  </p:normalViewPr>
  <p:slideViewPr>
    <p:cSldViewPr snapToGrid="0">
      <p:cViewPr varScale="1">
        <p:scale>
          <a:sx n="110" d="100"/>
          <a:sy n="110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6:17:52.900" idx="7">
    <p:pos x="10" y="10"/>
    <p:text>Slide chuyển, giữ nguyên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6:25:57.442" idx="34">
    <p:pos x="10" y="10"/>
    <p:text>Slide chuyển - giữ nguyên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6:26:54.079" idx="26">
    <p:pos x="10" y="10"/>
    <p:text>Dặn dò HS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51DA8C-DC27-48FA-8BB5-AB0EA0F9AF10}" type="slidenum">
              <a:rPr lang="en-US" altLang="vi-VN"/>
              <a:pPr/>
              <a:t>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493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FA48-963E-4BE0-B0E1-8392D439FC8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6626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utterfly_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370703"/>
            <a:ext cx="11825416" cy="599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657600" y="911225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5105400" y="1428750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7096125" y="1179513"/>
            <a:ext cx="719138" cy="538162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9525000" y="2571750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2590800" y="2914650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>
            <a:off x="4343400" y="3943350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4953000" y="2457450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5867400" y="3600450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5486400" y="4457700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3095625" y="4071938"/>
            <a:ext cx="719138" cy="5397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7848600" y="4229100"/>
            <a:ext cx="719138" cy="5397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1524000" y="1600200"/>
            <a:ext cx="719138" cy="5397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9525000" y="1028700"/>
            <a:ext cx="719138" cy="5397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9372600" y="4514850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1524000" y="5314952"/>
            <a:ext cx="914400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38" dirty="0" smtClean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Teacher</a:t>
            </a:r>
            <a:r>
              <a:rPr lang="en-US" sz="2400" b="1" spc="38" dirty="0">
                <a:ln w="11430"/>
                <a:solidFill>
                  <a:srgbClr val="99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2400" b="1" spc="38" dirty="0">
              <a:ln w="11430"/>
              <a:solidFill>
                <a:srgbClr val="99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1981200" y="4514850"/>
            <a:ext cx="719138" cy="539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" name="TextBox 22"/>
          <p:cNvSpPr txBox="1"/>
          <p:nvPr/>
        </p:nvSpPr>
        <p:spPr>
          <a:xfrm>
            <a:off x="1695450" y="3459714"/>
            <a:ext cx="8240182" cy="122658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67208"/>
              </a:avLst>
            </a:prstTxWarp>
            <a:spAutoFit/>
          </a:bodyPr>
          <a:lstStyle/>
          <a:p>
            <a:pPr>
              <a:defRPr/>
            </a:pP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Welcome To Our Class </a:t>
            </a:r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3334" y="1193712"/>
            <a:ext cx="370806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Primary School</a:t>
            </a:r>
          </a:p>
          <a:p>
            <a:pPr>
              <a:defRPr/>
            </a:pPr>
            <a:endParaRPr lang="en-US" sz="3600" dirty="0">
              <a:latin typeface="Arial" charset="0"/>
            </a:endParaRPr>
          </a:p>
        </p:txBody>
      </p:sp>
      <p:pic>
        <p:nvPicPr>
          <p:cNvPr id="3093" name="Picture 9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72050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399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/>
      <p:bldP spid="60424" grpId="0" animBg="1"/>
      <p:bldP spid="60425" grpId="0" animBg="1"/>
      <p:bldP spid="60426" grpId="0" animBg="1"/>
      <p:bldP spid="60427" grpId="0" animBg="1"/>
      <p:bldP spid="60428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5" grpId="0" animBg="1"/>
      <p:bldP spid="60436" grpId="0" animBg="1"/>
      <p:bldP spid="60437" grpId="0" animBg="1"/>
      <p:bldP spid="604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2" action="ppaction://hlinksldjump"/>
            <a:extLst>
              <a:ext uri="{FF2B5EF4-FFF2-40B4-BE49-F238E27FC236}">
                <a16:creationId xmlns:a16="http://schemas.microsoft.com/office/drawing/2014/main" id="{B230ADF1-3DE2-7357-975A-BC950298DC3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2BA0F6-42FF-6BFD-37A8-988C89498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906508"/>
            <a:ext cx="6825673" cy="46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3848984" y="406568"/>
            <a:ext cx="543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62156125-0796-D069-CFD5-8710E2076BF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C0559A9-6E07-3513-A871-189A69109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27" y="674255"/>
            <a:ext cx="7472218" cy="50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B39CB0-A390-D15C-476E-2D5660C0EE94}"/>
              </a:ext>
            </a:extLst>
          </p:cNvPr>
          <p:cNvSpPr txBox="1"/>
          <p:nvPr/>
        </p:nvSpPr>
        <p:spPr>
          <a:xfrm>
            <a:off x="3002280" y="309032"/>
            <a:ext cx="7741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961C04DF-EC6F-A955-0A4A-31E8F9D5F20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A2A4B74-2BE0-0CD6-1C52-97D747919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646545"/>
            <a:ext cx="7897090" cy="54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41" y="369684"/>
            <a:ext cx="7918954" cy="602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442" y="360455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42926"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Minh has a blue notebook.            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01CE1-2EB6-EEC4-0FBE-3D4F2DFD13E1}"/>
              </a:ext>
            </a:extLst>
          </p:cNvPr>
          <p:cNvSpPr/>
          <p:nvPr/>
        </p:nvSpPr>
        <p:spPr>
          <a:xfrm>
            <a:off x="8615547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07298" y="4357396"/>
            <a:ext cx="2556588" cy="9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42926"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Minh can paint a fish.            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01CE1-2EB6-EEC4-0FBE-3D4F2DFD13E1}"/>
              </a:ext>
            </a:extLst>
          </p:cNvPr>
          <p:cNvSpPr/>
          <p:nvPr/>
        </p:nvSpPr>
        <p:spPr>
          <a:xfrm>
            <a:off x="6525490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/>
          <p:cNvCxnSpPr/>
          <p:nvPr/>
        </p:nvCxnSpPr>
        <p:spPr>
          <a:xfrm>
            <a:off x="1026365" y="5505064"/>
            <a:ext cx="2341986" cy="9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42926"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Minh can make yellow with orange and red.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01CE1-2EB6-EEC4-0FBE-3D4F2DFD13E1}"/>
              </a:ext>
            </a:extLst>
          </p:cNvPr>
          <p:cNvSpPr/>
          <p:nvPr/>
        </p:nvSpPr>
        <p:spPr>
          <a:xfrm>
            <a:off x="10313720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/>
          <p:cNvCxnSpPr/>
          <p:nvPr/>
        </p:nvCxnSpPr>
        <p:spPr>
          <a:xfrm>
            <a:off x="1035696" y="5934272"/>
            <a:ext cx="4572002" cy="27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8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1240314" y="393478"/>
            <a:ext cx="10676382" cy="6071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279" y="396644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4580172D-2D71-4248-147B-D6D560EA2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730"/>
            <a:ext cx="12191999" cy="498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CF47A-43B5-806C-5E9E-0B831425A95A}"/>
              </a:ext>
            </a:extLst>
          </p:cNvPr>
          <p:cNvSpPr txBox="1"/>
          <p:nvPr/>
        </p:nvSpPr>
        <p:spPr>
          <a:xfrm>
            <a:off x="676894" y="514399"/>
            <a:ext cx="189346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C6210-DE5D-2CF8-730E-0FD6D365EBE3}"/>
              </a:ext>
            </a:extLst>
          </p:cNvPr>
          <p:cNvSpPr txBox="1"/>
          <p:nvPr/>
        </p:nvSpPr>
        <p:spPr>
          <a:xfrm>
            <a:off x="3541464" y="1887537"/>
            <a:ext cx="1201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</a:t>
            </a:r>
            <a:r>
              <a:rPr lang="en-VN" sz="36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9081-3346-29B4-C3DE-25D0E8A3352E}"/>
              </a:ext>
            </a:extLst>
          </p:cNvPr>
          <p:cNvSpPr txBox="1"/>
          <p:nvPr/>
        </p:nvSpPr>
        <p:spPr>
          <a:xfrm>
            <a:off x="2088076" y="2524949"/>
            <a:ext cx="499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en-VN" sz="3600" dirty="0">
                <a:solidFill>
                  <a:srgbClr val="FF0000"/>
                </a:solidFill>
              </a:rPr>
              <a:t>red </a:t>
            </a:r>
            <a:r>
              <a:rPr lang="en-VN" sz="3600" dirty="0" smtClean="0">
                <a:solidFill>
                  <a:srgbClr val="FF0000"/>
                </a:solidFill>
              </a:rPr>
              <a:t>pencil</a:t>
            </a:r>
            <a:r>
              <a:rPr lang="en-US" sz="3600" dirty="0" smtClean="0">
                <a:solidFill>
                  <a:srgbClr val="FF0000"/>
                </a:solidFill>
              </a:rPr>
              <a:t> and a  red cat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ECA07-04C4-8D18-0F5C-3A7B1E779B4A}"/>
              </a:ext>
            </a:extLst>
          </p:cNvPr>
          <p:cNvSpPr txBox="1"/>
          <p:nvPr/>
        </p:nvSpPr>
        <p:spPr>
          <a:xfrm>
            <a:off x="2088075" y="3238203"/>
            <a:ext cx="2707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</a:t>
            </a:r>
            <a:r>
              <a:rPr lang="en-VN" sz="3600" dirty="0">
                <a:solidFill>
                  <a:srgbClr val="FF0000"/>
                </a:solidFill>
              </a:rPr>
              <a:t>red pencil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980F2-A19D-13B3-93C7-F82DCF8EC373}"/>
              </a:ext>
            </a:extLst>
          </p:cNvPr>
          <p:cNvSpPr txBox="1"/>
          <p:nvPr/>
        </p:nvSpPr>
        <p:spPr>
          <a:xfrm>
            <a:off x="2667988" y="3907007"/>
            <a:ext cx="6353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en-VN" sz="3600" dirty="0">
                <a:solidFill>
                  <a:srgbClr val="FF0000"/>
                </a:solidFill>
              </a:rPr>
              <a:t>pencil </a:t>
            </a:r>
            <a:r>
              <a:rPr lang="en-VN" sz="3600" dirty="0" smtClean="0">
                <a:solidFill>
                  <a:srgbClr val="FF0000"/>
                </a:solidFill>
              </a:rPr>
              <a:t>case</a:t>
            </a:r>
            <a:r>
              <a:rPr lang="en-US" sz="3600" dirty="0" smtClean="0">
                <a:solidFill>
                  <a:srgbClr val="FF0000"/>
                </a:solidFill>
              </a:rPr>
              <a:t> with red and yellow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FD2E3-AFEF-E91E-1F51-AF553AE669D6}"/>
              </a:ext>
            </a:extLst>
          </p:cNvPr>
          <p:cNvSpPr txBox="1"/>
          <p:nvPr/>
        </p:nvSpPr>
        <p:spPr>
          <a:xfrm>
            <a:off x="2667988" y="4606233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pink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47118-ECF5-3676-5A22-E8085F4116CA}"/>
              </a:ext>
            </a:extLst>
          </p:cNvPr>
          <p:cNvSpPr txBox="1"/>
          <p:nvPr/>
        </p:nvSpPr>
        <p:spPr>
          <a:xfrm>
            <a:off x="4702629" y="4606233"/>
            <a:ext cx="278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red and white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9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9AB7D-B0A8-CFB9-21EF-59794E9ED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BE4F51-628C-2BC7-5528-AA7CFB8E53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D20EFA-172C-3B78-5C35-5B1547641FB4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859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30 WB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ounds In My House - Ourboox">
            <a:extLst>
              <a:ext uri="{FF2B5EF4-FFF2-40B4-BE49-F238E27FC236}">
                <a16:creationId xmlns:a16="http://schemas.microsoft.com/office/drawing/2014/main" id="{F0CB7D1C-EA85-E5A9-7D62-854D0684E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9360"/>
          <a:stretch/>
        </p:blipFill>
        <p:spPr bwMode="auto">
          <a:xfrm>
            <a:off x="858982" y="188914"/>
            <a:ext cx="10317018" cy="66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23C76BA8-8F40-4223-C47E-5CB9408D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208" y="188914"/>
            <a:ext cx="80322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dirty="0"/>
              <a:t>Thursday, </a:t>
            </a:r>
            <a:r>
              <a:rPr lang="en-US" altLang="en-US" sz="4000" dirty="0" err="1" smtClean="0"/>
              <a:t>Novem</a:t>
            </a:r>
            <a:r>
              <a:rPr lang="vi-VN" altLang="en-US" sz="4000" dirty="0" smtClean="0"/>
              <a:t>ber 2</a:t>
            </a:r>
            <a:r>
              <a:rPr lang="en-US" altLang="en-US" sz="4000" dirty="0" smtClean="0"/>
              <a:t>8</a:t>
            </a:r>
            <a:r>
              <a:rPr lang="en-US" altLang="en-US" sz="4000" baseline="30000" dirty="0" smtClean="0"/>
              <a:t>th</a:t>
            </a:r>
            <a:r>
              <a:rPr lang="en-US" altLang="en-US" sz="4000" dirty="0" smtClean="0"/>
              <a:t> </a:t>
            </a:r>
            <a:r>
              <a:rPr lang="vi-VN" altLang="en-US" sz="4000" dirty="0"/>
              <a:t>2024</a:t>
            </a:r>
            <a:endParaRPr lang="en-GB" altLang="en-US" sz="40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1B2CF6-F595-DEDF-D35D-2976EAC6260A}"/>
              </a:ext>
            </a:extLst>
          </p:cNvPr>
          <p:cNvSpPr txBox="1"/>
          <p:nvPr/>
        </p:nvSpPr>
        <p:spPr>
          <a:xfrm>
            <a:off x="1814732" y="896939"/>
            <a:ext cx="89611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32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UNIT </a:t>
            </a:r>
            <a:r>
              <a:rPr lang="vi-VN" sz="32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3</a:t>
            </a:r>
            <a:r>
              <a:rPr lang="en-US" sz="32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. </a:t>
            </a:r>
            <a:r>
              <a:rPr lang="vi-VN" sz="32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SCHOOL</a:t>
            </a:r>
            <a:endParaRPr lang="en-US" sz="3200" b="1" dirty="0">
              <a:ln w="11430">
                <a:noFill/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  <a:p>
            <a:pPr algn="ctr">
              <a:lnSpc>
                <a:spcPct val="200000"/>
              </a:lnSpc>
              <a:defRPr/>
            </a:pPr>
            <a:r>
              <a:rPr lang="en-US" sz="3200" b="1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ART (</a:t>
            </a:r>
            <a:r>
              <a:rPr lang="vi-VN" sz="3200" b="1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 </a:t>
            </a:r>
            <a:r>
              <a:rPr lang="vi-VN" sz="32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PART </a:t>
            </a:r>
            <a:r>
              <a:rPr lang="en-US" sz="3200" b="1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E,F,G)</a:t>
            </a:r>
            <a:endParaRPr lang="en-US" sz="3200" b="1" dirty="0">
              <a:ln w="11430">
                <a:noFill/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FB11F0-F277-BFCC-A3A6-6F00956105CA}"/>
              </a:ext>
            </a:extLst>
          </p:cNvPr>
          <p:cNvSpPr/>
          <p:nvPr/>
        </p:nvSpPr>
        <p:spPr>
          <a:xfrm>
            <a:off x="3935955" y="1150258"/>
            <a:ext cx="307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Let’s play!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AD022-6FDC-2C9D-70E9-69550533F4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2419642"/>
            <a:ext cx="11326368" cy="38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ABB48672-02BA-B1E8-0693-E70443F3D48D}"/>
              </a:ext>
            </a:extLst>
          </p:cNvPr>
          <p:cNvSpPr/>
          <p:nvPr/>
        </p:nvSpPr>
        <p:spPr>
          <a:xfrm>
            <a:off x="3743455" y="1118979"/>
            <a:ext cx="4705090" cy="462390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AF661AF-6EA1-7021-3A5A-2CB2C78EDFBA}"/>
              </a:ext>
            </a:extLst>
          </p:cNvPr>
          <p:cNvSpPr/>
          <p:nvPr/>
        </p:nvSpPr>
        <p:spPr>
          <a:xfrm>
            <a:off x="5640547" y="2975694"/>
            <a:ext cx="1306970" cy="1284418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DC4C886A-2C37-D2BA-9EBC-B04B29E9330D}"/>
              </a:ext>
            </a:extLst>
          </p:cNvPr>
          <p:cNvGrpSpPr/>
          <p:nvPr/>
        </p:nvGrpSpPr>
        <p:grpSpPr>
          <a:xfrm>
            <a:off x="3542492" y="1036320"/>
            <a:ext cx="5065060" cy="4772572"/>
            <a:chOff x="2608119" y="84826"/>
            <a:chExt cx="6975762" cy="668834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E446AA7-061C-B82B-F9C8-86B23C8ABDF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F8C0EF24-38BB-E77D-D2DB-F5B5452E5962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BBDEBEC8-CA38-C32C-A04C-0E6F8AC4B96D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09422713-29A0-F4DB-DE19-C90560D0A02E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E9B7EA51-FE57-B50C-69D9-9C29DB3CE366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9A8E2334-A60B-AF5B-D7D3-69690BF8CFF4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6A39BC20-B70C-35EA-1401-566A80A94230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8B07CC03-DEC3-5166-7AAD-71942170A3CF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048E7B53-6304-ED1A-10DD-94302A700B03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A1F60292-267D-92B1-F5D2-F19DD2D18C44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5708D6F4-2A1B-78C7-28CE-212B6AB4C8F7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BD53DDCC-A091-9294-545D-606B19E92DB2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3D67A11B-0DA1-537C-9BE3-13A56C3C2F48}"/>
              </a:ext>
            </a:extLst>
          </p:cNvPr>
          <p:cNvGrpSpPr/>
          <p:nvPr/>
        </p:nvGrpSpPr>
        <p:grpSpPr>
          <a:xfrm>
            <a:off x="5442515" y="2766598"/>
            <a:ext cx="1306970" cy="1284418"/>
            <a:chOff x="5196000" y="2529000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5C6EBF1E-5EA0-E277-984A-7C7A70BDCD61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6FF0BBB8-0834-FFB4-3F80-A9AD1FD16BF6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92384480-F163-5B1F-9DCE-274E18DC7D61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49C11FFC-0519-C8CA-D065-DC68C612CD5E}"/>
              </a:ext>
            </a:extLst>
          </p:cNvPr>
          <p:cNvSpPr/>
          <p:nvPr/>
        </p:nvSpPr>
        <p:spPr>
          <a:xfrm rot="10800000">
            <a:off x="5813682" y="726376"/>
            <a:ext cx="522786" cy="513768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0" name="Heptagon 29">
            <a:hlinkClick r:id="rId2" action="ppaction://hlinksldjump"/>
            <a:extLst>
              <a:ext uri="{FF2B5EF4-FFF2-40B4-BE49-F238E27FC236}">
                <a16:creationId xmlns:a16="http://schemas.microsoft.com/office/drawing/2014/main" id="{E0DF12BA-801A-8B15-599A-1327C86149FF}"/>
              </a:ext>
            </a:extLst>
          </p:cNvPr>
          <p:cNvSpPr/>
          <p:nvPr/>
        </p:nvSpPr>
        <p:spPr>
          <a:xfrm>
            <a:off x="662121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</a:p>
        </p:txBody>
      </p:sp>
      <p:sp>
        <p:nvSpPr>
          <p:cNvPr id="31" name="Heptagon 30">
            <a:hlinkClick r:id="rId3" action="ppaction://hlinksldjump"/>
            <a:extLst>
              <a:ext uri="{FF2B5EF4-FFF2-40B4-BE49-F238E27FC236}">
                <a16:creationId xmlns:a16="http://schemas.microsoft.com/office/drawing/2014/main" id="{E4EC2D34-99B3-7FB9-6ED5-CBEDAF88AC6B}"/>
              </a:ext>
            </a:extLst>
          </p:cNvPr>
          <p:cNvSpPr/>
          <p:nvPr/>
        </p:nvSpPr>
        <p:spPr>
          <a:xfrm>
            <a:off x="686006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2</a:t>
            </a:r>
          </a:p>
        </p:txBody>
      </p:sp>
      <p:sp>
        <p:nvSpPr>
          <p:cNvPr id="32" name="Heptagon 31">
            <a:hlinkClick r:id="rId4" action="ppaction://hlinksldjump"/>
            <a:extLst>
              <a:ext uri="{FF2B5EF4-FFF2-40B4-BE49-F238E27FC236}">
                <a16:creationId xmlns:a16="http://schemas.microsoft.com/office/drawing/2014/main" id="{587864ED-DB33-1725-A647-D8654B89D201}"/>
              </a:ext>
            </a:extLst>
          </p:cNvPr>
          <p:cNvSpPr/>
          <p:nvPr/>
        </p:nvSpPr>
        <p:spPr>
          <a:xfrm>
            <a:off x="701094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</a:p>
        </p:txBody>
      </p:sp>
      <p:sp>
        <p:nvSpPr>
          <p:cNvPr id="33" name="Heptagon 32">
            <a:hlinkClick r:id="rId5" action="ppaction://hlinksldjump"/>
            <a:extLst>
              <a:ext uri="{FF2B5EF4-FFF2-40B4-BE49-F238E27FC236}">
                <a16:creationId xmlns:a16="http://schemas.microsoft.com/office/drawing/2014/main" id="{45BE6051-C26B-790F-8EDD-C06F90E49420}"/>
              </a:ext>
            </a:extLst>
          </p:cNvPr>
          <p:cNvSpPr/>
          <p:nvPr/>
        </p:nvSpPr>
        <p:spPr>
          <a:xfrm>
            <a:off x="10174247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4</a:t>
            </a:r>
          </a:p>
        </p:txBody>
      </p:sp>
      <p:sp>
        <p:nvSpPr>
          <p:cNvPr id="34" name="Heptagon 33">
            <a:hlinkClick r:id="rId6" action="ppaction://hlinksldjump"/>
            <a:extLst>
              <a:ext uri="{FF2B5EF4-FFF2-40B4-BE49-F238E27FC236}">
                <a16:creationId xmlns:a16="http://schemas.microsoft.com/office/drawing/2014/main" id="{55D14F61-978C-B316-B6F8-907B70AAA76A}"/>
              </a:ext>
            </a:extLst>
          </p:cNvPr>
          <p:cNvSpPr/>
          <p:nvPr/>
        </p:nvSpPr>
        <p:spPr>
          <a:xfrm>
            <a:off x="10198132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5</a:t>
            </a:r>
          </a:p>
        </p:txBody>
      </p:sp>
      <p:sp>
        <p:nvSpPr>
          <p:cNvPr id="35" name="Heptagon 34">
            <a:hlinkClick r:id="rId7" action="ppaction://hlinksldjump"/>
            <a:extLst>
              <a:ext uri="{FF2B5EF4-FFF2-40B4-BE49-F238E27FC236}">
                <a16:creationId xmlns:a16="http://schemas.microsoft.com/office/drawing/2014/main" id="{2E809B3E-C2EA-1C20-C527-1832378D6956}"/>
              </a:ext>
            </a:extLst>
          </p:cNvPr>
          <p:cNvSpPr/>
          <p:nvPr/>
        </p:nvSpPr>
        <p:spPr>
          <a:xfrm>
            <a:off x="10213220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6</a:t>
            </a:r>
          </a:p>
        </p:txBody>
      </p:sp>
      <p:sp>
        <p:nvSpPr>
          <p:cNvPr id="36" name="TextBox 35">
            <a:hlinkClick r:id="" action="ppaction://noaction"/>
            <a:extLst>
              <a:ext uri="{FF2B5EF4-FFF2-40B4-BE49-F238E27FC236}">
                <a16:creationId xmlns:a16="http://schemas.microsoft.com/office/drawing/2014/main" id="{D263FF72-1362-8E2D-6C63-C5E0E510AE67}"/>
              </a:ext>
            </a:extLst>
          </p:cNvPr>
          <p:cNvSpPr txBox="1"/>
          <p:nvPr/>
        </p:nvSpPr>
        <p:spPr>
          <a:xfrm>
            <a:off x="5140228" y="5776260"/>
            <a:ext cx="19508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Next Part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3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2971800" y="309032"/>
            <a:ext cx="7665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A811FADD-B43E-E1B6-341E-256E3BBC9DF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7D542985-7DB6-5C02-FF16-4CDEA8676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5" y="309032"/>
            <a:ext cx="7813964" cy="56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2" action="ppaction://hlinksldjump"/>
            <a:extLst>
              <a:ext uri="{FF2B5EF4-FFF2-40B4-BE49-F238E27FC236}">
                <a16:creationId xmlns:a16="http://schemas.microsoft.com/office/drawing/2014/main" id="{09ADA1BA-F8A0-0738-7B9C-1BA156FB979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476B170-9A92-22EB-8F09-51826AB56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369455"/>
            <a:ext cx="7885836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2" action="ppaction://hlinksldjump"/>
            <a:extLst>
              <a:ext uri="{FF2B5EF4-FFF2-40B4-BE49-F238E27FC236}">
                <a16:creationId xmlns:a16="http://schemas.microsoft.com/office/drawing/2014/main" id="{EA20A900-786E-4804-92F3-D8258042EC0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C2E612B-09B6-BF29-55C7-BB93B790E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91" y="609600"/>
            <a:ext cx="8728364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</TotalTime>
  <Words>155</Words>
  <Application>Microsoft Office PowerPoint</Application>
  <PresentationFormat>Widescreen</PresentationFormat>
  <Paragraphs>52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Jokerman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152</cp:revision>
  <dcterms:created xsi:type="dcterms:W3CDTF">2020-12-08T03:17:05Z</dcterms:created>
  <dcterms:modified xsi:type="dcterms:W3CDTF">2025-02-06T07:28:48Z</dcterms:modified>
</cp:coreProperties>
</file>