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57" r:id="rId6"/>
    <p:sldId id="258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F519-E837-4D7F-88DF-9C60A863C8C5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263ED-26F9-44AE-9B98-1DE21DCD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FBE6C-526E-497F-A512-8E7C88B17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D4A7-FEA0-44FC-B93F-15299D30F25E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35D-6817-4883-9AC5-F52F36BDD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retty_flower_orang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 descr="pretty_flower_orang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590800"/>
            <a:ext cx="8910034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CHÀO MỪNG CÁC CON ĐẾN VỚI TIẾT HỌC </a:t>
            </a:r>
          </a:p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MÔN THỂ DỤC </a:t>
            </a:r>
            <a:r>
              <a:rPr lang="en-US" sz="2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 4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bg1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8781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F96B0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rgbClr val="53862E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39491"/>
            <a:ext cx="8991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ĐỘNG TÁC VƯƠN THỞ VÀ TAY VỚI VÒNG</a:t>
            </a: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5" y="4183178"/>
            <a:ext cx="3614225" cy="2620736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8108" y="5181600"/>
            <a:ext cx="1290581" cy="14644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5461" flipH="1">
            <a:off x="-211877" y="-176795"/>
            <a:ext cx="1290581" cy="14644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0883" flipH="1">
            <a:off x="8071252" y="-243003"/>
            <a:ext cx="1290581" cy="1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0" y="400059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"/>
          <p:cNvSpPr txBox="1"/>
          <p:nvPr/>
        </p:nvSpPr>
        <p:spPr>
          <a:xfrm>
            <a:off x="3222329" y="106362"/>
            <a:ext cx="2699342" cy="58739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50" b="1" spc="450" dirty="0">
                <a:solidFill>
                  <a:prstClr val="white"/>
                </a:solidFill>
                <a:latin typeface="+mj-lt"/>
                <a:cs typeface="+mn-ea"/>
                <a:sym typeface="+mn-lt"/>
              </a:rPr>
              <a:t>MỤC TIÊU</a:t>
            </a:r>
            <a:endParaRPr lang="zh-CN" altLang="en-US" sz="2850" b="1" spc="450" dirty="0">
              <a:solidFill>
                <a:prstClr val="white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3709147"/>
            <a:ext cx="3148853" cy="3148853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981200" y="1423829"/>
            <a:ext cx="6248400" cy="14142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  <a:p>
            <a:pPr algn="ctr"/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phân công, hợp tác trong nhóm để thực hiện các động tác và trò chơi.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+mj-lt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981200" y="3974216"/>
            <a:ext cx="62484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vươn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thở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06012" y="20134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06012" y="445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5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1A78F"/>
            </a:gs>
            <a:gs pos="99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-104384" y="76200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238575" y="-50645"/>
            <a:ext cx="6393197" cy="58739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50" b="1" spc="450" dirty="0">
                <a:solidFill>
                  <a:prstClr val="white"/>
                </a:solidFill>
                <a:cs typeface="+mn-ea"/>
                <a:sym typeface="+mn-lt"/>
              </a:rPr>
              <a:t>YÊU CẦU THAM GIA TIẾT HỌC</a:t>
            </a:r>
            <a:endParaRPr lang="zh-CN" altLang="en-US" sz="2850" b="1" spc="4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3" y="3154319"/>
            <a:ext cx="811496" cy="811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8" y="1462326"/>
            <a:ext cx="1469733" cy="1284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7" y="4953000"/>
            <a:ext cx="1071389" cy="107908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04016" y="17267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82424" y="1369639"/>
            <a:ext cx="4724400" cy="1296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Chuẩn bị đầy đủ đồ dùng học tập.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71161" y="3456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649569" y="3071605"/>
            <a:ext cx="4857255" cy="1334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Tìm nơi tập luyện thoáng mát như: ngoài sân, phòng khách ...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82424" y="4811259"/>
            <a:ext cx="4724400" cy="122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Chọn trang phục gọn gàng, phù hợp. Đi giày thể thao hoặc dép có quai hậu.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726856" y="52502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8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VƯƠN THỞ</a:t>
            </a:r>
          </a:p>
        </p:txBody>
      </p:sp>
      <p:pic>
        <p:nvPicPr>
          <p:cNvPr id="2" name="Picture 4362">
            <a:extLst>
              <a:ext uri="{FF2B5EF4-FFF2-40B4-BE49-F238E27FC236}">
                <a16:creationId xmlns:a16="http://schemas.microsoft.com/office/drawing/2014/main" id="{DBC9E078-FC7B-448A-577F-0E56A04E9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620000" cy="5029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472"/>
            <a:ext cx="236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ĐỘNG TÁC TAY</a:t>
            </a:r>
          </a:p>
        </p:txBody>
      </p:sp>
      <p:pic>
        <p:nvPicPr>
          <p:cNvPr id="3" name="Picture 4363">
            <a:extLst>
              <a:ext uri="{FF2B5EF4-FFF2-40B4-BE49-F238E27FC236}">
                <a16:creationId xmlns:a16="http://schemas.microsoft.com/office/drawing/2014/main" id="{7673C8E4-C822-FD05-2504-042E9032D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382000" cy="4953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49"/>
            <a:ext cx="6400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ÔN HAI ĐỘNG TÁC VƯƠN THỞ VÀ TAY</a:t>
            </a:r>
          </a:p>
        </p:txBody>
      </p:sp>
    </p:spTree>
    <p:extLst>
      <p:ext uri="{BB962C8B-B14F-4D97-AF65-F5344CB8AC3E}">
        <p14:creationId xmlns:p14="http://schemas.microsoft.com/office/powerpoint/2010/main" val="125379996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89916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XIN CHÀO CÁC CON VÀ HẸN GẶP LẠI CÁC CON VÀO BUỔI HỌC TIẾP THEO</a:t>
            </a:r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824"/>
            <a:ext cx="2891423" cy="289217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02" y="4323398"/>
            <a:ext cx="2686303" cy="26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827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137</Words>
  <Application>Microsoft Office PowerPoint</Application>
  <PresentationFormat>Trình chiếu Trên màn hình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T3D</cp:lastModifiedBy>
  <cp:revision>84</cp:revision>
  <dcterms:created xsi:type="dcterms:W3CDTF">2020-04-08T13:03:11Z</dcterms:created>
  <dcterms:modified xsi:type="dcterms:W3CDTF">2025-02-06T08:16:46Z</dcterms:modified>
</cp:coreProperties>
</file>