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0" r:id="rId1"/>
    <p:sldMasterId id="2147484479" r:id="rId2"/>
    <p:sldMasterId id="2147484512" r:id="rId3"/>
    <p:sldMasterId id="2147484528" r:id="rId4"/>
    <p:sldMasterId id="2147484544" r:id="rId5"/>
    <p:sldMasterId id="2147484560" r:id="rId6"/>
    <p:sldMasterId id="2147484576" r:id="rId7"/>
    <p:sldMasterId id="2147484592" r:id="rId8"/>
  </p:sldMasterIdLst>
  <p:notesMasterIdLst>
    <p:notesMasterId r:id="rId40"/>
  </p:notesMasterIdLst>
  <p:sldIdLst>
    <p:sldId id="531" r:id="rId9"/>
    <p:sldId id="559" r:id="rId10"/>
    <p:sldId id="533" r:id="rId11"/>
    <p:sldId id="561" r:id="rId12"/>
    <p:sldId id="562" r:id="rId13"/>
    <p:sldId id="563" r:id="rId14"/>
    <p:sldId id="564" r:id="rId15"/>
    <p:sldId id="565" r:id="rId16"/>
    <p:sldId id="535" r:id="rId17"/>
    <p:sldId id="566" r:id="rId18"/>
    <p:sldId id="511" r:id="rId19"/>
    <p:sldId id="542" r:id="rId20"/>
    <p:sldId id="543" r:id="rId21"/>
    <p:sldId id="571" r:id="rId22"/>
    <p:sldId id="572" r:id="rId23"/>
    <p:sldId id="574" r:id="rId24"/>
    <p:sldId id="573" r:id="rId25"/>
    <p:sldId id="575" r:id="rId26"/>
    <p:sldId id="576" r:id="rId27"/>
    <p:sldId id="578" r:id="rId28"/>
    <p:sldId id="577" r:id="rId29"/>
    <p:sldId id="541" r:id="rId30"/>
    <p:sldId id="545" r:id="rId31"/>
    <p:sldId id="340" r:id="rId32"/>
    <p:sldId id="579" r:id="rId33"/>
    <p:sldId id="546" r:id="rId34"/>
    <p:sldId id="560" r:id="rId35"/>
    <p:sldId id="580" r:id="rId36"/>
    <p:sldId id="581" r:id="rId37"/>
    <p:sldId id="476" r:id="rId38"/>
    <p:sldId id="5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3B0E-F8D4-44C0-AC1A-EB294E934F5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4ECD0-D379-44A2-9EDB-F6028B8A4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8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698F9-AF7E-4A6D-B7D1-C76D65D49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39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234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1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469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562E-C67A-4741-BCC4-CC8664742AE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95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50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562E-C67A-4741-BCC4-CC8664742AE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63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Vũ</a:t>
            </a:r>
            <a:r>
              <a:rPr lang="en-US" baseline="0" dirty="0">
                <a:sym typeface="+mn-ea"/>
              </a:rPr>
              <a:t> </a:t>
            </a:r>
            <a:r>
              <a:rPr lang="en-US" baseline="0" dirty="0" err="1">
                <a:sym typeface="+mn-ea"/>
              </a:rPr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0677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bởi:Vũ</a:t>
            </a:r>
            <a:r>
              <a:rPr lang="en-US" baseline="0" dirty="0">
                <a:sym typeface="+mn-ea"/>
              </a:rPr>
              <a:t> </a:t>
            </a:r>
            <a:r>
              <a:rPr lang="en-US" baseline="0" dirty="0" err="1">
                <a:sym typeface="+mn-ea"/>
              </a:rPr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59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: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9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50B198-EB0D-40BB-A831-0FFF0B2B6807}" type="slidenum">
              <a:rPr lang="zh-CN" altLang="en-US" b="0" smtClean="0">
                <a:solidFill>
                  <a:prstClr val="black"/>
                </a:solidFill>
                <a:latin typeface="等线"/>
                <a:ea typeface="等线"/>
              </a:rPr>
              <a:pPr/>
              <a:t>10</a:t>
            </a:fld>
            <a:endParaRPr lang="en-US" altLang="zh-CN" b="0">
              <a:solidFill>
                <a:prstClr val="black"/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0226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7BF79-B0DF-49B9-8D94-DC863B2169F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7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7BF79-B0DF-49B9-8D94-DC863B2169F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5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4ECD0-D379-44A2-9EDB-F6028B8A4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76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85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8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8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824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8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>
                <a:defRPr/>
              </a:pPr>
              <a:t>19/2/2025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04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524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1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963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0437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5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610" y="151687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5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5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8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2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5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3123"/>
            <a:ext cx="4011084" cy="1162051"/>
          </a:xfrm>
          <a:prstGeom prst="rect">
            <a:avLst/>
          </a:prstGeom>
        </p:spPr>
        <p:txBody>
          <a:bodyPr lIns="121407" tIns="60706" rIns="121407" bIns="6070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117"/>
            <a:ext cx="6815667" cy="5853113"/>
          </a:xfrm>
          <a:prstGeom prst="rect">
            <a:avLst/>
          </a:prstGeom>
        </p:spPr>
        <p:txBody>
          <a:bodyPr lIns="121407" tIns="60706" rIns="121407" bIns="6070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2"/>
          </a:xfrm>
          <a:prstGeom prst="rect">
            <a:avLst/>
          </a:prstGeom>
        </p:spPr>
        <p:txBody>
          <a:bodyPr lIns="121407" tIns="60706" rIns="121407" bIns="60706"/>
          <a:lstStyle>
            <a:lvl1pPr marL="0" indent="0">
              <a:buNone/>
              <a:defRPr sz="1900"/>
            </a:lvl1pPr>
            <a:lvl2pPr marL="607002" indent="0">
              <a:buNone/>
              <a:defRPr sz="1600"/>
            </a:lvl2pPr>
            <a:lvl3pPr marL="1214012" indent="0">
              <a:buNone/>
              <a:defRPr sz="1300"/>
            </a:lvl3pPr>
            <a:lvl4pPr marL="1821001" indent="0">
              <a:buNone/>
              <a:defRPr sz="1200"/>
            </a:lvl4pPr>
            <a:lvl5pPr marL="2428024" indent="0">
              <a:buNone/>
              <a:defRPr sz="1200"/>
            </a:lvl5pPr>
            <a:lvl6pPr marL="3035019" indent="0">
              <a:buNone/>
              <a:defRPr sz="1200"/>
            </a:lvl6pPr>
            <a:lvl7pPr marL="3642010" indent="0">
              <a:buNone/>
              <a:defRPr sz="1200"/>
            </a:lvl7pPr>
            <a:lvl8pPr marL="4249028" indent="0">
              <a:buNone/>
              <a:defRPr sz="1200"/>
            </a:lvl8pPr>
            <a:lvl9pPr marL="4856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407" tIns="60706" rIns="121407" bIns="6070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407" tIns="60706" rIns="121407" bIns="60706"/>
          <a:lstStyle>
            <a:lvl1pPr marL="0" indent="0">
              <a:buNone/>
              <a:defRPr sz="4300"/>
            </a:lvl1pPr>
            <a:lvl2pPr marL="607002" indent="0">
              <a:buNone/>
              <a:defRPr sz="3700"/>
            </a:lvl2pPr>
            <a:lvl3pPr marL="1214012" indent="0">
              <a:buNone/>
              <a:defRPr sz="3200"/>
            </a:lvl3pPr>
            <a:lvl4pPr marL="1821001" indent="0">
              <a:buNone/>
              <a:defRPr sz="2700"/>
            </a:lvl4pPr>
            <a:lvl5pPr marL="2428024" indent="0">
              <a:buNone/>
              <a:defRPr sz="2700"/>
            </a:lvl5pPr>
            <a:lvl6pPr marL="3035019" indent="0">
              <a:buNone/>
              <a:defRPr sz="2700"/>
            </a:lvl6pPr>
            <a:lvl7pPr marL="3642010" indent="0">
              <a:buNone/>
              <a:defRPr sz="2700"/>
            </a:lvl7pPr>
            <a:lvl8pPr marL="4249028" indent="0">
              <a:buNone/>
              <a:defRPr sz="2700"/>
            </a:lvl8pPr>
            <a:lvl9pPr marL="485604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407" tIns="60706" rIns="121407" bIns="60706"/>
          <a:lstStyle>
            <a:lvl1pPr marL="0" indent="0">
              <a:buNone/>
              <a:defRPr sz="1900"/>
            </a:lvl1pPr>
            <a:lvl2pPr marL="607002" indent="0">
              <a:buNone/>
              <a:defRPr sz="1600"/>
            </a:lvl2pPr>
            <a:lvl3pPr marL="1214012" indent="0">
              <a:buNone/>
              <a:defRPr sz="1300"/>
            </a:lvl3pPr>
            <a:lvl4pPr marL="1821001" indent="0">
              <a:buNone/>
              <a:defRPr sz="1200"/>
            </a:lvl4pPr>
            <a:lvl5pPr marL="2428024" indent="0">
              <a:buNone/>
              <a:defRPr sz="1200"/>
            </a:lvl5pPr>
            <a:lvl6pPr marL="3035019" indent="0">
              <a:buNone/>
              <a:defRPr sz="1200"/>
            </a:lvl6pPr>
            <a:lvl7pPr marL="3642010" indent="0">
              <a:buNone/>
              <a:defRPr sz="1200"/>
            </a:lvl7pPr>
            <a:lvl8pPr marL="4249028" indent="0">
              <a:buNone/>
              <a:defRPr sz="1200"/>
            </a:lvl8pPr>
            <a:lvl9pPr marL="4856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407" tIns="60706" rIns="121407" bIns="6070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 lIns="121407" tIns="60706" rIns="121407" bIns="60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9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8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5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4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2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686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8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5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0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54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455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8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197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7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8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3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625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4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6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  <p:sldLayoutId id="2147484442" r:id="rId12"/>
    <p:sldLayoutId id="2147484449" r:id="rId13"/>
    <p:sldLayoutId id="2147483723" r:id="rId14"/>
    <p:sldLayoutId id="2147484453" r:id="rId15"/>
    <p:sldLayoutId id="2147484478" r:id="rId16"/>
    <p:sldLayoutId id="2147484471" r:id="rId17"/>
    <p:sldLayoutId id="2147484473" r:id="rId1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0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/>
        </p:nvSpPr>
        <p:spPr>
          <a:xfrm>
            <a:off x="1103448" y="549570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/>
        </p:nvSpPr>
        <p:spPr>
          <a:xfrm>
            <a:off x="911424" y="1029475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29" y="66764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2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121401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259" indent="-455259" algn="l" defTabSz="121401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6383" indent="-379381" algn="l" defTabSz="121401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508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4508" indent="-303471" algn="l" defTabSz="121401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1520" indent="-303471" algn="l" defTabSz="121401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8531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5510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2533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9525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002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012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001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8024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5019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2010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9028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6045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45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  <p:sldLayoutId id="2147484527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  <p:sldLayoutId id="2147484540" r:id="rId12"/>
    <p:sldLayoutId id="2147484541" r:id="rId13"/>
    <p:sldLayoutId id="2147484542" r:id="rId14"/>
    <p:sldLayoutId id="2147484543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6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2" r:id="rId8"/>
    <p:sldLayoutId id="2147484553" r:id="rId9"/>
    <p:sldLayoutId id="2147484554" r:id="rId10"/>
    <p:sldLayoutId id="2147484555" r:id="rId11"/>
    <p:sldLayoutId id="2147484556" r:id="rId12"/>
    <p:sldLayoutId id="2147484557" r:id="rId13"/>
    <p:sldLayoutId id="2147484558" r:id="rId14"/>
    <p:sldLayoutId id="2147484559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84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  <p:sldLayoutId id="2147484575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87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  <p:sldLayoutId id="2147484588" r:id="rId12"/>
    <p:sldLayoutId id="2147484589" r:id="rId13"/>
    <p:sldLayoutId id="2147484590" r:id="rId14"/>
    <p:sldLayoutId id="2147484591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  <p:sldLayoutId id="2147484604" r:id="rId12"/>
    <p:sldLayoutId id="2147484605" r:id="rId13"/>
    <p:sldLayoutId id="2147484606" r:id="rId14"/>
    <p:sldLayoutId id="2147484607" r:id="rId15"/>
    <p:sldLayoutId id="2147484608" r:id="rId16"/>
    <p:sldLayoutId id="2147484609" r:id="rId17"/>
    <p:sldLayoutId id="2147484610" r:id="rId18"/>
    <p:sldLayoutId id="2147484611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2.xml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92.xml"/><Relationship Id="rId10" Type="http://schemas.microsoft.com/office/2007/relationships/hdphoto" Target="../media/hdphoto3.wdp"/><Relationship Id="rId4" Type="http://schemas.microsoft.com/office/2007/relationships/media" Target="../media/media3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249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3457575" y="0"/>
            <a:ext cx="4038600" cy="628650"/>
          </a:xfrm>
          <a:prstGeom prst="wav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GB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GB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GB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Wave 2"/>
          <p:cNvSpPr/>
          <p:nvPr/>
        </p:nvSpPr>
        <p:spPr>
          <a:xfrm>
            <a:off x="1041149" y="119479"/>
            <a:ext cx="9467417" cy="1018341"/>
          </a:xfrm>
          <a:prstGeom prst="wave">
            <a:avLst>
              <a:gd name="adj1" fmla="val 12500"/>
              <a:gd name="adj2" fmla="val -1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24" y="1033776"/>
            <a:ext cx="10643647" cy="54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491" y="309461"/>
            <a:ext cx="5971281" cy="5934075"/>
          </a:xfrm>
          <a:prstGeom prst="rect">
            <a:avLst/>
          </a:prstGeom>
        </p:spPr>
      </p:pic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80361" y="739843"/>
            <a:ext cx="3406905" cy="649137"/>
            <a:chOff x="909158" y="6113062"/>
            <a:chExt cx="5953925" cy="649137"/>
          </a:xfrm>
        </p:grpSpPr>
        <p:sp>
          <p:nvSpPr>
            <p:cNvPr id="15" name="TextBox 19"/>
            <p:cNvSpPr txBox="1"/>
            <p:nvPr/>
          </p:nvSpPr>
          <p:spPr>
            <a:xfrm>
              <a:off x="973204" y="6113062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909158" y="6113062"/>
              <a:ext cx="59539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Tìm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từ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khó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77924" y="790810"/>
            <a:ext cx="3496918" cy="681782"/>
            <a:chOff x="973204" y="6113062"/>
            <a:chExt cx="6111232" cy="681782"/>
          </a:xfrm>
        </p:grpSpPr>
        <p:sp>
          <p:nvSpPr>
            <p:cNvPr id="19" name="TextBox 19"/>
            <p:cNvSpPr txBox="1"/>
            <p:nvPr/>
          </p:nvSpPr>
          <p:spPr>
            <a:xfrm>
              <a:off x="973204" y="6113062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74595" y="6210069"/>
              <a:ext cx="60098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Luyện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từ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khó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</a:t>
              </a:r>
            </a:p>
          </p:txBody>
        </p:sp>
      </p:grpSp>
      <p:cxnSp>
        <p:nvCxnSpPr>
          <p:cNvPr id="4" name="Straight Connector 3"/>
          <p:cNvCxnSpPr>
            <a:cxnSpLocks/>
          </p:cNvCxnSpPr>
          <p:nvPr/>
        </p:nvCxnSpPr>
        <p:spPr>
          <a:xfrm>
            <a:off x="6459544" y="2493452"/>
            <a:ext cx="14746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32906" y="3470507"/>
            <a:ext cx="1107233" cy="12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953750" y="6040017"/>
            <a:ext cx="684634" cy="6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234008" y="3369641"/>
            <a:ext cx="11667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372470" y="1714705"/>
            <a:ext cx="3923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348863" y="4049861"/>
            <a:ext cx="3989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4132904" y="3874647"/>
            <a:ext cx="4653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895345" y="546103"/>
            <a:ext cx="4536489" cy="7723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698208" y="5652262"/>
            <a:ext cx="971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4260652" y="1622718"/>
            <a:ext cx="5161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254731" y="2594510"/>
            <a:ext cx="12223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64091" y="4488480"/>
            <a:ext cx="1276048" cy="3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64091" y="5389026"/>
            <a:ext cx="971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078384" y="5865350"/>
            <a:ext cx="1457121" cy="3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29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745209" y="-1962158"/>
            <a:ext cx="1543984" cy="4693709"/>
            <a:chOff x="2102024" y="-1714093"/>
            <a:chExt cx="1143795" cy="347924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544886" y="-3099369"/>
            <a:ext cx="1543984" cy="4693709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3349140" y="-852677"/>
            <a:ext cx="1542400" cy="4693709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5082" y="3071114"/>
            <a:ext cx="3740398" cy="36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5626880" y="487703"/>
            <a:ext cx="6498722" cy="1982836"/>
            <a:chOff x="2179780" y="1346814"/>
            <a:chExt cx="8016343" cy="1167104"/>
          </a:xfrm>
        </p:grpSpPr>
        <p:sp>
          <p:nvSpPr>
            <p:cNvPr id="16" name="圆角矩形 1"/>
            <p:cNvSpPr/>
            <p:nvPr/>
          </p:nvSpPr>
          <p:spPr>
            <a:xfrm>
              <a:off x="2179780" y="1346814"/>
              <a:ext cx="8016343" cy="1067591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788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7234" y="1477277"/>
              <a:ext cx="7427220" cy="10366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7613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1217613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197703" y="-1971962"/>
            <a:ext cx="1542400" cy="4693710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华康方圆体W7"/>
                    <a:ea typeface="宋体" panose="02010600030101010101" pitchFamily="2" charset="-122"/>
                    <a:cs typeface="华康方圆体W7"/>
                    <a:sym typeface="+mn-lt"/>
                  </a:rPr>
                  <a:t>1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方圆体W7"/>
                  <a:ea typeface="宋体" panose="02010600030101010101" pitchFamily="2" charset="-122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4980085" y="2600616"/>
            <a:ext cx="7013317" cy="1804474"/>
            <a:chOff x="1923109" y="1228570"/>
            <a:chExt cx="15189164" cy="1067378"/>
          </a:xfrm>
        </p:grpSpPr>
        <p:sp>
          <p:nvSpPr>
            <p:cNvPr id="52" name="圆角矩形 1"/>
            <p:cNvSpPr/>
            <p:nvPr/>
          </p:nvSpPr>
          <p:spPr>
            <a:xfrm>
              <a:off x="1923109" y="1228570"/>
              <a:ext cx="15189164" cy="106737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78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15384" y="1564737"/>
              <a:ext cx="14619086" cy="5550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7613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thuyền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4844243" y="5006817"/>
            <a:ext cx="7285002" cy="1742278"/>
            <a:chOff x="2210274" y="1316025"/>
            <a:chExt cx="9034547" cy="1066953"/>
          </a:xfrm>
        </p:grpSpPr>
        <p:sp>
          <p:nvSpPr>
            <p:cNvPr id="62" name="圆角矩形 1"/>
            <p:cNvSpPr/>
            <p:nvPr/>
          </p:nvSpPr>
          <p:spPr>
            <a:xfrm>
              <a:off x="2210274" y="1316025"/>
              <a:ext cx="9034547" cy="106695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78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255982" y="1402886"/>
              <a:ext cx="7700522" cy="98009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7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rẽ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ran</a:t>
              </a:r>
            </a:p>
            <a:p>
              <a:pPr marL="0" marR="0" lvl="0" indent="0" algn="ctr" defTabSz="1217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417310" y="-206882"/>
            <a:ext cx="3825911" cy="2240756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方圆体W7"/>
              <a:ea typeface="+mn-ea"/>
              <a:cs typeface="华康方圆体W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4407" y="599157"/>
            <a:ext cx="3841747" cy="5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19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Luyện</a:t>
            </a:r>
            <a:r>
              <a:rPr kumimoji="0" lang="en-AU" sz="319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 </a:t>
            </a:r>
            <a:r>
              <a:rPr kumimoji="0" lang="en-AU" sz="319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đọc</a:t>
            </a:r>
            <a:r>
              <a:rPr kumimoji="0" lang="en-AU" sz="319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 </a:t>
            </a:r>
            <a:r>
              <a:rPr kumimoji="0" lang="en-AU" sz="319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từ</a:t>
            </a:r>
            <a:r>
              <a:rPr kumimoji="0" lang="en-AU" sz="319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 </a:t>
            </a:r>
            <a:r>
              <a:rPr kumimoji="0" lang="en-AU" sz="319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khó</a:t>
            </a: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charset="0"/>
              <a:ea typeface="+mn-ea"/>
              <a:cs typeface="华康方圆体W7"/>
            </a:endParaRPr>
          </a:p>
        </p:txBody>
      </p:sp>
    </p:spTree>
    <p:extLst>
      <p:ext uri="{BB962C8B-B14F-4D97-AF65-F5344CB8AC3E}">
        <p14:creationId xmlns:p14="http://schemas.microsoft.com/office/powerpoint/2010/main" val="40748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745209" y="-1962158"/>
            <a:ext cx="1543984" cy="4693709"/>
            <a:chOff x="2102024" y="-1714093"/>
            <a:chExt cx="1143795" cy="347924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544886" y="-3099369"/>
            <a:ext cx="1543984" cy="4693709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3349140" y="-852677"/>
            <a:ext cx="1542400" cy="4693709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5082" y="3071114"/>
            <a:ext cx="3740398" cy="36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5143075" y="2469751"/>
            <a:ext cx="6498722" cy="2835457"/>
            <a:chOff x="2216838" y="1264495"/>
            <a:chExt cx="8016343" cy="1067591"/>
          </a:xfrm>
        </p:grpSpPr>
        <p:sp>
          <p:nvSpPr>
            <p:cNvPr id="16" name="圆角矩形 1"/>
            <p:cNvSpPr/>
            <p:nvPr/>
          </p:nvSpPr>
          <p:spPr>
            <a:xfrm>
              <a:off x="2216838" y="1264495"/>
              <a:ext cx="8016343" cy="1067591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788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7234" y="1477277"/>
              <a:ext cx="7427220" cy="30796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7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197703" y="-1971962"/>
            <a:ext cx="1542400" cy="4693710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华康方圆体W7"/>
                    <a:ea typeface="宋体" panose="02010600030101010101" pitchFamily="2" charset="-122"/>
                    <a:cs typeface="华康方圆体W7"/>
                    <a:sym typeface="+mn-lt"/>
                  </a:rPr>
                  <a:t>1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方圆体W7"/>
                  <a:ea typeface="宋体" panose="02010600030101010101" pitchFamily="2" charset="-122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Flowchart: Punched Tape 3"/>
          <p:cNvSpPr/>
          <p:nvPr/>
        </p:nvSpPr>
        <p:spPr>
          <a:xfrm>
            <a:off x="417310" y="-206882"/>
            <a:ext cx="3825911" cy="2240756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方圆体W7"/>
              <a:ea typeface="+mn-ea"/>
              <a:cs typeface="华康方圆体W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4407" y="599157"/>
            <a:ext cx="3841747" cy="5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19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Luyện</a:t>
            </a:r>
            <a:r>
              <a:rPr kumimoji="0" lang="en-AU" sz="319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 </a:t>
            </a:r>
            <a:r>
              <a:rPr kumimoji="0" lang="en-AU" sz="319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đọc</a:t>
            </a:r>
            <a:r>
              <a:rPr kumimoji="0" lang="en-AU" sz="319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 </a:t>
            </a:r>
            <a:r>
              <a:rPr kumimoji="0" lang="en-AU" sz="319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câu</a:t>
            </a:r>
            <a:r>
              <a:rPr kumimoji="0" lang="en-AU" sz="319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华康方圆体W7"/>
              </a:rPr>
              <a:t>.</a:t>
            </a: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charset="0"/>
              <a:ea typeface="+mn-ea"/>
              <a:cs typeface="华康方圆体W7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H="1">
            <a:off x="8788445" y="3950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9329932" y="3330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129CCFB-695D-47A5-9D2A-F142312CBE49}"/>
              </a:ext>
            </a:extLst>
          </p:cNvPr>
          <p:cNvSpPr txBox="1"/>
          <p:nvPr/>
        </p:nvSpPr>
        <p:spPr>
          <a:xfrm>
            <a:off x="5541770" y="2473668"/>
            <a:ext cx="5245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9117938" y="4498792"/>
            <a:ext cx="250094" cy="534963"/>
            <a:chOff x="5137363" y="2824472"/>
            <a:chExt cx="252066" cy="534963"/>
          </a:xfrm>
        </p:grpSpPr>
        <p:cxnSp>
          <p:nvCxnSpPr>
            <p:cNvPr id="86" name="Straight Connector 85"/>
            <p:cNvCxnSpPr/>
            <p:nvPr/>
          </p:nvCxnSpPr>
          <p:spPr>
            <a:xfrm flipH="1">
              <a:off x="5237029" y="2824472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5137363" y="2826035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flipH="1">
            <a:off x="9279152" y="26890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7921393" y="3341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6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lang="en-US" sz="28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nắn</a:t>
              </a:r>
              <a:r>
                <a:rPr lang="en-US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nót</a:t>
              </a:r>
              <a:endPara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876566" y="1855796"/>
            <a:ext cx="595317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cẩn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endParaRPr lang="vi-VN" sz="2800" kern="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9F5FA-1F6D-45DF-8D77-10ADB989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7" y="2742090"/>
            <a:ext cx="54959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153552" y="1857840"/>
            <a:ext cx="897976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2940148" y="1900044"/>
            <a:ext cx="874286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81844-21C7-4D47-8B00-DB5B2206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05" y="2925342"/>
            <a:ext cx="5867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2137632" y="1857840"/>
            <a:ext cx="799568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ran: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nhiều âm thanh hòa vào nhau.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5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lộng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014241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gió thổi mạnh ở không gian rộng</a:t>
            </a:r>
          </a:p>
        </p:txBody>
      </p:sp>
      <p:pic>
        <p:nvPicPr>
          <p:cNvPr id="12" name="Picture 2" descr="Grass blowing in the wind. on Make a GIF">
            <a:extLst>
              <a:ext uri="{FF2B5EF4-FFF2-40B4-BE49-F238E27FC236}">
                <a16:creationId xmlns:a16="http://schemas.microsoft.com/office/drawing/2014/main" id="{3AEAA617-0AE1-47BD-8632-CF9F2EC9C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70" y="2642807"/>
            <a:ext cx="4905148" cy="341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617" y="301074"/>
            <a:ext cx="5971281" cy="6271432"/>
          </a:xfrm>
          <a:prstGeom prst="rect">
            <a:avLst/>
          </a:prstGeom>
        </p:spPr>
      </p:pic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5176" y="301074"/>
            <a:ext cx="3661395" cy="649137"/>
            <a:chOff x="909158" y="6113062"/>
            <a:chExt cx="6398673" cy="649137"/>
          </a:xfrm>
        </p:grpSpPr>
        <p:sp>
          <p:nvSpPr>
            <p:cNvPr id="15" name="TextBox 19"/>
            <p:cNvSpPr txBox="1"/>
            <p:nvPr/>
          </p:nvSpPr>
          <p:spPr>
            <a:xfrm>
              <a:off x="973204" y="6113062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909158" y="6113062"/>
              <a:ext cx="63986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thơ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mấy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khổ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60987" y="230739"/>
            <a:ext cx="4402181" cy="653443"/>
            <a:chOff x="693153" y="6084722"/>
            <a:chExt cx="7693274" cy="653443"/>
          </a:xfrm>
        </p:grpSpPr>
        <p:sp>
          <p:nvSpPr>
            <p:cNvPr id="19" name="TextBox 19"/>
            <p:cNvSpPr txBox="1"/>
            <p:nvPr/>
          </p:nvSpPr>
          <p:spPr>
            <a:xfrm>
              <a:off x="1103185" y="6089028"/>
              <a:ext cx="6873214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93153" y="6084722"/>
              <a:ext cx="76932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khổ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thơ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V="1">
            <a:off x="10953750" y="6040017"/>
            <a:ext cx="684634" cy="6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406712" y="1351325"/>
            <a:ext cx="3923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467322" y="3470180"/>
            <a:ext cx="3989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4274095" y="1477757"/>
            <a:ext cx="5161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4236098" y="3548730"/>
            <a:ext cx="4429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198768" y="345234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6-Point Star 1"/>
          <p:cNvSpPr/>
          <p:nvPr/>
        </p:nvSpPr>
        <p:spPr>
          <a:xfrm>
            <a:off x="258311" y="828340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53" name="6-Point Star 52"/>
          <p:cNvSpPr/>
          <p:nvPr/>
        </p:nvSpPr>
        <p:spPr>
          <a:xfrm>
            <a:off x="171090" y="2983898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54" name="6-Point Star 53"/>
          <p:cNvSpPr/>
          <p:nvPr/>
        </p:nvSpPr>
        <p:spPr>
          <a:xfrm>
            <a:off x="3937015" y="935704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  <p:sp>
        <p:nvSpPr>
          <p:cNvPr id="55" name="6-Point Star 54"/>
          <p:cNvSpPr/>
          <p:nvPr/>
        </p:nvSpPr>
        <p:spPr>
          <a:xfrm>
            <a:off x="3822857" y="3104668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" grpId="0" animBg="1"/>
      <p:bldP spid="54" grpId="0" animBg="1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617" y="301074"/>
            <a:ext cx="5971281" cy="6271432"/>
          </a:xfrm>
          <a:prstGeom prst="rect">
            <a:avLst/>
          </a:prstGeom>
        </p:spPr>
      </p:pic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22939" y="240278"/>
            <a:ext cx="3661395" cy="649137"/>
            <a:chOff x="909158" y="6113062"/>
            <a:chExt cx="6398673" cy="649137"/>
          </a:xfrm>
        </p:grpSpPr>
        <p:sp>
          <p:nvSpPr>
            <p:cNvPr id="15" name="TextBox 19"/>
            <p:cNvSpPr txBox="1"/>
            <p:nvPr/>
          </p:nvSpPr>
          <p:spPr>
            <a:xfrm>
              <a:off x="973204" y="6113062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909158" y="6113062"/>
              <a:ext cx="63986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Luyện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cả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..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V="1">
            <a:off x="10953750" y="6040017"/>
            <a:ext cx="684634" cy="6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406712" y="1351325"/>
            <a:ext cx="3923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467322" y="3470180"/>
            <a:ext cx="3989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4274095" y="1477757"/>
            <a:ext cx="5161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4236098" y="3548730"/>
            <a:ext cx="4429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198768" y="345234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6-Point Star 1"/>
          <p:cNvSpPr/>
          <p:nvPr/>
        </p:nvSpPr>
        <p:spPr>
          <a:xfrm>
            <a:off x="258311" y="828340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53" name="6-Point Star 52"/>
          <p:cNvSpPr/>
          <p:nvPr/>
        </p:nvSpPr>
        <p:spPr>
          <a:xfrm>
            <a:off x="171090" y="2983898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54" name="6-Point Star 53"/>
          <p:cNvSpPr/>
          <p:nvPr/>
        </p:nvSpPr>
        <p:spPr>
          <a:xfrm>
            <a:off x="3937015" y="935704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  <p:sp>
        <p:nvSpPr>
          <p:cNvPr id="55" name="6-Point Star 54"/>
          <p:cNvSpPr/>
          <p:nvPr/>
        </p:nvSpPr>
        <p:spPr>
          <a:xfrm>
            <a:off x="3822857" y="3104668"/>
            <a:ext cx="671177" cy="73102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8173839" y="353757"/>
            <a:ext cx="3661395" cy="649137"/>
            <a:chOff x="909158" y="6113062"/>
            <a:chExt cx="6398673" cy="649137"/>
          </a:xfrm>
        </p:grpSpPr>
        <p:sp>
          <p:nvSpPr>
            <p:cNvPr id="30" name="TextBox 19"/>
            <p:cNvSpPr txBox="1"/>
            <p:nvPr/>
          </p:nvSpPr>
          <p:spPr>
            <a:xfrm>
              <a:off x="973204" y="6113062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1" name="TextBox 20"/>
            <p:cNvSpPr txBox="1"/>
            <p:nvPr/>
          </p:nvSpPr>
          <p:spPr>
            <a:xfrm>
              <a:off x="909158" y="6113062"/>
              <a:ext cx="63986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trong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nhóm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9" y="4007799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94" y="3793317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1" y="86342"/>
            <a:ext cx="12161838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07818" y="416984"/>
            <a:ext cx="11580908" cy="8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0" tIns="45645" rIns="91290" bIns="4564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Tư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23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tháng10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2024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986617"/>
            <a:ext cx="10654145" cy="2806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90" tIns="45645" rIns="91290" bIns="45645" anchor="ctr"/>
          <a:lstStyle/>
          <a:p>
            <a:pPr marL="0" marR="0" lvl="0" indent="0" algn="ctr" defTabSz="12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121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14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1+2)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32582" y="413143"/>
            <a:ext cx="775548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 thuộc lòng một khổ thơ  em thích</a:t>
            </a:r>
            <a:endParaRPr lang="en-US" sz="3200" b="1" dirty="0">
              <a:latin typeface="Arial Rounded MT Bold" panose="020F0704030504030204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671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…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lại nắng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…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cầu vồng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Nắn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…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tươi thắm 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Lung…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mừng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vui trông</a:t>
            </a:r>
          </a:p>
          <a:p>
            <a:pPr marL="0" lvl="1" algn="just"/>
            <a:endParaRPr lang="en-US" sz="3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628" y="5004058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0" y="4809808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72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617" y="301074"/>
            <a:ext cx="5971281" cy="6271432"/>
          </a:xfrm>
          <a:prstGeom prst="rect">
            <a:avLst/>
          </a:prstGeom>
        </p:spPr>
      </p:pic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5176" y="301074"/>
            <a:ext cx="3661395" cy="649137"/>
            <a:chOff x="909158" y="6113062"/>
            <a:chExt cx="6398673" cy="649137"/>
          </a:xfrm>
        </p:grpSpPr>
        <p:sp>
          <p:nvSpPr>
            <p:cNvPr id="15" name="TextBox 19"/>
            <p:cNvSpPr txBox="1"/>
            <p:nvPr/>
          </p:nvSpPr>
          <p:spPr>
            <a:xfrm>
              <a:off x="973204" y="6113062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909158" y="6113062"/>
              <a:ext cx="63986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Luyện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cả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..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V="1">
            <a:off x="10953750" y="6040017"/>
            <a:ext cx="684634" cy="6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406712" y="1351325"/>
            <a:ext cx="3923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467322" y="3470180"/>
            <a:ext cx="3989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4274095" y="1477757"/>
            <a:ext cx="5161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4236098" y="3548730"/>
            <a:ext cx="4429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759750" y="269012"/>
            <a:ext cx="4536489" cy="7723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27860" y="2122446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36188" y="197280"/>
            <a:ext cx="11755812" cy="6389905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1"/>
            <a:ext cx="5768772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550784" cy="684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5333" b="1" dirty="0" err="1">
                  <a:solidFill>
                    <a:srgbClr val="0418AC"/>
                  </a:solidFill>
                </a:rPr>
                <a:t>Trả</a:t>
              </a:r>
              <a:r>
                <a:rPr lang="en-GB" sz="5333" b="1" dirty="0">
                  <a:solidFill>
                    <a:srgbClr val="0418AC"/>
                  </a:solidFill>
                </a:rPr>
                <a:t> </a:t>
              </a:r>
              <a:r>
                <a:rPr lang="en-GB" sz="5333" b="1" dirty="0" err="1">
                  <a:solidFill>
                    <a:srgbClr val="0418AC"/>
                  </a:solidFill>
                </a:rPr>
                <a:t>lời</a:t>
              </a:r>
              <a:r>
                <a:rPr lang="en-US" sz="5333" b="1" dirty="0">
                  <a:solidFill>
                    <a:srgbClr val="0418AC"/>
                  </a:solidFill>
                </a:rPr>
                <a:t> </a:t>
              </a:r>
              <a:r>
                <a:rPr lang="en-US" sz="5333" b="1" dirty="0" err="1">
                  <a:solidFill>
                    <a:srgbClr val="0418AC"/>
                  </a:solidFill>
                </a:rPr>
                <a:t>câu</a:t>
              </a:r>
              <a:r>
                <a:rPr lang="en-US" sz="5333" b="1" dirty="0">
                  <a:solidFill>
                    <a:srgbClr val="0418AC"/>
                  </a:solidFill>
                </a:rPr>
                <a:t> </a:t>
              </a:r>
              <a:r>
                <a:rPr lang="en-US" sz="5333" b="1" dirty="0" err="1">
                  <a:solidFill>
                    <a:srgbClr val="0418AC"/>
                  </a:solidFill>
                </a:rPr>
                <a:t>hỏi</a:t>
              </a:r>
              <a:endParaRPr lang="en-US" sz="5333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84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2" y="2227633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497" y="2931930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5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217121" y="3174242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1776979" cy="2633449"/>
            <a:chOff x="156834" y="1993081"/>
            <a:chExt cx="2109019" cy="263344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2439001" y="397633"/>
            <a:ext cx="948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E63824-232E-4FC8-865F-8EA8AEC431CC}"/>
              </a:ext>
            </a:extLst>
          </p:cNvPr>
          <p:cNvSpPr txBox="1"/>
          <p:nvPr/>
        </p:nvSpPr>
        <p:spPr>
          <a:xfrm>
            <a:off x="2210546" y="2921749"/>
            <a:ext cx="978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0439" y="1165066"/>
            <a:ext cx="780947" cy="815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703021" y="4102757"/>
            <a:ext cx="8303143" cy="12003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tranh cảnh biển của bạn nhỏ có một con thuyền đang rẽ sóng ra khơi.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920578" y="1375604"/>
            <a:ext cx="8085586" cy="107721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46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3" grpId="0"/>
      <p:bldP spid="16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217121" y="3174242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177697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1339181" y="296170"/>
            <a:ext cx="1040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Đọc khổ thơ tương ứng với bức tranh dưới đây: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904" y="942045"/>
            <a:ext cx="6810100" cy="35690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492449" y="4695754"/>
            <a:ext cx="4707822" cy="18158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chùm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phượng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ve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12685" y="723509"/>
            <a:ext cx="74563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7" y="184680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6" y="4010048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41" y="1846806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39" y="4010049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70842" y="3623228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10219" y="4184889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80300" y="4718139"/>
            <a:ext cx="620916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02636" y="5235440"/>
            <a:ext cx="659888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56187" y="5802694"/>
            <a:ext cx="721388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40880" y="2000517"/>
            <a:ext cx="657867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59670" y="4718138"/>
            <a:ext cx="444500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79813" y="5241604"/>
            <a:ext cx="513084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598676" y="3612171"/>
            <a:ext cx="635643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71438" y="4154544"/>
            <a:ext cx="519344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6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27860" y="2122446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36188" y="197280"/>
            <a:ext cx="11755812" cy="6389905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584201" y="2326638"/>
            <a:ext cx="6048686" cy="2131189"/>
            <a:chOff x="5246082" y="1498808"/>
            <a:chExt cx="462803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5246082" y="1498808"/>
              <a:ext cx="462803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72532" y="2059904"/>
              <a:ext cx="4031269" cy="43858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0418AC"/>
                  </a:solidFill>
                </a:rPr>
                <a:t>LUYỆN TẬP THEO VĂN BẢN ĐỌC</a:t>
              </a:r>
              <a:endParaRPr lang="en-US" sz="32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14593" y="2566617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9" y="3498180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497" y="2931930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0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30156" y="593367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6" y="1731003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5" y="389424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9" y="1731003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8" y="3880176"/>
            <a:ext cx="4642991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(Phan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Thị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88847" y="2258627"/>
            <a:ext cx="9906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02517" y="2847366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01751" y="3929306"/>
            <a:ext cx="9525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14784" y="3929306"/>
            <a:ext cx="4953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18109" y="4451288"/>
            <a:ext cx="12549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86647" y="4968405"/>
            <a:ext cx="5385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06774" y="5522750"/>
            <a:ext cx="127289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26111" y="5508682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09690" y="6032254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44807" y="2258627"/>
            <a:ext cx="102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13125" y="2791094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69397" y="3337117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601147" y="3866110"/>
            <a:ext cx="6183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7284724" y="4409084"/>
            <a:ext cx="154050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7947944" y="4982473"/>
            <a:ext cx="16884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03383F-D446-43A2-A83A-A5AA2539CC81}"/>
              </a:ext>
            </a:extLst>
          </p:cNvPr>
          <p:cNvCxnSpPr/>
          <p:nvPr/>
        </p:nvCxnSpPr>
        <p:spPr>
          <a:xfrm>
            <a:off x="7207301" y="5508682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5AEBD7A-F975-479A-AEC5-B62D76D0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24" y="2829009"/>
            <a:ext cx="1005927" cy="18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FB926-E858-4483-8674-CDB42D5FC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237" y="5530011"/>
            <a:ext cx="457240" cy="18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2CBA98-AA34-41F5-9B0A-BE4A0A4E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525" y="6078650"/>
            <a:ext cx="457240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852400" y="2829920"/>
            <a:ext cx="10872691" cy="32706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latin typeface="+mj-lt"/>
              </a:rPr>
              <a:t> </a:t>
            </a:r>
            <a:endParaRPr lang="vi-VN" sz="40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16591" y="710383"/>
            <a:ext cx="8807977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</a:t>
            </a: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3600" b="1" kern="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7123" y="1949657"/>
            <a:ext cx="1986280" cy="54864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800" b="1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endParaRPr lang="en-US" sz="2800" b="1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96199" y="1930402"/>
            <a:ext cx="1986280" cy="54864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en-US" sz="2800" b="1" kern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 </a:t>
            </a:r>
            <a:r>
              <a:rPr lang="en-US" sz="2800" b="1" kern="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</a:t>
            </a:r>
            <a:endParaRPr lang="en-US" sz="2800" b="1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39139" y="1938825"/>
            <a:ext cx="1986280" cy="5486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b="1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7909" y="3009252"/>
            <a:ext cx="4756891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3600" b="1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3600" b="1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600" b="1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lung </a:t>
            </a:r>
            <a:r>
              <a:rPr lang="en-US" sz="3600" b="1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3600" b="1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3600" b="1" kern="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93185" y="3753050"/>
            <a:ext cx="149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400" b="1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400" b="1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124164" y="2948969"/>
            <a:ext cx="292099" cy="1838251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b="1" kern="0">
              <a:solidFill>
                <a:srgbClr val="213054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891028" y="3818912"/>
            <a:ext cx="172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400" b="1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vi-VN" sz="2400" b="1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7385372" y="3126287"/>
            <a:ext cx="219567" cy="1288945"/>
          </a:xfrm>
          <a:prstGeom prst="leftBrace">
            <a:avLst>
              <a:gd name="adj1" fmla="val 114405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b="1" kern="0" dirty="0">
              <a:solidFill>
                <a:srgbClr val="213054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2" y="3320"/>
            <a:ext cx="2953865" cy="2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9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4" y="141009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39431" y="321469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Shape 233"/>
          <p:cNvSpPr>
            <a:spLocks noChangeArrowheads="1"/>
          </p:cNvSpPr>
          <p:nvPr/>
        </p:nvSpPr>
        <p:spPr bwMode="auto">
          <a:xfrm>
            <a:off x="5360988" y="2071688"/>
            <a:ext cx="5588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sz="7200" dirty="0" err="1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Khởi</a:t>
            </a:r>
            <a:r>
              <a:rPr lang="en-US" sz="7200" dirty="0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động</a:t>
            </a:r>
            <a:endParaRPr lang="en-US" sz="7200" dirty="0">
              <a:solidFill>
                <a:srgbClr val="FF0000"/>
              </a:solidFill>
              <a:latin typeface="UTM Avo" charset="0"/>
              <a:ea typeface="仓耳玄三M W05"/>
              <a:cs typeface="Lato Regular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0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2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26" y="3561218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8" y="4946698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828532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85" tIns="60695" rIns="121385" bIns="60695" rtlCol="0" anchor="ctr"/>
          <a:lstStyle/>
          <a:p>
            <a:pPr algn="ctr" defTabSz="121380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5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85" tIns="60695" rIns="121385" bIns="60695" rtlCol="0" anchor="ctr"/>
          <a:lstStyle/>
          <a:p>
            <a:pPr algn="ctr" defTabSz="121380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1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6" y="2818879"/>
            <a:ext cx="7584843" cy="1230727"/>
          </a:xfrm>
          <a:prstGeom prst="rect">
            <a:avLst/>
          </a:prstGeom>
          <a:noFill/>
        </p:spPr>
        <p:txBody>
          <a:bodyPr wrap="square" lIns="121385" tIns="60695" rIns="121385" bIns="60695" rtlCol="0">
            <a:spAutoFit/>
          </a:bodyPr>
          <a:lstStyle/>
          <a:p>
            <a:pPr algn="ctr" defTabSz="1213802"/>
            <a:r>
              <a:rPr lang="en-US" altLang="zh-CN" sz="7200" spc="-400" dirty="0">
                <a:solidFill>
                  <a:srgbClr val="2CA6E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75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9138" y="27856"/>
            <a:ext cx="10445262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FontTx/>
              <a:buAutoNum type="arabicPeriod"/>
            </a:pP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15118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6" y="152402"/>
            <a:ext cx="964119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ơi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!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đã học, có mấy khổ thơ</a:t>
            </a:r>
            <a:endParaRPr lang="en-US" sz="36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lang="en-US" sz="4000" b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5</a:t>
            </a:r>
            <a:endParaRPr lang="en-US" sz="40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7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641114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1175</Words>
  <Application>Microsoft Office PowerPoint</Application>
  <PresentationFormat>Widescreen</PresentationFormat>
  <Paragraphs>259</Paragraphs>
  <Slides>31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9" baseType="lpstr">
      <vt:lpstr>Microsoft YaHei</vt:lpstr>
      <vt:lpstr>宋体</vt:lpstr>
      <vt:lpstr>宋体</vt:lpstr>
      <vt:lpstr>SimSun-ExtB</vt:lpstr>
      <vt:lpstr>.黑体-日本语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Lato Regular</vt:lpstr>
      <vt:lpstr>黑体</vt:lpstr>
      <vt:lpstr>Times New Roman</vt:lpstr>
      <vt:lpstr>UTM Avo</vt:lpstr>
      <vt:lpstr>Wingdings</vt:lpstr>
      <vt:lpstr>仓耳玄三M W05</vt:lpstr>
      <vt:lpstr>华康方圆体W7</vt:lpstr>
      <vt:lpstr>字魂17号-萌趣果冻体</vt:lpstr>
      <vt:lpstr>Office Theme</vt:lpstr>
      <vt:lpstr>3_Office 主题</vt:lpstr>
      <vt:lpstr>2_Office 主题​​</vt:lpstr>
      <vt:lpstr>3_Office 主题​​</vt:lpstr>
      <vt:lpstr>4_Office 主题​​</vt:lpstr>
      <vt:lpstr>5_Office 主题​​</vt:lpstr>
      <vt:lpstr>6_Office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163</cp:revision>
  <dcterms:created xsi:type="dcterms:W3CDTF">2021-05-22T02:17:04Z</dcterms:created>
  <dcterms:modified xsi:type="dcterms:W3CDTF">2025-02-19T02:51:14Z</dcterms:modified>
</cp:coreProperties>
</file>