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9"/>
  </p:notesMasterIdLst>
  <p:sldIdLst>
    <p:sldId id="346" r:id="rId2"/>
    <p:sldId id="347" r:id="rId3"/>
    <p:sldId id="316" r:id="rId4"/>
    <p:sldId id="318" r:id="rId5"/>
    <p:sldId id="319" r:id="rId6"/>
    <p:sldId id="348" r:id="rId7"/>
    <p:sldId id="349" r:id="rId8"/>
    <p:sldId id="320" r:id="rId9"/>
    <p:sldId id="323" r:id="rId10"/>
    <p:sldId id="350" r:id="rId11"/>
    <p:sldId id="351" r:id="rId12"/>
    <p:sldId id="340" r:id="rId13"/>
    <p:sldId id="325" r:id="rId14"/>
    <p:sldId id="341" r:id="rId15"/>
    <p:sldId id="324" r:id="rId16"/>
    <p:sldId id="353" r:id="rId17"/>
    <p:sldId id="366" r:id="rId18"/>
  </p:sldIdLst>
  <p:sldSz cx="6858000" cy="5143500"/>
  <p:notesSz cx="6858000" cy="9144000"/>
  <p:embeddedFontLst>
    <p:embeddedFont>
      <p:font typeface="Kalam" panose="020B0604020202020204" charset="0"/>
      <p:regular r:id="rId20"/>
      <p:bold r:id="rId21"/>
    </p:embeddedFont>
    <p:embeddedFont>
      <p:font typeface="Montserrat" panose="020B060402020202020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D066"/>
    <a:srgbClr val="7EA131"/>
    <a:srgbClr val="000000"/>
    <a:srgbClr val="FB4C43"/>
    <a:srgbClr val="FFFFFF"/>
    <a:srgbClr val="EBFFFF"/>
    <a:srgbClr val="CBFFFF"/>
    <a:srgbClr val="FB5B53"/>
    <a:srgbClr val="1E5CC1"/>
    <a:srgbClr val="6FC9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88" autoAdjust="0"/>
    <p:restoredTop sz="94364" autoAdjust="0"/>
  </p:normalViewPr>
  <p:slideViewPr>
    <p:cSldViewPr snapToGrid="0">
      <p:cViewPr varScale="1">
        <p:scale>
          <a:sx n="61" d="100"/>
          <a:sy n="61" d="100"/>
        </p:scale>
        <p:origin x="594" y="60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80792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4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4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953547" y="429287"/>
            <a:ext cx="4371053" cy="4371053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7006" y="1784602"/>
            <a:ext cx="12865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B5B53"/>
                </a:solidFill>
                <a:latin typeface="UTM Cookies" panose="02040603050506020204" pitchFamily="18" charset="0"/>
              </a:rPr>
              <a:t>ĐI HỌC VUI SAO</a:t>
            </a:r>
            <a:endParaRPr lang="en-US" sz="4000" dirty="0">
              <a:solidFill>
                <a:srgbClr val="FB5B53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98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62770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954054"/>
            <a:ext cx="598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</a:rPr>
              <a:t>1.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Đọc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khổ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thơ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tương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ứng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với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từng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bức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tranh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   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03470" y="1384066"/>
            <a:ext cx="3455412" cy="3417736"/>
            <a:chOff x="539976" y="1516005"/>
            <a:chExt cx="3305058" cy="3171669"/>
          </a:xfrm>
        </p:grpSpPr>
        <p:pic>
          <p:nvPicPr>
            <p:cNvPr id="7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10" t="7432" r="10265" b="73714"/>
            <a:stretch/>
          </p:blipFill>
          <p:spPr bwMode="auto">
            <a:xfrm>
              <a:off x="550074" y="1576446"/>
              <a:ext cx="3294960" cy="3111228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539976" y="1516005"/>
              <a:ext cx="1406072" cy="618905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869439" y="2238958"/>
            <a:ext cx="2881998" cy="1873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Yêu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lớp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học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em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Có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khung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cửa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sổ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Có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bàn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tay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lá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Quạt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gió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mát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vào</a:t>
            </a:r>
            <a:r>
              <a:rPr lang="en-US" sz="2000" dirty="0" smtClean="0">
                <a:latin typeface="UTM Avo" panose="02040603050506020204" pitchFamily="18" charset="0"/>
              </a:rPr>
              <a:t>.</a:t>
            </a:r>
            <a:endParaRPr lang="vi-VN" sz="2000" dirty="0">
              <a:latin typeface="UTM Avo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008" y="1829205"/>
            <a:ext cx="443563" cy="44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2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62770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954054"/>
            <a:ext cx="598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</a:rPr>
              <a:t>1.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Đọc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khổ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thơ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tương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ứng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với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từng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bức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tranh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    </a:t>
            </a:r>
          </a:p>
        </p:txBody>
      </p:sp>
      <p:pic>
        <p:nvPicPr>
          <p:cNvPr id="9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832" t="25425" r="13737" b="60310"/>
          <a:stretch/>
        </p:blipFill>
        <p:spPr bwMode="auto">
          <a:xfrm>
            <a:off x="402705" y="1796310"/>
            <a:ext cx="3194281" cy="272962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44685" y="2376335"/>
            <a:ext cx="3312208" cy="1695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Có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đêm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trong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mơ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Bỗng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cười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khúc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khích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Ngỡ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đang</a:t>
            </a:r>
            <a:r>
              <a:rPr lang="en-US" sz="1800" dirty="0" smtClean="0">
                <a:latin typeface="UTM Avo" panose="02040603050506020204" pitchFamily="18" charset="0"/>
              </a:rPr>
              <a:t> ở </a:t>
            </a:r>
            <a:r>
              <a:rPr lang="en-US" sz="1800" dirty="0" err="1" smtClean="0">
                <a:latin typeface="UTM Avo" panose="02040603050506020204" pitchFamily="18" charset="0"/>
              </a:rPr>
              <a:t>lớp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Cùng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bạn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đùa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vui</a:t>
            </a:r>
            <a:r>
              <a:rPr lang="en-US" sz="1800" dirty="0" smtClean="0">
                <a:latin typeface="UTM Avo" panose="02040603050506020204" pitchFamily="18" charset="0"/>
              </a:rPr>
              <a:t>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2" t="29579" r="25689" b="35103"/>
          <a:stretch/>
        </p:blipFill>
        <p:spPr>
          <a:xfrm>
            <a:off x="4572971" y="1886311"/>
            <a:ext cx="456801" cy="49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3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1032711"/>
            <a:ext cx="5988180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2</a:t>
            </a:r>
            <a:r>
              <a:rPr lang="en-US" sz="1600" b="1" dirty="0" smtClean="0">
                <a:latin typeface="UTM Avo" panose="02040603050506020204" pitchFamily="18" charset="0"/>
              </a:rPr>
              <a:t>.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Tìm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câu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thơ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tả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các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bạn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học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sinh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trong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giờ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ra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chơi</a:t>
            </a:r>
            <a:endParaRPr lang="en-US" sz="1600" dirty="0" smtClean="0">
              <a:latin typeface="UTM Avo" panose="0204060305050602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5299" y="441427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66" t="10031" r="37729" b="61280"/>
          <a:stretch/>
        </p:blipFill>
        <p:spPr bwMode="auto">
          <a:xfrm>
            <a:off x="406511" y="1894010"/>
            <a:ext cx="3557824" cy="2876326"/>
          </a:xfrm>
          <a:prstGeom prst="roundRect">
            <a:avLst>
              <a:gd name="adj" fmla="val 2171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85363" y="2484409"/>
            <a:ext cx="3138626" cy="1695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Mỗi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giờ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ra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chơi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Sân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trường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nhộn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nhịp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Hồng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hào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gương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mặt</a:t>
            </a:r>
            <a:endParaRPr lang="en-US" sz="1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Bạn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nào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cũng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xinh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731" y="2124347"/>
            <a:ext cx="433526" cy="43352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4043419" y="3726426"/>
            <a:ext cx="2154181" cy="18260"/>
          </a:xfrm>
          <a:prstGeom prst="line">
            <a:avLst/>
          </a:prstGeom>
          <a:ln w="28575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084683" y="4179938"/>
            <a:ext cx="1854001" cy="29028"/>
          </a:xfrm>
          <a:prstGeom prst="line">
            <a:avLst/>
          </a:prstGeom>
          <a:ln w="28575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89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02961" y="1557356"/>
            <a:ext cx="6412705" cy="3029170"/>
            <a:chOff x="445295" y="1292343"/>
            <a:chExt cx="6412705" cy="302917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8309" y="1292343"/>
              <a:ext cx="225679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Em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yêu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mái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trường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hàng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cây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mát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Xôn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xao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khúc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nhạc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Tiếng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chim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xanh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trời</a:t>
              </a:r>
              <a:endParaRPr lang="en-US" dirty="0" smtClean="0">
                <a:latin typeface="UTM Avo" panose="0204060305050602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5295" y="2936518"/>
              <a:ext cx="21418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Mỗi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giờ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ra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chơi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Sân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trường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nhộn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nhịp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Hồng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hào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gương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mặt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Bạn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nào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cũng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xinh</a:t>
              </a:r>
              <a:r>
                <a:rPr lang="en-US" dirty="0" smtClean="0"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325368" y="1312552"/>
              <a:ext cx="2532632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đêm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trong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mơ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Bỗng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cười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khúc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khích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Ngỡ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đang</a:t>
              </a:r>
              <a:r>
                <a:rPr lang="en-US" dirty="0" smtClean="0">
                  <a:latin typeface="UTM Avo" panose="02040603050506020204" pitchFamily="18" charset="0"/>
                </a:rPr>
                <a:t> ở </a:t>
              </a:r>
              <a:r>
                <a:rPr lang="en-US" dirty="0" err="1" smtClean="0">
                  <a:latin typeface="UTM Avo" panose="02040603050506020204" pitchFamily="18" charset="0"/>
                </a:rPr>
                <a:t>lớp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Cùng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bạn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đùa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vui</a:t>
              </a:r>
              <a:r>
                <a:rPr lang="en-US" dirty="0" smtClean="0">
                  <a:latin typeface="UTM Avo" panose="02040603050506020204" pitchFamily="18" charset="0"/>
                </a:rPr>
                <a:t>. </a:t>
              </a:r>
            </a:p>
            <a:p>
              <a:pPr algn="just">
                <a:lnSpc>
                  <a:spcPct val="150000"/>
                </a:lnSpc>
              </a:pPr>
              <a:r>
                <a:rPr lang="en-US" dirty="0" smtClean="0">
                  <a:latin typeface="UTM Avo" panose="02040603050506020204" pitchFamily="18" charset="0"/>
                </a:rPr>
                <a:t>          </a:t>
              </a:r>
              <a:r>
                <a:rPr lang="en-US" sz="1200" dirty="0" smtClean="0">
                  <a:latin typeface="UTM Avo" panose="02040603050506020204" pitchFamily="18" charset="0"/>
                </a:rPr>
                <a:t>(</a:t>
              </a:r>
              <a:r>
                <a:rPr lang="en-US" sz="1200" dirty="0" err="1" smtClean="0">
                  <a:latin typeface="UTM Avo" panose="02040603050506020204" pitchFamily="18" charset="0"/>
                </a:rPr>
                <a:t>Nguyễn</a:t>
              </a:r>
              <a:r>
                <a:rPr lang="en-US" sz="1200" dirty="0" smtClean="0">
                  <a:latin typeface="UTM Avo" panose="02040603050506020204" pitchFamily="18" charset="0"/>
                </a:rPr>
                <a:t> </a:t>
              </a:r>
              <a:r>
                <a:rPr lang="en-US" sz="1200" dirty="0" err="1" smtClean="0">
                  <a:latin typeface="UTM Avo" panose="02040603050506020204" pitchFamily="18" charset="0"/>
                </a:rPr>
                <a:t>Trọng</a:t>
              </a:r>
              <a:r>
                <a:rPr lang="en-US" sz="1200" dirty="0" smtClean="0">
                  <a:latin typeface="UTM Avo" panose="02040603050506020204" pitchFamily="18" charset="0"/>
                </a:rPr>
                <a:t> </a:t>
              </a:r>
              <a:r>
                <a:rPr lang="en-US" sz="1200" dirty="0" err="1" smtClean="0">
                  <a:latin typeface="UTM Avo" panose="02040603050506020204" pitchFamily="18" charset="0"/>
                </a:rPr>
                <a:t>Hoàn</a:t>
              </a:r>
              <a:r>
                <a:rPr lang="en-US" sz="1200" dirty="0" smtClean="0">
                  <a:latin typeface="UTM Avo" panose="02040603050506020204" pitchFamily="18" charset="0"/>
                </a:rPr>
                <a:t>)  </a:t>
              </a:r>
              <a:endParaRPr lang="vi-VN" dirty="0"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01454" y="1292343"/>
              <a:ext cx="2085555" cy="133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Yêu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lớp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học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em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khung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cửa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sổ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bàn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tay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lá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Quạt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gió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mát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vào</a:t>
              </a:r>
              <a:r>
                <a:rPr lang="en-US" dirty="0" smtClean="0">
                  <a:latin typeface="UTM Avo" panose="02040603050506020204" pitchFamily="18" charset="0"/>
                </a:rPr>
                <a:t>.</a:t>
              </a:r>
              <a:endParaRPr lang="vi-VN" dirty="0">
                <a:latin typeface="UTM Avo" panose="0204060305050602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01454" y="2953971"/>
              <a:ext cx="2671905" cy="133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Lời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cô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ngọt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ngào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Thấm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từng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trang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sách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Ngày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không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đến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lớp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Thấy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nhớ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nhớ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ghê</a:t>
              </a:r>
              <a:r>
                <a:rPr lang="en-US" dirty="0" smtClean="0">
                  <a:latin typeface="UTM Avo" panose="02040603050506020204" pitchFamily="18" charset="0"/>
                </a:rPr>
                <a:t>!</a:t>
              </a:r>
              <a:endParaRPr lang="vi-VN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95299" y="451258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243013" y="966071"/>
            <a:ext cx="52757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880797" y="2206311"/>
            <a:ext cx="97750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35339" y="2858469"/>
            <a:ext cx="894735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023068" y="1877394"/>
            <a:ext cx="672227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935185" y="2197755"/>
            <a:ext cx="856627" cy="855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644845" y="3540780"/>
            <a:ext cx="50793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56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451258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1144863"/>
            <a:ext cx="6076623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4</a:t>
            </a:r>
            <a:r>
              <a:rPr lang="en-US" sz="1600" b="1" dirty="0" smtClean="0">
                <a:latin typeface="UTM Avo" panose="02040603050506020204" pitchFamily="18" charset="0"/>
              </a:rPr>
              <a:t>.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Bạn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nhỏ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nhớ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gì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về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cô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giáo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không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đến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lớp</a:t>
            </a:r>
            <a:r>
              <a:rPr lang="en-US" sz="1600" dirty="0" smtClean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806890" y="2251402"/>
            <a:ext cx="2671905" cy="1695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Lời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cô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ngọt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ngào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Thấm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từng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trang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sách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Ngày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không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đến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lớp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Thấy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nhớ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nhớ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ghê</a:t>
            </a:r>
            <a:r>
              <a:rPr lang="en-US" sz="1800" dirty="0" smtClean="0">
                <a:latin typeface="UTM Avo" panose="02040603050506020204" pitchFamily="18" charset="0"/>
              </a:rPr>
              <a:t>!</a:t>
            </a:r>
            <a:endParaRPr lang="vi-VN" sz="1800" dirty="0">
              <a:latin typeface="UTM Avo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2726184" y="1826882"/>
            <a:ext cx="416659" cy="42452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1912789" y="2673036"/>
            <a:ext cx="1624841" cy="133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912789" y="3067665"/>
            <a:ext cx="2000450" cy="2447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491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49644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830235"/>
            <a:ext cx="6076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</a:rPr>
              <a:t>1. </a:t>
            </a: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từ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ngữ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nào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Trong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bài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thể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hiện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rõ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nhất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tình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cảm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của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bạn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nhỏ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dành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trường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lớp</a:t>
            </a:r>
            <a:r>
              <a:rPr lang="en-US" sz="1600" dirty="0" smtClean="0">
                <a:latin typeface="UTM Avo" panose="02040603050506020204" pitchFamily="18" charset="0"/>
              </a:rPr>
              <a:t>?</a:t>
            </a:r>
            <a:endParaRPr lang="vi-VN" sz="1600" dirty="0">
              <a:latin typeface="UTM Avo" panose="0204060305050602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02961" y="1557356"/>
            <a:ext cx="6412705" cy="3029170"/>
            <a:chOff x="445295" y="1292343"/>
            <a:chExt cx="6412705" cy="302917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8309" y="1292343"/>
              <a:ext cx="225679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Em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yêu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mái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trường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hàng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cây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mát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Xôn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xao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khúc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nhạc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Tiếng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chim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xanh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trời</a:t>
              </a:r>
              <a:endParaRPr lang="en-US" dirty="0" smtClean="0">
                <a:latin typeface="UTM Avo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5295" y="2936518"/>
              <a:ext cx="21418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Mỗi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giờ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ra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chơi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Sân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trường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nhộn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nhịp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Hồng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hào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gương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mặt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Bạn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nào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cũng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xinh</a:t>
              </a:r>
              <a:r>
                <a:rPr lang="en-US" dirty="0" smtClean="0"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325368" y="1312552"/>
              <a:ext cx="2532632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đêm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trong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mơ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Bỗng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cười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khúc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khích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Ngỡ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đang</a:t>
              </a:r>
              <a:r>
                <a:rPr lang="en-US" dirty="0" smtClean="0">
                  <a:latin typeface="UTM Avo" panose="02040603050506020204" pitchFamily="18" charset="0"/>
                </a:rPr>
                <a:t> ở </a:t>
              </a:r>
              <a:r>
                <a:rPr lang="en-US" dirty="0" err="1" smtClean="0">
                  <a:latin typeface="UTM Avo" panose="02040603050506020204" pitchFamily="18" charset="0"/>
                </a:rPr>
                <a:t>lớp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Cùng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bạn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đùa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vui</a:t>
              </a:r>
              <a:r>
                <a:rPr lang="en-US" dirty="0" smtClean="0">
                  <a:latin typeface="UTM Avo" panose="02040603050506020204" pitchFamily="18" charset="0"/>
                </a:rPr>
                <a:t>. </a:t>
              </a:r>
            </a:p>
            <a:p>
              <a:pPr algn="just">
                <a:lnSpc>
                  <a:spcPct val="150000"/>
                </a:lnSpc>
              </a:pPr>
              <a:r>
                <a:rPr lang="en-US" dirty="0" smtClean="0">
                  <a:latin typeface="UTM Avo" panose="02040603050506020204" pitchFamily="18" charset="0"/>
                </a:rPr>
                <a:t>          </a:t>
              </a:r>
              <a:r>
                <a:rPr lang="en-US" sz="1200" dirty="0" smtClean="0">
                  <a:latin typeface="UTM Avo" panose="02040603050506020204" pitchFamily="18" charset="0"/>
                </a:rPr>
                <a:t>(</a:t>
              </a:r>
              <a:r>
                <a:rPr lang="en-US" sz="1200" dirty="0" err="1" smtClean="0">
                  <a:latin typeface="UTM Avo" panose="02040603050506020204" pitchFamily="18" charset="0"/>
                </a:rPr>
                <a:t>Nguyễn</a:t>
              </a:r>
              <a:r>
                <a:rPr lang="en-US" sz="1200" dirty="0" smtClean="0">
                  <a:latin typeface="UTM Avo" panose="02040603050506020204" pitchFamily="18" charset="0"/>
                </a:rPr>
                <a:t> </a:t>
              </a:r>
              <a:r>
                <a:rPr lang="en-US" sz="1200" dirty="0" err="1" smtClean="0">
                  <a:latin typeface="UTM Avo" panose="02040603050506020204" pitchFamily="18" charset="0"/>
                </a:rPr>
                <a:t>Trọng</a:t>
              </a:r>
              <a:r>
                <a:rPr lang="en-US" sz="1200" dirty="0" smtClean="0">
                  <a:latin typeface="UTM Avo" panose="02040603050506020204" pitchFamily="18" charset="0"/>
                </a:rPr>
                <a:t> </a:t>
              </a:r>
              <a:r>
                <a:rPr lang="en-US" sz="1200" dirty="0" err="1" smtClean="0">
                  <a:latin typeface="UTM Avo" panose="02040603050506020204" pitchFamily="18" charset="0"/>
                </a:rPr>
                <a:t>Hoàn</a:t>
              </a:r>
              <a:r>
                <a:rPr lang="en-US" sz="1200" dirty="0" smtClean="0">
                  <a:latin typeface="UTM Avo" panose="02040603050506020204" pitchFamily="18" charset="0"/>
                </a:rPr>
                <a:t>)  </a:t>
              </a:r>
              <a:endParaRPr lang="vi-VN" dirty="0">
                <a:latin typeface="UTM Avo" panose="0204060305050602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01454" y="1292343"/>
              <a:ext cx="2085555" cy="133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Yêu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lớp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học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em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khung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cửa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sổ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bàn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tay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lá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Quạt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gió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mát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vào</a:t>
              </a:r>
              <a:r>
                <a:rPr lang="en-US" dirty="0" smtClean="0">
                  <a:latin typeface="UTM Avo" panose="02040603050506020204" pitchFamily="18" charset="0"/>
                </a:rPr>
                <a:t>.</a:t>
              </a:r>
              <a:endParaRPr lang="vi-VN" dirty="0">
                <a:latin typeface="UTM Avo" panose="0204060305050602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01454" y="2953971"/>
              <a:ext cx="2671905" cy="133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Lời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cô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ngọt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ngào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Thấm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từng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trang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sách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Ngày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không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đến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lớp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Thấy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nhớ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nhớ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ghê</a:t>
              </a:r>
              <a:r>
                <a:rPr lang="en-US" dirty="0" smtClean="0">
                  <a:latin typeface="UTM Avo" panose="02040603050506020204" pitchFamily="18" charset="0"/>
                </a:rPr>
                <a:t>!</a:t>
              </a:r>
              <a:endParaRPr lang="vi-VN" dirty="0">
                <a:latin typeface="UTM Avo" panose="02040603050506020204" pitchFamily="18" charset="0"/>
              </a:endParaRPr>
            </a:p>
          </p:txBody>
        </p:sp>
      </p:grpSp>
      <p:sp>
        <p:nvSpPr>
          <p:cNvPr id="7" name="Oval 6"/>
          <p:cNvSpPr/>
          <p:nvPr/>
        </p:nvSpPr>
        <p:spPr>
          <a:xfrm>
            <a:off x="879222" y="1613327"/>
            <a:ext cx="417908" cy="339018"/>
          </a:xfrm>
          <a:prstGeom prst="ellipse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577749" y="1592982"/>
            <a:ext cx="417908" cy="339018"/>
          </a:xfrm>
          <a:prstGeom prst="ellipse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49644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830235"/>
            <a:ext cx="6076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2</a:t>
            </a:r>
            <a:r>
              <a:rPr lang="en-US" sz="1600" b="1" dirty="0" smtClean="0">
                <a:latin typeface="UTM Avo" panose="02040603050506020204" pitchFamily="18" charset="0"/>
              </a:rPr>
              <a:t>. </a:t>
            </a:r>
            <a:r>
              <a:rPr lang="en-US" sz="1600" dirty="0" err="1" smtClean="0">
                <a:latin typeface="UTM Avo" panose="02040603050506020204" pitchFamily="18" charset="0"/>
              </a:rPr>
              <a:t>Kết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hợp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từ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ngữ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cột</a:t>
            </a:r>
            <a:r>
              <a:rPr lang="en-US" sz="1600" dirty="0" smtClean="0">
                <a:latin typeface="UTM Avo" panose="02040603050506020204" pitchFamily="18" charset="0"/>
              </a:rPr>
              <a:t> A </a:t>
            </a:r>
            <a:r>
              <a:rPr lang="en-US" sz="1600" dirty="0" err="1" smtClean="0">
                <a:latin typeface="UTM Avo" panose="02040603050506020204" pitchFamily="18" charset="0"/>
              </a:rPr>
              <a:t>với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từ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ngữ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cột</a:t>
            </a:r>
            <a:r>
              <a:rPr lang="en-US" sz="1600" dirty="0" smtClean="0">
                <a:latin typeface="UTM Avo" panose="02040603050506020204" pitchFamily="18" charset="0"/>
              </a:rPr>
              <a:t> B </a:t>
            </a:r>
            <a:r>
              <a:rPr lang="en-US" sz="1600" dirty="0" err="1" smtClean="0">
                <a:latin typeface="UTM Avo" panose="02040603050506020204" pitchFamily="18" charset="0"/>
              </a:rPr>
              <a:t>để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tạo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câu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nêu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đặc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điểm</a:t>
            </a:r>
            <a:endParaRPr lang="vi-VN" sz="1600" dirty="0">
              <a:latin typeface="UTM Avo" panose="0204060305050602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55450" y="2523885"/>
            <a:ext cx="2847886" cy="432907"/>
            <a:chOff x="764010" y="2384269"/>
            <a:chExt cx="2847886" cy="432907"/>
          </a:xfrm>
        </p:grpSpPr>
        <p:sp>
          <p:nvSpPr>
            <p:cNvPr id="17" name="Rounded Rectangle 16"/>
            <p:cNvSpPr/>
            <p:nvPr/>
          </p:nvSpPr>
          <p:spPr>
            <a:xfrm>
              <a:off x="764010" y="2384269"/>
              <a:ext cx="2743738" cy="432907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1800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cô</a:t>
              </a:r>
              <a:endParaRPr lang="en-US" sz="1800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3402346" y="2495947"/>
              <a:ext cx="209550" cy="2095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55450" y="3133246"/>
            <a:ext cx="2847886" cy="432907"/>
            <a:chOff x="764010" y="2854014"/>
            <a:chExt cx="2847886" cy="432907"/>
          </a:xfrm>
        </p:grpSpPr>
        <p:sp>
          <p:nvSpPr>
            <p:cNvPr id="19" name="Rounded Rectangle 18"/>
            <p:cNvSpPr/>
            <p:nvPr/>
          </p:nvSpPr>
          <p:spPr>
            <a:xfrm>
              <a:off x="764010" y="2854014"/>
              <a:ext cx="2743738" cy="432907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Sân</a:t>
              </a:r>
              <a:r>
                <a:rPr lang="en-US" sz="1800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trường</a:t>
              </a:r>
              <a:endParaRPr lang="en-US" sz="1800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3402346" y="2965692"/>
              <a:ext cx="209550" cy="2095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55450" y="1914524"/>
            <a:ext cx="2848513" cy="432907"/>
            <a:chOff x="764010" y="1914524"/>
            <a:chExt cx="2848513" cy="432907"/>
          </a:xfrm>
        </p:grpSpPr>
        <p:sp>
          <p:nvSpPr>
            <p:cNvPr id="2" name="Rounded Rectangle 1"/>
            <p:cNvSpPr/>
            <p:nvPr/>
          </p:nvSpPr>
          <p:spPr>
            <a:xfrm>
              <a:off x="764010" y="1914524"/>
              <a:ext cx="2743738" cy="432907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Gương</a:t>
              </a:r>
              <a:r>
                <a:rPr lang="en-US" sz="1800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mặt</a:t>
              </a:r>
              <a:r>
                <a:rPr lang="en-US" sz="1800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1800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bạn</a:t>
              </a:r>
              <a:endParaRPr lang="en-US" sz="1800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3402973" y="2027030"/>
              <a:ext cx="209550" cy="2095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17500" y="1445337"/>
            <a:ext cx="41413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smtClean="0">
                <a:solidFill>
                  <a:schemeClr val="accent1"/>
                </a:solidFill>
                <a:latin typeface="UTM Avo" panose="02040603050506020204" pitchFamily="18" charset="0"/>
              </a:rPr>
              <a:t>A                              B</a:t>
            </a:r>
            <a:endParaRPr lang="vi-VN" sz="18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051163" y="1914524"/>
            <a:ext cx="1762273" cy="432907"/>
            <a:chOff x="659775" y="1914524"/>
            <a:chExt cx="1762273" cy="432907"/>
          </a:xfrm>
        </p:grpSpPr>
        <p:sp>
          <p:nvSpPr>
            <p:cNvPr id="26" name="Rounded Rectangle 25"/>
            <p:cNvSpPr/>
            <p:nvPr/>
          </p:nvSpPr>
          <p:spPr>
            <a:xfrm>
              <a:off x="764010" y="1914524"/>
              <a:ext cx="1658038" cy="432907"/>
            </a:xfrm>
            <a:prstGeom prst="roundRect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nhộn</a:t>
              </a:r>
              <a:r>
                <a:rPr lang="en-US" sz="1800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nhịp</a:t>
              </a:r>
              <a:r>
                <a:rPr lang="en-US" sz="1800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.</a:t>
              </a:r>
              <a:endParaRPr lang="en-US" sz="1800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051163" y="2523885"/>
            <a:ext cx="1762273" cy="432907"/>
            <a:chOff x="659775" y="1914524"/>
            <a:chExt cx="1762273" cy="432907"/>
          </a:xfrm>
        </p:grpSpPr>
        <p:sp>
          <p:nvSpPr>
            <p:cNvPr id="29" name="Rounded Rectangle 28"/>
            <p:cNvSpPr/>
            <p:nvPr/>
          </p:nvSpPr>
          <p:spPr>
            <a:xfrm>
              <a:off x="764010" y="1914524"/>
              <a:ext cx="1658038" cy="432907"/>
            </a:xfrm>
            <a:prstGeom prst="roundRect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ngọt</a:t>
              </a:r>
              <a:r>
                <a:rPr lang="en-US" sz="1800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ngào</a:t>
              </a:r>
              <a:r>
                <a:rPr lang="en-US" sz="1800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.</a:t>
              </a:r>
              <a:endParaRPr lang="en-US" sz="1800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051163" y="3133245"/>
            <a:ext cx="1762273" cy="432907"/>
            <a:chOff x="659775" y="1914524"/>
            <a:chExt cx="1762273" cy="432907"/>
          </a:xfrm>
        </p:grpSpPr>
        <p:sp>
          <p:nvSpPr>
            <p:cNvPr id="32" name="Rounded Rectangle 31"/>
            <p:cNvSpPr/>
            <p:nvPr/>
          </p:nvSpPr>
          <p:spPr>
            <a:xfrm>
              <a:off x="764010" y="1914524"/>
              <a:ext cx="1658038" cy="432907"/>
            </a:xfrm>
            <a:prstGeom prst="roundRect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h</a:t>
              </a:r>
              <a:r>
                <a:rPr lang="en-US" sz="180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ồng</a:t>
              </a:r>
              <a:r>
                <a:rPr lang="en-US" sz="1800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hào</a:t>
              </a:r>
              <a:r>
                <a:rPr lang="en-US" sz="1800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.</a:t>
              </a:r>
              <a:endParaRPr lang="en-US" sz="1800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5" name="Straight Connector 34"/>
          <p:cNvCxnSpPr>
            <a:stCxn id="22" idx="2"/>
            <a:endCxn id="33" idx="2"/>
          </p:cNvCxnSpPr>
          <p:nvPr/>
        </p:nvCxnSpPr>
        <p:spPr>
          <a:xfrm>
            <a:off x="3494413" y="2131805"/>
            <a:ext cx="556750" cy="121872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0" idx="2"/>
            <a:endCxn id="30" idx="2"/>
          </p:cNvCxnSpPr>
          <p:nvPr/>
        </p:nvCxnSpPr>
        <p:spPr>
          <a:xfrm>
            <a:off x="3493786" y="2740338"/>
            <a:ext cx="557377" cy="82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21" idx="2"/>
            <a:endCxn id="27" idx="2"/>
          </p:cNvCxnSpPr>
          <p:nvPr/>
        </p:nvCxnSpPr>
        <p:spPr>
          <a:xfrm flipV="1">
            <a:off x="3493786" y="2131805"/>
            <a:ext cx="557377" cy="121789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86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2.46914E-6 L -0.08264 0.2370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4" y="11852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3.95062E-6 L -0.08264 3.95062E-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4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4.5679E-6 L -0.08264 -0.2367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4" y="-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8593" y="707923"/>
            <a:ext cx="593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 DẶN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DÒ: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30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ouse Pads Voice Sing Boy Singing Song White Singer: Amazon.co.uk:  Electronic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9" t="19022" r="26118" b="18756"/>
          <a:stretch/>
        </p:blipFill>
        <p:spPr bwMode="auto">
          <a:xfrm>
            <a:off x="712312" y="2171699"/>
            <a:ext cx="1463355" cy="2134059"/>
          </a:xfrm>
          <a:prstGeom prst="roundRect">
            <a:avLst>
              <a:gd name="adj" fmla="val 2958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39" y="883920"/>
            <a:ext cx="2359159" cy="1355672"/>
          </a:xfrm>
          <a:prstGeom prst="rect">
            <a:avLst/>
          </a:prstGeom>
        </p:spPr>
      </p:pic>
      <p:pic>
        <p:nvPicPr>
          <p:cNvPr id="11" name="Bài Hát Em Yêu Trường Em - Ca Nhạc Thiếu Nhi 3D Vui Nhộ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609" end="100270"/>
                </p14:media>
              </p:ext>
            </p:extLst>
          </p:nvPr>
        </p:nvPicPr>
        <p:blipFill rotWithShape="1">
          <a:blip r:embed="rId6"/>
          <a:srcRect r="21329"/>
          <a:stretch/>
        </p:blipFill>
        <p:spPr>
          <a:xfrm>
            <a:off x="2364182" y="838200"/>
            <a:ext cx="4013757" cy="2869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419507" y="3593783"/>
            <a:ext cx="4011773" cy="821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700" dirty="0" err="1" smtClean="0">
                <a:latin typeface="UTM Avo" panose="02040603050506020204" pitchFamily="18" charset="0"/>
              </a:rPr>
              <a:t>Bạn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nhỏ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trong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bài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có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tình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cảm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như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thế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nào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với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trường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của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mình</a:t>
            </a:r>
            <a:r>
              <a:rPr lang="en-US" sz="1700" dirty="0" smtClean="0">
                <a:latin typeface="UTM Avo" panose="02040603050506020204" pitchFamily="18" charset="0"/>
              </a:rPr>
              <a:t>?</a:t>
            </a:r>
            <a:endParaRPr lang="vi-VN" sz="17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08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31097" y="620406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YÊU LẮM TRƯỜNG ƠI!</a:t>
            </a:r>
            <a:endParaRPr lang="en-US" sz="3600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7" name="Google Shape;887;p39"/>
          <p:cNvSpPr/>
          <p:nvPr/>
        </p:nvSpPr>
        <p:spPr>
          <a:xfrm>
            <a:off x="1070528" y="524548"/>
            <a:ext cx="244847" cy="242424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912;p39"/>
          <p:cNvGrpSpPr/>
          <p:nvPr/>
        </p:nvGrpSpPr>
        <p:grpSpPr>
          <a:xfrm>
            <a:off x="689492" y="467980"/>
            <a:ext cx="246826" cy="210678"/>
            <a:chOff x="6530133" y="2132672"/>
            <a:chExt cx="567275" cy="427077"/>
          </a:xfrm>
        </p:grpSpPr>
        <p:sp>
          <p:nvSpPr>
            <p:cNvPr id="9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rgbClr val="7E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915;p39"/>
          <p:cNvGrpSpPr/>
          <p:nvPr/>
        </p:nvGrpSpPr>
        <p:grpSpPr>
          <a:xfrm>
            <a:off x="1136001" y="1217893"/>
            <a:ext cx="257318" cy="247202"/>
            <a:chOff x="7047366" y="2801445"/>
            <a:chExt cx="753219" cy="723609"/>
          </a:xfrm>
        </p:grpSpPr>
        <p:sp>
          <p:nvSpPr>
            <p:cNvPr id="12" name="Google Shape;916;p39"/>
            <p:cNvSpPr/>
            <p:nvPr/>
          </p:nvSpPr>
          <p:spPr>
            <a:xfrm>
              <a:off x="7105020" y="2834900"/>
              <a:ext cx="638552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969;p39"/>
          <p:cNvGrpSpPr/>
          <p:nvPr/>
        </p:nvGrpSpPr>
        <p:grpSpPr>
          <a:xfrm rot="17930940">
            <a:off x="756888" y="1393684"/>
            <a:ext cx="218825" cy="225782"/>
            <a:chOff x="6109266" y="2958701"/>
            <a:chExt cx="158099" cy="163114"/>
          </a:xfrm>
        </p:grpSpPr>
        <p:sp>
          <p:nvSpPr>
            <p:cNvPr id="40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887;p39"/>
          <p:cNvSpPr/>
          <p:nvPr/>
        </p:nvSpPr>
        <p:spPr>
          <a:xfrm>
            <a:off x="936317" y="1245827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" name="Google Shape;969;p39"/>
          <p:cNvGrpSpPr/>
          <p:nvPr/>
        </p:nvGrpSpPr>
        <p:grpSpPr>
          <a:xfrm>
            <a:off x="396308" y="617004"/>
            <a:ext cx="218825" cy="225782"/>
            <a:chOff x="6109266" y="2958701"/>
            <a:chExt cx="158099" cy="163114"/>
          </a:xfrm>
        </p:grpSpPr>
        <p:sp>
          <p:nvSpPr>
            <p:cNvPr id="48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02934" y="640339"/>
            <a:ext cx="1633486" cy="585360"/>
            <a:chOff x="349504" y="617308"/>
            <a:chExt cx="1633486" cy="58536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13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9504" y="617308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13</a:t>
              </a:r>
              <a:endParaRPr lang="en-US" sz="3200" dirty="0">
                <a:solidFill>
                  <a:schemeClr val="bg1">
                    <a:lumMod val="75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51" name="Google Shape;887;p39"/>
          <p:cNvSpPr/>
          <p:nvPr/>
        </p:nvSpPr>
        <p:spPr>
          <a:xfrm>
            <a:off x="1413023" y="526856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887;p39"/>
          <p:cNvSpPr/>
          <p:nvPr/>
        </p:nvSpPr>
        <p:spPr>
          <a:xfrm>
            <a:off x="576026" y="1219054"/>
            <a:ext cx="181384" cy="1795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" name="Group 42"/>
          <p:cNvGrpSpPr/>
          <p:nvPr/>
        </p:nvGrpSpPr>
        <p:grpSpPr>
          <a:xfrm>
            <a:off x="1208721" y="1583968"/>
            <a:ext cx="4920834" cy="3253979"/>
            <a:chOff x="832266" y="1717658"/>
            <a:chExt cx="4639381" cy="3073280"/>
          </a:xfrm>
        </p:grpSpPr>
        <p:pic>
          <p:nvPicPr>
            <p:cNvPr id="2050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6" t="42000" r="8800" b="22750"/>
            <a:stretch/>
          </p:blipFill>
          <p:spPr bwMode="auto">
            <a:xfrm>
              <a:off x="1070528" y="1717658"/>
              <a:ext cx="4401119" cy="2820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832266" y="2948940"/>
              <a:ext cx="3046314" cy="18419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71077" y="2876041"/>
            <a:ext cx="2929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 smtClean="0">
                <a:latin typeface="UTM Avo" panose="02040603050506020204" pitchFamily="18" charset="0"/>
              </a:rPr>
              <a:t>Bức</a:t>
            </a:r>
            <a:r>
              <a:rPr lang="en-US" sz="2400" b="1" dirty="0" smtClean="0"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latin typeface="UTM Avo" panose="02040603050506020204" pitchFamily="18" charset="0"/>
              </a:rPr>
              <a:t>tranh</a:t>
            </a:r>
            <a:r>
              <a:rPr lang="en-US" sz="2400" b="1" dirty="0" smtClean="0"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latin typeface="UTM Avo" panose="02040603050506020204" pitchFamily="18" charset="0"/>
              </a:rPr>
              <a:t>này</a:t>
            </a:r>
            <a:r>
              <a:rPr lang="en-US" sz="2400" b="1" dirty="0" smtClean="0"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latin typeface="UTM Avo" panose="02040603050506020204" pitchFamily="18" charset="0"/>
              </a:rPr>
              <a:t>vẽ</a:t>
            </a:r>
            <a:r>
              <a:rPr lang="en-US" sz="2400" b="1" dirty="0" smtClean="0"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latin typeface="UTM Avo" panose="02040603050506020204" pitchFamily="18" charset="0"/>
              </a:rPr>
              <a:t>gì</a:t>
            </a:r>
            <a:r>
              <a:rPr lang="en-US" sz="2400" b="1" dirty="0" smtClean="0">
                <a:latin typeface="UTM Avo" panose="02040603050506020204" pitchFamily="18" charset="0"/>
              </a:rPr>
              <a:t>?</a:t>
            </a:r>
            <a:endParaRPr lang="vi-VN" sz="2400" b="1" dirty="0">
              <a:latin typeface="UTM Avo" panose="020406030505060202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8070" y="3367185"/>
            <a:ext cx="5628601" cy="1420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 smtClean="0">
                <a:latin typeface="UTM Avo" panose="02040603050506020204" pitchFamily="18" charset="0"/>
              </a:rPr>
              <a:t>Bức</a:t>
            </a:r>
            <a:r>
              <a:rPr lang="en-US" sz="2000" b="1" dirty="0" smtClean="0"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latin typeface="UTM Avo" panose="02040603050506020204" pitchFamily="18" charset="0"/>
              </a:rPr>
              <a:t>tranh</a:t>
            </a:r>
            <a:r>
              <a:rPr lang="en-US" sz="2000" b="1" dirty="0" smtClean="0"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latin typeface="UTM Avo" panose="02040603050506020204" pitchFamily="18" charset="0"/>
              </a:rPr>
              <a:t>này</a:t>
            </a:r>
            <a:r>
              <a:rPr lang="en-US" sz="2000" b="1" dirty="0" smtClean="0"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latin typeface="UTM Avo" panose="02040603050506020204" pitchFamily="18" charset="0"/>
              </a:rPr>
              <a:t>vẽ</a:t>
            </a:r>
            <a:r>
              <a:rPr lang="en-US" sz="2000" b="1" dirty="0" smtClean="0"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latin typeface="UTM Avo" panose="02040603050506020204" pitchFamily="18" charset="0"/>
              </a:rPr>
              <a:t>cảnh</a:t>
            </a:r>
            <a:r>
              <a:rPr lang="en-US" sz="2000" b="1" dirty="0" smtClean="0"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latin typeface="UTM Avo" panose="02040603050506020204" pitchFamily="18" charset="0"/>
              </a:rPr>
              <a:t>lớp</a:t>
            </a:r>
            <a:r>
              <a:rPr lang="en-US" sz="2000" b="1" dirty="0" smtClean="0"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latin typeface="UTM Avo" panose="02040603050506020204" pitchFamily="18" charset="0"/>
              </a:rPr>
              <a:t>học</a:t>
            </a:r>
            <a:r>
              <a:rPr lang="en-US" sz="2000" b="1" dirty="0" smtClean="0"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latin typeface="UTM Avo" panose="02040603050506020204" pitchFamily="18" charset="0"/>
              </a:rPr>
              <a:t>có</a:t>
            </a:r>
            <a:r>
              <a:rPr lang="en-US" sz="2000" b="1" dirty="0" smtClean="0"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latin typeface="UTM Avo" panose="02040603050506020204" pitchFamily="18" charset="0"/>
              </a:rPr>
              <a:t>hai</a:t>
            </a:r>
            <a:r>
              <a:rPr lang="en-US" sz="2000" b="1" dirty="0" smtClean="0"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latin typeface="UTM Avo" panose="02040603050506020204" pitchFamily="18" charset="0"/>
              </a:rPr>
              <a:t>bạn</a:t>
            </a:r>
            <a:r>
              <a:rPr lang="en-US" sz="2000" b="1" dirty="0" smtClean="0">
                <a:latin typeface="UTM Avo" panose="02040603050506020204" pitchFamily="18" charset="0"/>
              </a:rPr>
              <a:t>  </a:t>
            </a:r>
            <a:r>
              <a:rPr lang="en-US" sz="2000" b="1" dirty="0" err="1" smtClean="0">
                <a:latin typeface="UTM Avo" panose="02040603050506020204" pitchFamily="18" charset="0"/>
              </a:rPr>
              <a:t>đang</a:t>
            </a:r>
            <a:r>
              <a:rPr lang="en-US" sz="2000" b="1" dirty="0" smtClean="0"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latin typeface="UTM Avo" panose="02040603050506020204" pitchFamily="18" charset="0"/>
              </a:rPr>
              <a:t>trao</a:t>
            </a:r>
            <a:r>
              <a:rPr lang="en-US" sz="2000" b="1" dirty="0" smtClean="0"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latin typeface="UTM Avo" panose="02040603050506020204" pitchFamily="18" charset="0"/>
              </a:rPr>
              <a:t>đổi</a:t>
            </a:r>
            <a:r>
              <a:rPr lang="en-US" sz="2000" b="1" dirty="0" smtClean="0"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latin typeface="UTM Avo" panose="02040603050506020204" pitchFamily="18" charset="0"/>
              </a:rPr>
              <a:t>bài</a:t>
            </a:r>
            <a:r>
              <a:rPr lang="en-US" sz="2000" b="1" dirty="0" smtClean="0">
                <a:latin typeface="UTM Avo" panose="02040603050506020204" pitchFamily="18" charset="0"/>
              </a:rPr>
              <a:t>, </a:t>
            </a:r>
            <a:r>
              <a:rPr lang="en-US" sz="2000" b="1" dirty="0" err="1" smtClean="0">
                <a:latin typeface="UTM Avo" panose="02040603050506020204" pitchFamily="18" charset="0"/>
              </a:rPr>
              <a:t>dưới</a:t>
            </a:r>
            <a:r>
              <a:rPr lang="en-US" sz="2000" b="1" dirty="0" smtClean="0"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latin typeface="UTM Avo" panose="02040603050506020204" pitchFamily="18" charset="0"/>
              </a:rPr>
              <a:t>sân</a:t>
            </a:r>
            <a:r>
              <a:rPr lang="en-US" sz="2000" b="1" dirty="0" smtClean="0"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latin typeface="UTM Avo" panose="02040603050506020204" pitchFamily="18" charset="0"/>
              </a:rPr>
              <a:t>trường</a:t>
            </a:r>
            <a:r>
              <a:rPr lang="en-US" sz="2000" b="1" dirty="0" smtClean="0"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latin typeface="UTM Avo" panose="02040603050506020204" pitchFamily="18" charset="0"/>
              </a:rPr>
              <a:t>các</a:t>
            </a:r>
            <a:r>
              <a:rPr lang="en-US" sz="2000" b="1" dirty="0" smtClean="0"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latin typeface="UTM Avo" panose="02040603050506020204" pitchFamily="18" charset="0"/>
              </a:rPr>
              <a:t>bạn</a:t>
            </a:r>
            <a:r>
              <a:rPr lang="en-US" sz="2000" b="1" dirty="0" smtClean="0"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latin typeface="UTM Avo" panose="02040603050506020204" pitchFamily="18" charset="0"/>
              </a:rPr>
              <a:t>đang</a:t>
            </a:r>
            <a:r>
              <a:rPr lang="en-US" sz="2000" b="1" dirty="0" smtClean="0"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latin typeface="UTM Avo" panose="02040603050506020204" pitchFamily="18" charset="0"/>
              </a:rPr>
              <a:t>chơi</a:t>
            </a:r>
            <a:r>
              <a:rPr lang="en-US" sz="2000" b="1" dirty="0" smtClean="0"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latin typeface="UTM Avo" panose="02040603050506020204" pitchFamily="18" charset="0"/>
              </a:rPr>
              <a:t>nhảy</a:t>
            </a:r>
            <a:r>
              <a:rPr lang="en-US" sz="2000" b="1" dirty="0" smtClean="0"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latin typeface="UTM Avo" panose="02040603050506020204" pitchFamily="18" charset="0"/>
              </a:rPr>
              <a:t>dây</a:t>
            </a:r>
            <a:endParaRPr lang="vi-VN" sz="20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7" grpId="0"/>
      <p:bldP spid="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3" r="43020" b="56285"/>
          <a:stretch/>
        </p:blipFill>
        <p:spPr bwMode="auto">
          <a:xfrm>
            <a:off x="343584" y="304799"/>
            <a:ext cx="1316941" cy="13458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03277" y="621885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YÊU LẮM TRƯỜNG ƠI</a:t>
            </a:r>
            <a:endParaRPr lang="en-US" sz="36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67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50810" y="1384599"/>
            <a:ext cx="6412705" cy="3029170"/>
            <a:chOff x="445295" y="1292343"/>
            <a:chExt cx="6412705" cy="302917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8309" y="1292343"/>
              <a:ext cx="225679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Em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yêu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mái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trường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hàng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cây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mát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Xôn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xao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khúc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nhạc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Tiếng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chim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xanh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trời</a:t>
              </a:r>
              <a:endParaRPr lang="en-US" dirty="0" smtClean="0">
                <a:latin typeface="UTM Avo" panose="0204060305050602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5295" y="2936518"/>
              <a:ext cx="21418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Mỗi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giờ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ra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chơi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Sân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trường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nhộn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nhịp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Hồng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hào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gương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mặt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Bạn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nào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cũng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xinh</a:t>
              </a:r>
              <a:r>
                <a:rPr lang="en-US" dirty="0" smtClean="0"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325368" y="1312552"/>
              <a:ext cx="2532632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đêm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trong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mơ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Bỗng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cười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khúc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khích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Ngỡ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đang</a:t>
              </a:r>
              <a:r>
                <a:rPr lang="en-US" dirty="0" smtClean="0">
                  <a:latin typeface="UTM Avo" panose="02040603050506020204" pitchFamily="18" charset="0"/>
                </a:rPr>
                <a:t> ở </a:t>
              </a:r>
              <a:r>
                <a:rPr lang="en-US" dirty="0" err="1" smtClean="0">
                  <a:latin typeface="UTM Avo" panose="02040603050506020204" pitchFamily="18" charset="0"/>
                </a:rPr>
                <a:t>lớp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Cùng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bạn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đùa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vui</a:t>
              </a:r>
              <a:r>
                <a:rPr lang="en-US" dirty="0" smtClean="0">
                  <a:latin typeface="UTM Avo" panose="02040603050506020204" pitchFamily="18" charset="0"/>
                </a:rPr>
                <a:t>. </a:t>
              </a:r>
            </a:p>
            <a:p>
              <a:pPr algn="just">
                <a:lnSpc>
                  <a:spcPct val="150000"/>
                </a:lnSpc>
              </a:pPr>
              <a:r>
                <a:rPr lang="en-US" dirty="0" smtClean="0">
                  <a:latin typeface="UTM Avo" panose="02040603050506020204" pitchFamily="18" charset="0"/>
                </a:rPr>
                <a:t>          </a:t>
              </a:r>
              <a:r>
                <a:rPr lang="en-US" sz="1200" dirty="0" smtClean="0">
                  <a:latin typeface="UTM Avo" panose="02040603050506020204" pitchFamily="18" charset="0"/>
                </a:rPr>
                <a:t>(</a:t>
              </a:r>
              <a:r>
                <a:rPr lang="en-US" sz="1200" dirty="0" err="1" smtClean="0">
                  <a:latin typeface="UTM Avo" panose="02040603050506020204" pitchFamily="18" charset="0"/>
                </a:rPr>
                <a:t>Nguyễn</a:t>
              </a:r>
              <a:r>
                <a:rPr lang="en-US" sz="1200" dirty="0" smtClean="0">
                  <a:latin typeface="UTM Avo" panose="02040603050506020204" pitchFamily="18" charset="0"/>
                </a:rPr>
                <a:t> </a:t>
              </a:r>
              <a:r>
                <a:rPr lang="en-US" sz="1200" dirty="0" err="1" smtClean="0">
                  <a:latin typeface="UTM Avo" panose="02040603050506020204" pitchFamily="18" charset="0"/>
                </a:rPr>
                <a:t>Trọng</a:t>
              </a:r>
              <a:r>
                <a:rPr lang="en-US" sz="1200" dirty="0" smtClean="0">
                  <a:latin typeface="UTM Avo" panose="02040603050506020204" pitchFamily="18" charset="0"/>
                </a:rPr>
                <a:t> </a:t>
              </a:r>
              <a:r>
                <a:rPr lang="en-US" sz="1200" dirty="0" err="1" smtClean="0">
                  <a:latin typeface="UTM Avo" panose="02040603050506020204" pitchFamily="18" charset="0"/>
                </a:rPr>
                <a:t>Hoàn</a:t>
              </a:r>
              <a:r>
                <a:rPr lang="en-US" sz="1200" dirty="0" smtClean="0">
                  <a:latin typeface="UTM Avo" panose="02040603050506020204" pitchFamily="18" charset="0"/>
                </a:rPr>
                <a:t>)  </a:t>
              </a:r>
              <a:endParaRPr lang="vi-VN" dirty="0">
                <a:latin typeface="UTM Avo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01454" y="1292343"/>
              <a:ext cx="2085555" cy="133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Yêu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lớp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học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em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khung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cửa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sổ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bàn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tay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lá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Quạt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gió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mát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vào</a:t>
              </a:r>
              <a:r>
                <a:rPr lang="en-US" dirty="0" smtClean="0">
                  <a:latin typeface="UTM Avo" panose="02040603050506020204" pitchFamily="18" charset="0"/>
                </a:rPr>
                <a:t>.</a:t>
              </a:r>
              <a:endParaRPr lang="vi-VN" dirty="0">
                <a:latin typeface="UTM Avo" panose="020406030505060202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01454" y="2953971"/>
              <a:ext cx="2671905" cy="133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Lời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cô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ngọt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ngào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Thấm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từng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trang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sách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Ngày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không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đến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lớp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Thấy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nhớ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nhớ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ghê</a:t>
              </a:r>
              <a:r>
                <a:rPr lang="en-US" dirty="0" smtClean="0">
                  <a:latin typeface="UTM Avo" panose="02040603050506020204" pitchFamily="18" charset="0"/>
                </a:rPr>
                <a:t>!</a:t>
              </a:r>
              <a:endParaRPr lang="vi-VN" dirty="0">
                <a:latin typeface="UTM Avo" panose="020406030505060202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89296" y="643353"/>
            <a:ext cx="5365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YÊU LẮM TRƯỜNG ƠI</a:t>
            </a:r>
          </a:p>
        </p:txBody>
      </p:sp>
    </p:spTree>
    <p:extLst>
      <p:ext uri="{BB962C8B-B14F-4D97-AF65-F5344CB8AC3E}">
        <p14:creationId xmlns:p14="http://schemas.microsoft.com/office/powerpoint/2010/main" val="6453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50810" y="1384599"/>
            <a:ext cx="6412705" cy="3029170"/>
            <a:chOff x="445295" y="1292343"/>
            <a:chExt cx="6412705" cy="302917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8309" y="1292343"/>
              <a:ext cx="225679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Em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yêu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mái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trường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hàng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cây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mát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b="1" dirty="0" err="1" smtClean="0">
                  <a:solidFill>
                    <a:srgbClr val="FB4C43"/>
                  </a:solidFill>
                  <a:latin typeface="UTM Avo" panose="02040603050506020204" pitchFamily="18" charset="0"/>
                </a:rPr>
                <a:t>Xôn</a:t>
              </a:r>
              <a:r>
                <a:rPr lang="en-US" b="1" dirty="0" smtClean="0">
                  <a:solidFill>
                    <a:srgbClr val="FB4C43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 smtClean="0">
                  <a:solidFill>
                    <a:srgbClr val="FB4C43"/>
                  </a:solidFill>
                  <a:latin typeface="UTM Avo" panose="02040603050506020204" pitchFamily="18" charset="0"/>
                </a:rPr>
                <a:t>xao</a:t>
              </a:r>
              <a:r>
                <a:rPr lang="en-US" b="1" dirty="0" smtClean="0">
                  <a:solidFill>
                    <a:srgbClr val="FB4C43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khúc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nhạc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Tiếng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chim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xanh</a:t>
              </a:r>
              <a:r>
                <a:rPr lang="en-US" dirty="0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trời</a:t>
              </a:r>
              <a:endParaRPr lang="en-US" dirty="0" smtClean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5295" y="2936518"/>
              <a:ext cx="21418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Mỗi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giờ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ra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chơi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Sân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trường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b="1" dirty="0" err="1" smtClean="0">
                  <a:solidFill>
                    <a:srgbClr val="FB4C43"/>
                  </a:solidFill>
                  <a:latin typeface="UTM Avo" panose="02040603050506020204" pitchFamily="18" charset="0"/>
                </a:rPr>
                <a:t>nhộn</a:t>
              </a:r>
              <a:r>
                <a:rPr lang="en-US" b="1" dirty="0" smtClean="0">
                  <a:solidFill>
                    <a:srgbClr val="FB4C43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 smtClean="0">
                  <a:solidFill>
                    <a:srgbClr val="FB4C43"/>
                  </a:solidFill>
                  <a:latin typeface="UTM Avo" panose="02040603050506020204" pitchFamily="18" charset="0"/>
                </a:rPr>
                <a:t>nhịp</a:t>
              </a:r>
              <a:endParaRPr lang="en-US" b="1" dirty="0" smtClean="0">
                <a:solidFill>
                  <a:srgbClr val="FB4C43"/>
                </a:solidFill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Hồng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hào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gương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mặt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Bạn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nào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cũng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xinh</a:t>
              </a:r>
              <a:r>
                <a:rPr lang="en-US" dirty="0" smtClean="0"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325368" y="1312552"/>
              <a:ext cx="2532632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đêm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trong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mơ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Bỗng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cười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b="1" dirty="0" err="1" smtClean="0">
                  <a:solidFill>
                    <a:srgbClr val="FB4C43"/>
                  </a:solidFill>
                  <a:latin typeface="UTM Avo" panose="02040603050506020204" pitchFamily="18" charset="0"/>
                </a:rPr>
                <a:t>khúc</a:t>
              </a:r>
              <a:r>
                <a:rPr lang="en-US" b="1" dirty="0" smtClean="0">
                  <a:solidFill>
                    <a:srgbClr val="FB4C43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 smtClean="0">
                  <a:solidFill>
                    <a:srgbClr val="FB4C43"/>
                  </a:solidFill>
                  <a:latin typeface="UTM Avo" panose="02040603050506020204" pitchFamily="18" charset="0"/>
                </a:rPr>
                <a:t>khích</a:t>
              </a:r>
              <a:endParaRPr lang="en-US" b="1" dirty="0" smtClean="0">
                <a:solidFill>
                  <a:srgbClr val="FB4C43"/>
                </a:solidFill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Ngỡ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đang</a:t>
              </a:r>
              <a:r>
                <a:rPr lang="en-US" dirty="0" smtClean="0">
                  <a:latin typeface="UTM Avo" panose="02040603050506020204" pitchFamily="18" charset="0"/>
                </a:rPr>
                <a:t> ở </a:t>
              </a:r>
              <a:r>
                <a:rPr lang="en-US" dirty="0" err="1" smtClean="0">
                  <a:latin typeface="UTM Avo" panose="02040603050506020204" pitchFamily="18" charset="0"/>
                </a:rPr>
                <a:t>lớp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Cùng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bạn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đùa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vui</a:t>
              </a:r>
              <a:r>
                <a:rPr lang="en-US" dirty="0" smtClean="0">
                  <a:latin typeface="UTM Avo" panose="02040603050506020204" pitchFamily="18" charset="0"/>
                </a:rPr>
                <a:t>. </a:t>
              </a:r>
            </a:p>
            <a:p>
              <a:pPr algn="just">
                <a:lnSpc>
                  <a:spcPct val="150000"/>
                </a:lnSpc>
              </a:pPr>
              <a:r>
                <a:rPr lang="en-US" dirty="0" smtClean="0">
                  <a:latin typeface="UTM Avo" panose="02040603050506020204" pitchFamily="18" charset="0"/>
                </a:rPr>
                <a:t>          </a:t>
              </a:r>
              <a:r>
                <a:rPr lang="en-US" sz="1200" dirty="0" smtClean="0">
                  <a:latin typeface="UTM Avo" panose="02040603050506020204" pitchFamily="18" charset="0"/>
                </a:rPr>
                <a:t>(</a:t>
              </a:r>
              <a:r>
                <a:rPr lang="en-US" sz="1200" dirty="0" err="1" smtClean="0">
                  <a:latin typeface="UTM Avo" panose="02040603050506020204" pitchFamily="18" charset="0"/>
                </a:rPr>
                <a:t>Nguyễn</a:t>
              </a:r>
              <a:r>
                <a:rPr lang="en-US" sz="1200" dirty="0" smtClean="0">
                  <a:latin typeface="UTM Avo" panose="02040603050506020204" pitchFamily="18" charset="0"/>
                </a:rPr>
                <a:t> </a:t>
              </a:r>
              <a:r>
                <a:rPr lang="en-US" sz="1200" dirty="0" err="1" smtClean="0">
                  <a:latin typeface="UTM Avo" panose="02040603050506020204" pitchFamily="18" charset="0"/>
                </a:rPr>
                <a:t>Trọng</a:t>
              </a:r>
              <a:r>
                <a:rPr lang="en-US" sz="1200" dirty="0" smtClean="0">
                  <a:latin typeface="UTM Avo" panose="02040603050506020204" pitchFamily="18" charset="0"/>
                </a:rPr>
                <a:t> </a:t>
              </a:r>
              <a:r>
                <a:rPr lang="en-US" sz="1200" dirty="0" err="1" smtClean="0">
                  <a:latin typeface="UTM Avo" panose="02040603050506020204" pitchFamily="18" charset="0"/>
                </a:rPr>
                <a:t>Hoàn</a:t>
              </a:r>
              <a:r>
                <a:rPr lang="en-US" sz="1200" dirty="0" smtClean="0">
                  <a:latin typeface="UTM Avo" panose="02040603050506020204" pitchFamily="18" charset="0"/>
                </a:rPr>
                <a:t>)  </a:t>
              </a:r>
              <a:endParaRPr lang="vi-VN" dirty="0">
                <a:latin typeface="UTM Avo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01454" y="1292343"/>
              <a:ext cx="208555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Yêu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lớp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học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em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khung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b="1" dirty="0" err="1" smtClean="0">
                  <a:solidFill>
                    <a:srgbClr val="FB4C43"/>
                  </a:solidFill>
                  <a:latin typeface="UTM Avo" panose="02040603050506020204" pitchFamily="18" charset="0"/>
                </a:rPr>
                <a:t>cửa</a:t>
              </a:r>
              <a:r>
                <a:rPr lang="en-US" b="1" dirty="0" smtClean="0">
                  <a:solidFill>
                    <a:srgbClr val="FB4C43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 smtClean="0">
                  <a:solidFill>
                    <a:srgbClr val="FB4C43"/>
                  </a:solidFill>
                  <a:latin typeface="UTM Avo" panose="02040603050506020204" pitchFamily="18" charset="0"/>
                </a:rPr>
                <a:t>sổ</a:t>
              </a:r>
              <a:endParaRPr lang="en-US" b="1" dirty="0" smtClean="0">
                <a:solidFill>
                  <a:srgbClr val="FB4C43"/>
                </a:solidFill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bàn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tay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lá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Quạt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gió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mát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vào</a:t>
              </a:r>
              <a:r>
                <a:rPr lang="en-US" dirty="0" smtClean="0">
                  <a:latin typeface="UTM Avo" panose="02040603050506020204" pitchFamily="18" charset="0"/>
                </a:rPr>
                <a:t>.</a:t>
              </a:r>
              <a:endParaRPr lang="vi-VN" dirty="0">
                <a:latin typeface="UTM Avo" panose="020406030505060202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01454" y="2953971"/>
              <a:ext cx="2671905" cy="133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Lời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cô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ngọt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ngào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Thấm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từng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trang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sách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Ngày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không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đến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lớp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Thấy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nhớ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nhớ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ghê</a:t>
              </a:r>
              <a:r>
                <a:rPr lang="en-US" dirty="0" smtClean="0">
                  <a:latin typeface="UTM Avo" panose="02040603050506020204" pitchFamily="18" charset="0"/>
                </a:rPr>
                <a:t>!</a:t>
              </a:r>
              <a:endParaRPr lang="vi-VN" dirty="0">
                <a:latin typeface="UTM Avo" panose="020406030505060202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985753" y="617902"/>
            <a:ext cx="5365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YÊU LẮM TRƯỜNG ƠI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22" y="1452043"/>
            <a:ext cx="304770" cy="28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76" y="3114180"/>
            <a:ext cx="288000" cy="28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91" y="1452043"/>
            <a:ext cx="288000" cy="28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2300560" y="3091582"/>
            <a:ext cx="302112" cy="3078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2" t="29579" r="25689" b="35103"/>
          <a:stretch/>
        </p:blipFill>
        <p:spPr>
          <a:xfrm>
            <a:off x="4118674" y="1471613"/>
            <a:ext cx="302683" cy="32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6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60642" y="1384599"/>
            <a:ext cx="6272255" cy="3029170"/>
            <a:chOff x="445295" y="1292343"/>
            <a:chExt cx="6272255" cy="302917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8309" y="1292343"/>
              <a:ext cx="225679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Em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yêu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mái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trường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hàng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cây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mát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Xôn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xao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khúc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nhạc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Tiếng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chim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xanh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trời</a:t>
              </a:r>
              <a:endParaRPr lang="en-US" dirty="0" smtClean="0">
                <a:latin typeface="UTM Avo" panose="0204060305050602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5295" y="2936518"/>
              <a:ext cx="21418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Mỗi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giờ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ra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chơi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Sân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trường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nhộn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nhịp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Hồng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hào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gương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mặt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Bạn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nào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cũng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xinh</a:t>
              </a:r>
              <a:r>
                <a:rPr lang="en-US" dirty="0" smtClean="0"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16808" y="1312552"/>
              <a:ext cx="2300742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đêm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trong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mơ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Bỗng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cười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khúc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khích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Ngỡ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đang</a:t>
              </a:r>
              <a:r>
                <a:rPr lang="en-US" dirty="0" smtClean="0">
                  <a:latin typeface="UTM Avo" panose="02040603050506020204" pitchFamily="18" charset="0"/>
                </a:rPr>
                <a:t> ở </a:t>
              </a:r>
              <a:r>
                <a:rPr lang="en-US" dirty="0" err="1" smtClean="0">
                  <a:latin typeface="UTM Avo" panose="02040603050506020204" pitchFamily="18" charset="0"/>
                </a:rPr>
                <a:t>lớp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Cùng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bạn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đùa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vui</a:t>
              </a:r>
              <a:r>
                <a:rPr lang="en-US" dirty="0" smtClean="0">
                  <a:latin typeface="UTM Avo" panose="02040603050506020204" pitchFamily="18" charset="0"/>
                </a:rPr>
                <a:t>. </a:t>
              </a:r>
            </a:p>
            <a:p>
              <a:pPr algn="just">
                <a:lnSpc>
                  <a:spcPct val="150000"/>
                </a:lnSpc>
              </a:pPr>
              <a:r>
                <a:rPr lang="en-US" dirty="0" smtClean="0">
                  <a:latin typeface="UTM Avo" panose="02040603050506020204" pitchFamily="18" charset="0"/>
                </a:rPr>
                <a:t>          </a:t>
              </a:r>
              <a:r>
                <a:rPr lang="en-US" sz="1200" dirty="0" smtClean="0">
                  <a:latin typeface="UTM Avo" panose="02040603050506020204" pitchFamily="18" charset="0"/>
                </a:rPr>
                <a:t>(</a:t>
              </a:r>
              <a:r>
                <a:rPr lang="en-US" sz="1200" dirty="0" err="1" smtClean="0">
                  <a:latin typeface="UTM Avo" panose="02040603050506020204" pitchFamily="18" charset="0"/>
                </a:rPr>
                <a:t>Nguyễn</a:t>
              </a:r>
              <a:r>
                <a:rPr lang="en-US" sz="1200" dirty="0" smtClean="0">
                  <a:latin typeface="UTM Avo" panose="02040603050506020204" pitchFamily="18" charset="0"/>
                </a:rPr>
                <a:t> </a:t>
              </a:r>
              <a:r>
                <a:rPr lang="en-US" sz="1200" dirty="0" err="1" smtClean="0">
                  <a:latin typeface="UTM Avo" panose="02040603050506020204" pitchFamily="18" charset="0"/>
                </a:rPr>
                <a:t>Trọng</a:t>
              </a:r>
              <a:r>
                <a:rPr lang="en-US" sz="1200" dirty="0" smtClean="0">
                  <a:latin typeface="UTM Avo" panose="02040603050506020204" pitchFamily="18" charset="0"/>
                </a:rPr>
                <a:t> </a:t>
              </a:r>
              <a:r>
                <a:rPr lang="en-US" sz="1200" dirty="0" err="1" smtClean="0">
                  <a:latin typeface="UTM Avo" panose="02040603050506020204" pitchFamily="18" charset="0"/>
                </a:rPr>
                <a:t>Hoàn</a:t>
              </a:r>
              <a:r>
                <a:rPr lang="en-US" sz="1200" dirty="0" smtClean="0">
                  <a:latin typeface="UTM Avo" panose="02040603050506020204" pitchFamily="18" charset="0"/>
                </a:rPr>
                <a:t>)  </a:t>
              </a:r>
              <a:endParaRPr lang="vi-VN" dirty="0">
                <a:latin typeface="UTM Avo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92894" y="1292343"/>
              <a:ext cx="2085555" cy="133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Yêu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lớp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học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em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khung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cửa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sổ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bàn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tay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lá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Quạt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gió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mát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vào</a:t>
              </a:r>
              <a:r>
                <a:rPr lang="en-US" dirty="0" smtClean="0">
                  <a:latin typeface="UTM Avo" panose="02040603050506020204" pitchFamily="18" charset="0"/>
                </a:rPr>
                <a:t>.</a:t>
              </a:r>
              <a:endParaRPr lang="vi-VN" dirty="0">
                <a:latin typeface="UTM Avo" panose="020406030505060202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92894" y="2953971"/>
              <a:ext cx="2671905" cy="133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Lời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cô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ngọt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ngào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Thấm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từng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trang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sách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Ngày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không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đến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lớp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Thấy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nhớ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nhớ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ghê</a:t>
              </a:r>
              <a:r>
                <a:rPr lang="en-US" dirty="0" smtClean="0">
                  <a:latin typeface="UTM Avo" panose="02040603050506020204" pitchFamily="18" charset="0"/>
                </a:rPr>
                <a:t>!</a:t>
              </a:r>
              <a:endParaRPr lang="vi-VN" dirty="0">
                <a:latin typeface="UTM Avo" panose="020406030505060202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22" y="1452043"/>
            <a:ext cx="304770" cy="2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76" y="3114180"/>
            <a:ext cx="288000" cy="2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735" y="1452043"/>
            <a:ext cx="288000" cy="28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968104" y="636475"/>
            <a:ext cx="5365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YÊU LẮM TRƯỜNG ƠI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2298104" y="3091582"/>
            <a:ext cx="302112" cy="3078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2" t="29579" r="25689" b="35103"/>
          <a:stretch/>
        </p:blipFill>
        <p:spPr>
          <a:xfrm>
            <a:off x="4131458" y="1471613"/>
            <a:ext cx="302683" cy="324697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H="1">
            <a:off x="2093935" y="1461068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028779" y="1776073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161531" y="2084716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183314" y="2427155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2228546" y="2427155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788831" y="3102570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310361" y="3417575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354589" y="3726218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121562" y="4068657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166794" y="4068657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005681" y="1464927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4084710" y="1803313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824475" y="2077815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4208560" y="2427155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253792" y="2427155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4126037" y="3134222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4547209" y="3449227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4401037" y="3757870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4215416" y="4100309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4260648" y="4100309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6016517" y="1461068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6287520" y="1776073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5798070" y="2084716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6069853" y="2427155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6115085" y="2427155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42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4" y="921503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60224" y="1563016"/>
            <a:ext cx="5996762" cy="455125"/>
            <a:chOff x="460224" y="1435196"/>
            <a:chExt cx="5996762" cy="45512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55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xôn</a:t>
              </a:r>
              <a:r>
                <a:rPr lang="en-US" sz="1800" dirty="0" smtClean="0"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xao</a:t>
              </a:r>
              <a:endParaRPr lang="vi-VN" sz="18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43723" y="2470940"/>
            <a:ext cx="5996762" cy="507831"/>
            <a:chOff x="443723" y="2146156"/>
            <a:chExt cx="5996762" cy="50783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DB3B055-88C0-4489-85E5-255792E07D74}"/>
                </a:ext>
              </a:extLst>
            </p:cNvPr>
            <p:cNvSpPr/>
            <p:nvPr/>
          </p:nvSpPr>
          <p:spPr>
            <a:xfrm>
              <a:off x="443723" y="2146156"/>
              <a:ext cx="5996762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nhộn</a:t>
              </a:r>
              <a:r>
                <a:rPr lang="en-US" sz="1800" dirty="0" smtClean="0"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nhịp</a:t>
              </a:r>
              <a:endParaRPr lang="vi-VN" sz="180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EE7A823-F02D-42E8-B9FF-4F60A41569EE}"/>
                </a:ext>
              </a:extLst>
            </p:cNvPr>
            <p:cNvSpPr/>
            <p:nvPr/>
          </p:nvSpPr>
          <p:spPr>
            <a:xfrm>
              <a:off x="534104" y="228358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688788" y="1563016"/>
            <a:ext cx="4515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để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tả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âm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thanh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động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đến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nhiều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phía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xen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lẫn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nhau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917386" y="2473166"/>
            <a:ext cx="4712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không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khí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đông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vui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nhiều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người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qua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hoặc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cùng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tham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gia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hoạt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động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43723" y="3416964"/>
            <a:ext cx="5996762" cy="455125"/>
            <a:chOff x="443723" y="2146156"/>
            <a:chExt cx="5996762" cy="45512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DB3B055-88C0-4489-85E5-255792E07D74}"/>
                </a:ext>
              </a:extLst>
            </p:cNvPr>
            <p:cNvSpPr/>
            <p:nvPr/>
          </p:nvSpPr>
          <p:spPr>
            <a:xfrm>
              <a:off x="443723" y="2146156"/>
              <a:ext cx="5996762" cy="455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khúc</a:t>
              </a:r>
              <a:r>
                <a:rPr lang="en-US" sz="1800" dirty="0" smtClean="0"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khích</a:t>
              </a:r>
              <a:endParaRPr lang="vi-VN" sz="1800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EE7A823-F02D-42E8-B9FF-4F60A41569EE}"/>
                </a:ext>
              </a:extLst>
            </p:cNvPr>
            <p:cNvSpPr/>
            <p:nvPr/>
          </p:nvSpPr>
          <p:spPr>
            <a:xfrm>
              <a:off x="534104" y="228358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2016446" y="3410424"/>
            <a:ext cx="4712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cười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nhỏ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liên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tiếp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thể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hiện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sự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thích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thú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20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62770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954054"/>
            <a:ext cx="598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</a:rPr>
              <a:t>1.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Đọc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khổ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thơ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tương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ứng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với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từng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bức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tranh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    </a:t>
            </a:r>
          </a:p>
        </p:txBody>
      </p:sp>
      <p:pic>
        <p:nvPicPr>
          <p:cNvPr id="1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66" t="10031" r="37729" b="61280"/>
          <a:stretch/>
        </p:blipFill>
        <p:spPr bwMode="auto">
          <a:xfrm>
            <a:off x="406511" y="1603724"/>
            <a:ext cx="3557824" cy="2876326"/>
          </a:xfrm>
          <a:prstGeom prst="roundRect">
            <a:avLst>
              <a:gd name="adj" fmla="val 2171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85363" y="2194123"/>
            <a:ext cx="3138626" cy="1695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Mỗi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giờ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ra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chơi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Sân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trường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nhộn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nhịp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Hồng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hào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gương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mặt</a:t>
            </a:r>
            <a:endParaRPr lang="en-US" sz="1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Bạn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nào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cũng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xinh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731" y="1834061"/>
            <a:ext cx="433526" cy="43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6" grpId="0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1619</TotalTime>
  <Words>851</Words>
  <Application>Microsoft Office PowerPoint</Application>
  <PresentationFormat>Custom</PresentationFormat>
  <Paragraphs>176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Kalam</vt:lpstr>
      <vt:lpstr>UTM Cookies</vt:lpstr>
      <vt:lpstr>Montserrat</vt:lpstr>
      <vt:lpstr>Times New Roman</vt:lpstr>
      <vt:lpstr>UTM Avo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114</cp:revision>
  <dcterms:modified xsi:type="dcterms:W3CDTF">2025-02-19T02:49:56Z</dcterms:modified>
</cp:coreProperties>
</file>