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48" r:id="rId2"/>
    <p:sldId id="357" r:id="rId3"/>
    <p:sldId id="299" r:id="rId4"/>
    <p:sldId id="372" r:id="rId5"/>
    <p:sldId id="358" r:id="rId6"/>
    <p:sldId id="359" r:id="rId7"/>
    <p:sldId id="361" r:id="rId8"/>
    <p:sldId id="369" r:id="rId9"/>
    <p:sldId id="370" r:id="rId10"/>
    <p:sldId id="362" r:id="rId11"/>
    <p:sldId id="360" r:id="rId12"/>
    <p:sldId id="336" r:id="rId13"/>
    <p:sldId id="363" r:id="rId14"/>
    <p:sldId id="381" r:id="rId15"/>
    <p:sldId id="338" r:id="rId16"/>
    <p:sldId id="371" r:id="rId17"/>
    <p:sldId id="339" r:id="rId18"/>
    <p:sldId id="340" r:id="rId19"/>
    <p:sldId id="365" r:id="rId20"/>
    <p:sldId id="366" r:id="rId21"/>
    <p:sldId id="364" r:id="rId22"/>
    <p:sldId id="376" r:id="rId23"/>
    <p:sldId id="377" r:id="rId24"/>
    <p:sldId id="378" r:id="rId25"/>
    <p:sldId id="367" r:id="rId26"/>
    <p:sldId id="373" r:id="rId27"/>
    <p:sldId id="268" r:id="rId28"/>
    <p:sldId id="355" r:id="rId29"/>
    <p:sldId id="374" r:id="rId30"/>
    <p:sldId id="347" r:id="rId31"/>
    <p:sldId id="368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B4C84-DECB-4668-AE68-3C669DFD8E6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8AACB-E209-4AFF-9B70-265959724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0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1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4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2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1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3.emf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279427" y="2898317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945858" y="4775875"/>
            <a:ext cx="2513867" cy="208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1241" y="323557"/>
            <a:ext cx="440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9892" y="1217513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92292" y="2996538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92292" y="4629293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537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07867" y="42941"/>
            <a:ext cx="9319428" cy="502962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981822" y="4368809"/>
            <a:ext cx="3404621" cy="3599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4544" y="3622379"/>
            <a:ext cx="2809207" cy="3419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971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7867" y="634226"/>
            <a:ext cx="5567490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2752" y="1380961"/>
            <a:ext cx="5684566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65039" y="5776464"/>
            <a:ext cx="4839512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4835326" y="1116942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9BC8CA-6152-4706-9D71-238A64EE33FF}"/>
              </a:ext>
            </a:extLst>
          </p:cNvPr>
          <p:cNvCxnSpPr>
            <a:cxnSpLocks/>
          </p:cNvCxnSpPr>
          <p:nvPr/>
        </p:nvCxnSpPr>
        <p:spPr>
          <a:xfrm flipV="1">
            <a:off x="3713730" y="641424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9880BF-69C1-48C8-A7AD-FE5C9B4F97D8}"/>
              </a:ext>
            </a:extLst>
          </p:cNvPr>
          <p:cNvCxnSpPr>
            <a:cxnSpLocks/>
          </p:cNvCxnSpPr>
          <p:nvPr/>
        </p:nvCxnSpPr>
        <p:spPr>
          <a:xfrm flipV="1">
            <a:off x="3378204" y="1528231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3574741" y="2755536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080141-B97D-4630-9B7D-746E8E9FAC66}"/>
              </a:ext>
            </a:extLst>
          </p:cNvPr>
          <p:cNvCxnSpPr>
            <a:cxnSpLocks/>
          </p:cNvCxnSpPr>
          <p:nvPr/>
        </p:nvCxnSpPr>
        <p:spPr>
          <a:xfrm flipV="1">
            <a:off x="3574742" y="3232273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77DC2F-C6E7-47DC-BFE7-606D5EAA3444}"/>
              </a:ext>
            </a:extLst>
          </p:cNvPr>
          <p:cNvCxnSpPr>
            <a:cxnSpLocks/>
          </p:cNvCxnSpPr>
          <p:nvPr/>
        </p:nvCxnSpPr>
        <p:spPr>
          <a:xfrm flipV="1">
            <a:off x="5176243" y="3622379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8BF96E-B733-4434-8255-35BCF86C2857}"/>
              </a:ext>
            </a:extLst>
          </p:cNvPr>
          <p:cNvGrpSpPr/>
          <p:nvPr/>
        </p:nvGrpSpPr>
        <p:grpSpPr>
          <a:xfrm>
            <a:off x="5300436" y="1983745"/>
            <a:ext cx="203265" cy="340160"/>
            <a:chOff x="5732245" y="1975580"/>
            <a:chExt cx="132203" cy="340160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flipV="1">
              <a:off x="5732245" y="1975580"/>
              <a:ext cx="80106" cy="3401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29AE7E9-189C-4D60-8145-3C421CE0B6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4342" y="1975580"/>
              <a:ext cx="80106" cy="3401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39EA41-C706-4421-9178-5DC0A5B2CEAF}"/>
              </a:ext>
            </a:extLst>
          </p:cNvPr>
          <p:cNvGrpSpPr/>
          <p:nvPr/>
        </p:nvGrpSpPr>
        <p:grpSpPr>
          <a:xfrm>
            <a:off x="5816005" y="4135512"/>
            <a:ext cx="206747" cy="340160"/>
            <a:chOff x="5732245" y="1975580"/>
            <a:chExt cx="132203" cy="34016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9A8B476-3D1B-45C2-9749-2DFB5A389E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2245" y="1975580"/>
              <a:ext cx="80106" cy="3401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D078C7B-A333-4C7F-822F-C53CB3C601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4342" y="1975580"/>
              <a:ext cx="80106" cy="3401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37EB3EB-F14C-439B-8DC0-E8191ABE6110}"/>
              </a:ext>
            </a:extLst>
          </p:cNvPr>
          <p:cNvCxnSpPr>
            <a:cxnSpLocks/>
          </p:cNvCxnSpPr>
          <p:nvPr/>
        </p:nvCxnSpPr>
        <p:spPr>
          <a:xfrm flipV="1">
            <a:off x="7910996" y="1380961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69E1B88-2189-481A-80AB-02BB6822C316}"/>
              </a:ext>
            </a:extLst>
          </p:cNvPr>
          <p:cNvCxnSpPr>
            <a:cxnSpLocks/>
          </p:cNvCxnSpPr>
          <p:nvPr/>
        </p:nvCxnSpPr>
        <p:spPr>
          <a:xfrm flipV="1">
            <a:off x="9348071" y="1402318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4DE1BC1-19D4-4483-AAFB-BB24EB2A1439}"/>
              </a:ext>
            </a:extLst>
          </p:cNvPr>
          <p:cNvCxnSpPr>
            <a:cxnSpLocks/>
          </p:cNvCxnSpPr>
          <p:nvPr/>
        </p:nvCxnSpPr>
        <p:spPr>
          <a:xfrm flipV="1">
            <a:off x="8450623" y="1820156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D43E27F-0B1A-4276-9B01-700C174B8B51}"/>
              </a:ext>
            </a:extLst>
          </p:cNvPr>
          <p:cNvCxnSpPr>
            <a:cxnSpLocks/>
          </p:cNvCxnSpPr>
          <p:nvPr/>
        </p:nvCxnSpPr>
        <p:spPr>
          <a:xfrm flipV="1">
            <a:off x="8011925" y="2266898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1836017-90F7-4B08-8827-E03A323A7A4C}"/>
              </a:ext>
            </a:extLst>
          </p:cNvPr>
          <p:cNvCxnSpPr>
            <a:cxnSpLocks/>
          </p:cNvCxnSpPr>
          <p:nvPr/>
        </p:nvCxnSpPr>
        <p:spPr>
          <a:xfrm flipV="1">
            <a:off x="9003053" y="2708800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6AB358-0D9A-48C4-9C85-DB94D310AFA3}"/>
              </a:ext>
            </a:extLst>
          </p:cNvPr>
          <p:cNvCxnSpPr>
            <a:cxnSpLocks/>
          </p:cNvCxnSpPr>
          <p:nvPr/>
        </p:nvCxnSpPr>
        <p:spPr>
          <a:xfrm flipV="1">
            <a:off x="8569699" y="3098571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00F569F-9C27-4B88-8033-BABB8DEE3662}"/>
              </a:ext>
            </a:extLst>
          </p:cNvPr>
          <p:cNvGrpSpPr/>
          <p:nvPr/>
        </p:nvGrpSpPr>
        <p:grpSpPr>
          <a:xfrm>
            <a:off x="10109976" y="3579595"/>
            <a:ext cx="206747" cy="340160"/>
            <a:chOff x="5732245" y="1975580"/>
            <a:chExt cx="132203" cy="34016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41164B3-0128-455B-84D7-BBB63202B7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2245" y="1975580"/>
              <a:ext cx="80106" cy="3401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D285F43-A293-4AB6-9BEB-15BD1CC8F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4342" y="1975580"/>
              <a:ext cx="80106" cy="3401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3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6"/>
            <a:ext cx="12192000" cy="7102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18744" y="1060783"/>
            <a:ext cx="4064000" cy="8397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8804" y="2630000"/>
            <a:ext cx="258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0364" y="3885334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271" y="2630000"/>
            <a:ext cx="672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2195" y="3931501"/>
            <a:ext cx="6219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6" y="1440532"/>
            <a:ext cx="508793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iều giải pháp phòng, chống hạn hán mùa khô 2018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32" y="1440532"/>
            <a:ext cx="547241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0390" y="5328246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81273" y="5272631"/>
            <a:ext cx="6510728" cy="104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nước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84" y="240631"/>
            <a:ext cx="8953682" cy="557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75957" y="5941857"/>
            <a:ext cx="8292306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49115" y="36515"/>
            <a:ext cx="9738081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657600"/>
            <a:ext cx="2750897" cy="3348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4184" y="634226"/>
            <a:ext cx="5183297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166336"/>
            <a:ext cx="5249855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66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66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66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66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8333" y="-14012"/>
            <a:ext cx="12192000" cy="368301"/>
            <a:chOff x="0" y="-127508"/>
            <a:chExt cx="12192000" cy="1361811"/>
          </a:xfrm>
          <a:solidFill>
            <a:srgbClr val="92D050"/>
          </a:solidFill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28633" y="360313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5620" y="1542343"/>
            <a:ext cx="8323241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901269" y="1661704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71851" y="1661704"/>
            <a:ext cx="3014052" cy="5303495"/>
          </a:xfrm>
          <a:prstGeom prst="rect">
            <a:avLst/>
          </a:prstGeom>
        </p:spPr>
      </p:pic>
      <p:grpSp>
        <p:nvGrpSpPr>
          <p:cNvPr id="27" name="组合 23"/>
          <p:cNvGrpSpPr/>
          <p:nvPr/>
        </p:nvGrpSpPr>
        <p:grpSpPr>
          <a:xfrm>
            <a:off x="-11723" y="5981075"/>
            <a:ext cx="12203723" cy="984124"/>
            <a:chOff x="-17585" y="5729324"/>
            <a:chExt cx="12203723" cy="1123362"/>
          </a:xfrm>
        </p:grpSpPr>
        <p:pic>
          <p:nvPicPr>
            <p:cNvPr id="2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327508" y="4604170"/>
            <a:ext cx="2983608" cy="31539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751329" y="3864275"/>
            <a:ext cx="2547251" cy="31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ng tâm Chính sách và Kỹ thuật phòng chống thiên t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7738" r="7799" b="7053"/>
          <a:stretch/>
        </p:blipFill>
        <p:spPr bwMode="auto">
          <a:xfrm>
            <a:off x="0" y="0"/>
            <a:ext cx="12192000" cy="7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1055" y="937260"/>
            <a:ext cx="9946005" cy="546354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73120" y="1203585"/>
            <a:ext cx="928819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1325" y="2249534"/>
            <a:ext cx="4945464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56645" y="2794902"/>
            <a:ext cx="2024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2904" y="3274962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6795" y="4520857"/>
            <a:ext cx="9740265" cy="1107931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2125" y="1432003"/>
            <a:ext cx="4045323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927199" y="4789199"/>
            <a:ext cx="3368635" cy="2007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23783" y="2116993"/>
            <a:ext cx="3696806" cy="5022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686575" y="5420594"/>
            <a:ext cx="2326448" cy="14374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24934" y="96843"/>
            <a:ext cx="1137153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2178" y="1337858"/>
            <a:ext cx="5616458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30108" y="2322710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2040" y="3278972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2332" y="3681268"/>
            <a:ext cx="7575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27849" y="3779310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0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78982" y="3125853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34942" y="1552321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53062" y="886618"/>
            <a:ext cx="7330190" cy="5860624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481" y="886618"/>
            <a:ext cx="836607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435" y="1561052"/>
            <a:ext cx="7865870" cy="566302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99D1DEB-CDDE-4E1E-B737-2DCCF13CC338}"/>
              </a:ext>
            </a:extLst>
          </p:cNvPr>
          <p:cNvSpPr/>
          <p:nvPr/>
        </p:nvSpPr>
        <p:spPr>
          <a:xfrm>
            <a:off x="1512419" y="-39839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2F865-6CE7-427A-9C96-E0E3D23CB70B}"/>
              </a:ext>
            </a:extLst>
          </p:cNvPr>
          <p:cNvSpPr/>
          <p:nvPr/>
        </p:nvSpPr>
        <p:spPr>
          <a:xfrm>
            <a:off x="6588178" y="1611264"/>
            <a:ext cx="184379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100389-F0AE-404B-9C41-FC946D517654}"/>
              </a:ext>
            </a:extLst>
          </p:cNvPr>
          <p:cNvSpPr/>
          <p:nvPr/>
        </p:nvSpPr>
        <p:spPr>
          <a:xfrm>
            <a:off x="7919213" y="2178815"/>
            <a:ext cx="184379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86DA4D-02A9-4390-95C5-58D138938D19}"/>
              </a:ext>
            </a:extLst>
          </p:cNvPr>
          <p:cNvSpPr/>
          <p:nvPr/>
        </p:nvSpPr>
        <p:spPr>
          <a:xfrm>
            <a:off x="7202774" y="2707119"/>
            <a:ext cx="1956216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0897E6-12D5-4EFD-BD75-31E1C8C48946}"/>
              </a:ext>
            </a:extLst>
          </p:cNvPr>
          <p:cNvSpPr/>
          <p:nvPr/>
        </p:nvSpPr>
        <p:spPr>
          <a:xfrm>
            <a:off x="6738077" y="3274670"/>
            <a:ext cx="184379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F4D710-945A-4407-94BD-22A12C02FA6E}"/>
              </a:ext>
            </a:extLst>
          </p:cNvPr>
          <p:cNvSpPr/>
          <p:nvPr/>
        </p:nvSpPr>
        <p:spPr>
          <a:xfrm>
            <a:off x="7252148" y="4373826"/>
            <a:ext cx="184379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96760-436A-4929-8B27-2C05141936FE}"/>
              </a:ext>
            </a:extLst>
          </p:cNvPr>
          <p:cNvSpPr/>
          <p:nvPr/>
        </p:nvSpPr>
        <p:spPr>
          <a:xfrm>
            <a:off x="7006355" y="4905431"/>
            <a:ext cx="184379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2586E4-E0B0-49D2-A15B-E9ED6551982F}"/>
              </a:ext>
            </a:extLst>
          </p:cNvPr>
          <p:cNvSpPr/>
          <p:nvPr/>
        </p:nvSpPr>
        <p:spPr>
          <a:xfrm>
            <a:off x="6730582" y="5437036"/>
            <a:ext cx="184379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822D0C-E056-4D3B-BB97-BBB69E8007D4}"/>
              </a:ext>
            </a:extLst>
          </p:cNvPr>
          <p:cNvSpPr/>
          <p:nvPr/>
        </p:nvSpPr>
        <p:spPr>
          <a:xfrm>
            <a:off x="7357078" y="5989204"/>
            <a:ext cx="184379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/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53062" y="886618"/>
            <a:ext cx="7330190" cy="5860624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481" y="886618"/>
            <a:ext cx="836607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435" y="1561052"/>
            <a:ext cx="7865870" cy="566302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99D1DEB-CDDE-4E1E-B737-2DCCF13CC338}"/>
              </a:ext>
            </a:extLst>
          </p:cNvPr>
          <p:cNvSpPr/>
          <p:nvPr/>
        </p:nvSpPr>
        <p:spPr>
          <a:xfrm>
            <a:off x="1512419" y="-39839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2F865-6CE7-427A-9C96-E0E3D23CB70B}"/>
              </a:ext>
            </a:extLst>
          </p:cNvPr>
          <p:cNvSpPr/>
          <p:nvPr/>
        </p:nvSpPr>
        <p:spPr>
          <a:xfrm>
            <a:off x="5036696" y="1561052"/>
            <a:ext cx="3425252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100389-F0AE-404B-9C41-FC946D517654}"/>
              </a:ext>
            </a:extLst>
          </p:cNvPr>
          <p:cNvSpPr/>
          <p:nvPr/>
        </p:nvSpPr>
        <p:spPr>
          <a:xfrm>
            <a:off x="5606321" y="2158195"/>
            <a:ext cx="4212235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86DA4D-02A9-4390-95C5-58D138938D19}"/>
              </a:ext>
            </a:extLst>
          </p:cNvPr>
          <p:cNvSpPr/>
          <p:nvPr/>
        </p:nvSpPr>
        <p:spPr>
          <a:xfrm>
            <a:off x="6056026" y="2705178"/>
            <a:ext cx="3177915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0897E6-12D5-4EFD-BD75-31E1C8C48946}"/>
              </a:ext>
            </a:extLst>
          </p:cNvPr>
          <p:cNvSpPr/>
          <p:nvPr/>
        </p:nvSpPr>
        <p:spPr>
          <a:xfrm>
            <a:off x="6115985" y="3274670"/>
            <a:ext cx="267420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F4D710-945A-4407-94BD-22A12C02FA6E}"/>
              </a:ext>
            </a:extLst>
          </p:cNvPr>
          <p:cNvSpPr/>
          <p:nvPr/>
        </p:nvSpPr>
        <p:spPr>
          <a:xfrm>
            <a:off x="6280879" y="4373826"/>
            <a:ext cx="2620189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96760-436A-4929-8B27-2C05141936FE}"/>
              </a:ext>
            </a:extLst>
          </p:cNvPr>
          <p:cNvSpPr/>
          <p:nvPr/>
        </p:nvSpPr>
        <p:spPr>
          <a:xfrm>
            <a:off x="6174403" y="4905431"/>
            <a:ext cx="2645762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2586E4-E0B0-49D2-A15B-E9ED6551982F}"/>
              </a:ext>
            </a:extLst>
          </p:cNvPr>
          <p:cNvSpPr/>
          <p:nvPr/>
        </p:nvSpPr>
        <p:spPr>
          <a:xfrm>
            <a:off x="5606322" y="5437036"/>
            <a:ext cx="277318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822D0C-E056-4D3B-BB97-BBB69E8007D4}"/>
              </a:ext>
            </a:extLst>
          </p:cNvPr>
          <p:cNvSpPr/>
          <p:nvPr/>
        </p:nvSpPr>
        <p:spPr>
          <a:xfrm>
            <a:off x="6340839" y="5989204"/>
            <a:ext cx="2953062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53062" y="886618"/>
            <a:ext cx="7330190" cy="5860624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481" y="886618"/>
            <a:ext cx="836607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435" y="1561052"/>
            <a:ext cx="7865870" cy="566302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99D1DEB-CDDE-4E1E-B737-2DCCF13CC338}"/>
              </a:ext>
            </a:extLst>
          </p:cNvPr>
          <p:cNvSpPr/>
          <p:nvPr/>
        </p:nvSpPr>
        <p:spPr>
          <a:xfrm>
            <a:off x="1512419" y="-39839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2F865-6CE7-427A-9C96-E0E3D23CB70B}"/>
              </a:ext>
            </a:extLst>
          </p:cNvPr>
          <p:cNvSpPr/>
          <p:nvPr/>
        </p:nvSpPr>
        <p:spPr>
          <a:xfrm>
            <a:off x="4946754" y="1561052"/>
            <a:ext cx="3515193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100389-F0AE-404B-9C41-FC946D517654}"/>
              </a:ext>
            </a:extLst>
          </p:cNvPr>
          <p:cNvSpPr/>
          <p:nvPr/>
        </p:nvSpPr>
        <p:spPr>
          <a:xfrm>
            <a:off x="5606322" y="2158195"/>
            <a:ext cx="4227226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86DA4D-02A9-4390-95C5-58D138938D19}"/>
              </a:ext>
            </a:extLst>
          </p:cNvPr>
          <p:cNvSpPr/>
          <p:nvPr/>
        </p:nvSpPr>
        <p:spPr>
          <a:xfrm>
            <a:off x="5111646" y="2750148"/>
            <a:ext cx="4182255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0897E6-12D5-4EFD-BD75-31E1C8C48946}"/>
              </a:ext>
            </a:extLst>
          </p:cNvPr>
          <p:cNvSpPr/>
          <p:nvPr/>
        </p:nvSpPr>
        <p:spPr>
          <a:xfrm>
            <a:off x="5301227" y="3265456"/>
            <a:ext cx="3515193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F4D710-945A-4407-94BD-22A12C02FA6E}"/>
              </a:ext>
            </a:extLst>
          </p:cNvPr>
          <p:cNvSpPr/>
          <p:nvPr/>
        </p:nvSpPr>
        <p:spPr>
          <a:xfrm>
            <a:off x="5246559" y="4373826"/>
            <a:ext cx="3762530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96760-436A-4929-8B27-2C05141936FE}"/>
              </a:ext>
            </a:extLst>
          </p:cNvPr>
          <p:cNvSpPr/>
          <p:nvPr/>
        </p:nvSpPr>
        <p:spPr>
          <a:xfrm>
            <a:off x="5276538" y="4905431"/>
            <a:ext cx="3539881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2586E4-E0B0-49D2-A15B-E9ED6551982F}"/>
              </a:ext>
            </a:extLst>
          </p:cNvPr>
          <p:cNvSpPr/>
          <p:nvPr/>
        </p:nvSpPr>
        <p:spPr>
          <a:xfrm>
            <a:off x="5111647" y="5437036"/>
            <a:ext cx="3267855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822D0C-E056-4D3B-BB97-BBB69E8007D4}"/>
              </a:ext>
            </a:extLst>
          </p:cNvPr>
          <p:cNvSpPr/>
          <p:nvPr/>
        </p:nvSpPr>
        <p:spPr>
          <a:xfrm>
            <a:off x="5276538" y="5989204"/>
            <a:ext cx="3897441" cy="5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32" y="-80491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微软雅黑" panose="020B0503020204020204" pitchFamily="34" charset="-122"/>
                <a:cs typeface="+mn-cs"/>
              </a:rPr>
              <a:t>đọc</a:t>
            </a: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微软雅黑" panose="020B0503020204020204" pitchFamily="34" charset="-122"/>
                <a:cs typeface="+mn-cs"/>
              </a:rPr>
              <a:t>lại</a:t>
            </a:r>
            <a:endParaRPr kumimoji="0" lang="zh-CN" alt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0479"/>
            <a:ext cx="3417757" cy="29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362185"/>
            <a:ext cx="2993565" cy="3644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3111" y="634226"/>
            <a:ext cx="533486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0" y="1466139"/>
            <a:ext cx="5369777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80" y="3046141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881795" y="3263235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theo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văn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bản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0937" r="8126" b="8984"/>
          <a:stretch/>
        </p:blipFill>
        <p:spPr>
          <a:xfrm>
            <a:off x="2856016" y="1158814"/>
            <a:ext cx="6709410" cy="569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26" y="236061"/>
            <a:ext cx="111724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4209" y="2163494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354077" y="3555226"/>
            <a:ext cx="3987624" cy="33027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410867" y="1676668"/>
            <a:ext cx="2108205" cy="5321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8678" y="3008715"/>
            <a:ext cx="3822667" cy="553933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0010" y="597081"/>
            <a:ext cx="1117240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668655" y="4644034"/>
            <a:ext cx="2673045" cy="22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04921" y="3016345"/>
            <a:ext cx="4578848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0600" y="291641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kumimoji="0" lang="en-US" sz="8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kumimoji="0" lang="en-US" sz="8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2693" y="293921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9058" y="3241306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6655" y="484086"/>
            <a:ext cx="764454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Flowchart: Stored Data 2"/>
          <p:cNvSpPr/>
          <p:nvPr/>
        </p:nvSpPr>
        <p:spPr>
          <a:xfrm flipH="1">
            <a:off x="1231784" y="1395132"/>
            <a:ext cx="5363887" cy="121679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37166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614612" y="2843570"/>
            <a:ext cx="6904142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00027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977608" y="4460371"/>
            <a:ext cx="6695388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3868757" y="4394374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74" y="4106088"/>
            <a:ext cx="1293326" cy="27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428560" y="4768482"/>
            <a:ext cx="2182946" cy="18080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13830" y="2390744"/>
            <a:ext cx="3417570" cy="1731646"/>
            <a:chOff x="5806440" y="2960370"/>
            <a:chExt cx="3417570" cy="1731646"/>
          </a:xfrm>
        </p:grpSpPr>
        <p:sp>
          <p:nvSpPr>
            <p:cNvPr id="7" name="Cloud Callout 6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68003"/>
                <a:gd name="adj2" fmla="val 84960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48841" y="3429000"/>
            <a:ext cx="4216451" cy="2137408"/>
            <a:chOff x="6933325" y="5979826"/>
            <a:chExt cx="3417570" cy="1731646"/>
          </a:xfrm>
        </p:grpSpPr>
        <p:sp>
          <p:nvSpPr>
            <p:cNvPr id="11" name="Cloud Callout 10"/>
            <p:cNvSpPr/>
            <p:nvPr/>
          </p:nvSpPr>
          <p:spPr>
            <a:xfrm>
              <a:off x="6933325" y="5979826"/>
              <a:ext cx="3417570" cy="1731646"/>
            </a:xfrm>
            <a:prstGeom prst="cloudCallout">
              <a:avLst>
                <a:gd name="adj1" fmla="val -79170"/>
                <a:gd name="adj2" fmla="val 51396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208763" y="6276884"/>
              <a:ext cx="2987194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sớm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158692" y="4446657"/>
            <a:ext cx="3879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8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47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8302" r="1682" b="8115"/>
          <a:stretch/>
        </p:blipFill>
        <p:spPr>
          <a:xfrm>
            <a:off x="850905" y="2229733"/>
            <a:ext cx="10191283" cy="4117008"/>
          </a:xfrm>
          <a:prstGeom prst="round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07975" y="1167068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03836" y="1306583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8044" y="2409580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83664" y="2890391"/>
            <a:ext cx="329780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83665" y="3446995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88327" y="4075476"/>
            <a:ext cx="91842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83664" y="4695794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58347" y="5276330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807502"/>
            <a:ext cx="2627760" cy="31989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768" y="653854"/>
            <a:ext cx="546977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1" y="1166336"/>
            <a:ext cx="5594629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95982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343937"/>
            <a:ext cx="3008555" cy="3662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5693" y="634226"/>
            <a:ext cx="554472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7549" y="1560210"/>
            <a:ext cx="5764518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870941" y="1115442"/>
            <a:ext cx="1315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83935" y="1554286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392529" y="3263631"/>
            <a:ext cx="6482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10DCD2-AC99-4CE9-9716-C6B3942A2785}"/>
              </a:ext>
            </a:extLst>
          </p:cNvPr>
          <p:cNvCxnSpPr>
            <a:cxnSpLocks/>
          </p:cNvCxnSpPr>
          <p:nvPr/>
        </p:nvCxnSpPr>
        <p:spPr>
          <a:xfrm>
            <a:off x="4367495" y="3259321"/>
            <a:ext cx="1293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10DCD2-AC99-4CE9-9716-C6B3942A2785}"/>
              </a:ext>
            </a:extLst>
          </p:cNvPr>
          <p:cNvCxnSpPr>
            <a:cxnSpLocks/>
          </p:cNvCxnSpPr>
          <p:nvPr/>
        </p:nvCxnSpPr>
        <p:spPr>
          <a:xfrm>
            <a:off x="3893321" y="3697471"/>
            <a:ext cx="1293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10DCD2-AC99-4CE9-9716-C6B3942A2785}"/>
              </a:ext>
            </a:extLst>
          </p:cNvPr>
          <p:cNvCxnSpPr>
            <a:cxnSpLocks/>
          </p:cNvCxnSpPr>
          <p:nvPr/>
        </p:nvCxnSpPr>
        <p:spPr>
          <a:xfrm>
            <a:off x="7225999" y="4211821"/>
            <a:ext cx="1293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7DD6C0-926B-488E-BACE-421F90BC3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8"/>
            <a:ext cx="12192000" cy="7102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C0234-673F-442C-9D60-E0909C29D23D}"/>
              </a:ext>
            </a:extLst>
          </p:cNvPr>
          <p:cNvSpPr txBox="1"/>
          <p:nvPr/>
        </p:nvSpPr>
        <p:spPr>
          <a:xfrm>
            <a:off x="2743198" y="2999138"/>
            <a:ext cx="509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FEE20-33F1-48DB-A339-C1F2722A5D4D}"/>
              </a:ext>
            </a:extLst>
          </p:cNvPr>
          <p:cNvSpPr txBox="1"/>
          <p:nvPr/>
        </p:nvSpPr>
        <p:spPr>
          <a:xfrm>
            <a:off x="2743199" y="4212899"/>
            <a:ext cx="509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0444C-CD79-451C-9383-AD7DB1FB544A}"/>
              </a:ext>
            </a:extLst>
          </p:cNvPr>
          <p:cNvSpPr txBox="1"/>
          <p:nvPr/>
        </p:nvSpPr>
        <p:spPr>
          <a:xfrm>
            <a:off x="7577797" y="4212899"/>
            <a:ext cx="509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ẻo</a:t>
            </a:r>
            <a:endParaRPr lang="en-US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38AC3-81AA-431E-8970-F6CA5C5E1DC0}"/>
              </a:ext>
            </a:extLst>
          </p:cNvPr>
          <p:cNvSpPr txBox="1"/>
          <p:nvPr/>
        </p:nvSpPr>
        <p:spPr>
          <a:xfrm>
            <a:off x="7437120" y="3143765"/>
            <a:ext cx="509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0DB73E-0F0F-456F-86ED-69C140B5DE18}"/>
              </a:ext>
            </a:extLst>
          </p:cNvPr>
          <p:cNvSpPr/>
          <p:nvPr/>
        </p:nvSpPr>
        <p:spPr>
          <a:xfrm>
            <a:off x="4006947" y="1021351"/>
            <a:ext cx="4375053" cy="7694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088F5-D59F-4724-B0A6-079CF51A22DF}"/>
              </a:ext>
            </a:extLst>
          </p:cNvPr>
          <p:cNvSpPr txBox="1"/>
          <p:nvPr/>
        </p:nvSpPr>
        <p:spPr>
          <a:xfrm>
            <a:off x="4417255" y="1001500"/>
            <a:ext cx="509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44844" y="0"/>
            <a:ext cx="9922678" cy="600690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423506" y="4469282"/>
            <a:ext cx="3070078" cy="3245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50617" y="3694388"/>
            <a:ext cx="2691057" cy="3275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1078" y="22458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9116" y="634226"/>
            <a:ext cx="527644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472480"/>
            <a:ext cx="5607419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FE4BA-DA93-4FB6-87C0-14F8B573B2B1}"/>
              </a:ext>
            </a:extLst>
          </p:cNvPr>
          <p:cNvSpPr txBox="1"/>
          <p:nvPr/>
        </p:nvSpPr>
        <p:spPr>
          <a:xfrm>
            <a:off x="4924596" y="4970625"/>
            <a:ext cx="494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16D76-5A30-4F18-9CF6-0E7584944DE3}"/>
              </a:ext>
            </a:extLst>
          </p:cNvPr>
          <p:cNvSpPr/>
          <p:nvPr/>
        </p:nvSpPr>
        <p:spPr>
          <a:xfrm>
            <a:off x="1760712" y="65357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145F65-B630-4F8B-94A0-55F3BFE5E753}"/>
              </a:ext>
            </a:extLst>
          </p:cNvPr>
          <p:cNvSpPr/>
          <p:nvPr/>
        </p:nvSpPr>
        <p:spPr>
          <a:xfrm>
            <a:off x="1743911" y="2837718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3F9FED-9D1A-44AD-8396-1877FFC8B205}"/>
              </a:ext>
            </a:extLst>
          </p:cNvPr>
          <p:cNvSpPr/>
          <p:nvPr/>
        </p:nvSpPr>
        <p:spPr>
          <a:xfrm>
            <a:off x="6326560" y="1506955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62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1306</Words>
  <Application>Microsoft Office PowerPoint</Application>
  <PresentationFormat>Widescreen</PresentationFormat>
  <Paragraphs>212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r0c0i Linotte</vt:lpstr>
      <vt:lpstr>SVN-Gretoon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27</cp:revision>
  <dcterms:created xsi:type="dcterms:W3CDTF">2021-07-18T02:16:21Z</dcterms:created>
  <dcterms:modified xsi:type="dcterms:W3CDTF">2025-02-19T02:49:41Z</dcterms:modified>
</cp:coreProperties>
</file>