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13" r:id="rId3"/>
    <p:sldMasterId id="2147483725" r:id="rId4"/>
    <p:sldMasterId id="2147483749" r:id="rId5"/>
    <p:sldMasterId id="2147483774" r:id="rId6"/>
    <p:sldMasterId id="2147483786" r:id="rId7"/>
    <p:sldMasterId id="2147483798" r:id="rId8"/>
  </p:sldMasterIdLst>
  <p:notesMasterIdLst>
    <p:notesMasterId r:id="rId30"/>
  </p:notesMasterIdLst>
  <p:sldIdLst>
    <p:sldId id="257" r:id="rId9"/>
    <p:sldId id="300" r:id="rId10"/>
    <p:sldId id="301" r:id="rId11"/>
    <p:sldId id="509" r:id="rId12"/>
    <p:sldId id="302" r:id="rId13"/>
    <p:sldId id="517" r:id="rId14"/>
    <p:sldId id="513" r:id="rId15"/>
    <p:sldId id="288" r:id="rId16"/>
    <p:sldId id="515" r:id="rId17"/>
    <p:sldId id="290" r:id="rId18"/>
    <p:sldId id="303" r:id="rId19"/>
    <p:sldId id="304" r:id="rId20"/>
    <p:sldId id="305" r:id="rId21"/>
    <p:sldId id="306" r:id="rId22"/>
    <p:sldId id="307" r:id="rId23"/>
    <p:sldId id="308" r:id="rId24"/>
    <p:sldId id="271" r:id="rId25"/>
    <p:sldId id="309" r:id="rId26"/>
    <p:sldId id="310" r:id="rId27"/>
    <p:sldId id="495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27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86A53-92A7-409F-A328-1BBA73FA6110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98AFA-A508-47A7-94F7-250F6BEEB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33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644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2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687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55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91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3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8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5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6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3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8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93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1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1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07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2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99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8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9447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67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803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959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87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229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00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0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68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91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51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63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174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6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9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1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3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61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60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7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55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49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9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51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56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45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97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346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5644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547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9681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583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858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3122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7971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54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96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72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1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740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36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0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5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71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003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8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6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4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047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984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620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814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754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540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454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195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69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7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422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696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087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29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15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471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886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127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780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095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3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857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867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423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8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5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3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2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19/2/2025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8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0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2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09670" y="1962785"/>
            <a:ext cx="6916420" cy="2315210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137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then</a:t>
                </a: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Vật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bằng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tre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,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gỗ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hoặc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sắt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,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dùng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để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cài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cửa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326063" y="1678486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897132"/>
            <a:ext cx="2678850" cy="262050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4195183" y="5871845"/>
            <a:ext cx="410211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7CDEB-F1B9-4F98-8185-6B02C8DA6019}"/>
              </a:ext>
            </a:extLst>
          </p:cNvPr>
          <p:cNvCxnSpPr/>
          <p:nvPr/>
        </p:nvCxnSpPr>
        <p:spPr>
          <a:xfrm flipH="1">
            <a:off x="5015492" y="123840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6A7C4B-F4FD-4EAF-812D-51186D35609C}"/>
              </a:ext>
            </a:extLst>
          </p:cNvPr>
          <p:cNvCxnSpPr/>
          <p:nvPr/>
        </p:nvCxnSpPr>
        <p:spPr>
          <a:xfrm flipH="1">
            <a:off x="4771914" y="16617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A07761-8956-4226-953F-19B884F0C0C5}"/>
              </a:ext>
            </a:extLst>
          </p:cNvPr>
          <p:cNvCxnSpPr/>
          <p:nvPr/>
        </p:nvCxnSpPr>
        <p:spPr>
          <a:xfrm flipH="1">
            <a:off x="4939292" y="215465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E8872E-9A41-4424-A83F-49C2E8FED088}"/>
              </a:ext>
            </a:extLst>
          </p:cNvPr>
          <p:cNvCxnSpPr/>
          <p:nvPr/>
        </p:nvCxnSpPr>
        <p:spPr>
          <a:xfrm flipH="1">
            <a:off x="4572423" y="26259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33293B-37E6-4030-8BC0-FAB1905E67EA}"/>
              </a:ext>
            </a:extLst>
          </p:cNvPr>
          <p:cNvCxnSpPr/>
          <p:nvPr/>
        </p:nvCxnSpPr>
        <p:spPr>
          <a:xfrm flipH="1">
            <a:off x="4699861" y="353419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CDB204-DECE-41B4-AB49-8B4A2B2724EE}"/>
              </a:ext>
            </a:extLst>
          </p:cNvPr>
          <p:cNvCxnSpPr/>
          <p:nvPr/>
        </p:nvCxnSpPr>
        <p:spPr>
          <a:xfrm flipH="1">
            <a:off x="4789522" y="400243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4B9881-7F5F-426C-A9F0-EDE7BCA77E58}"/>
              </a:ext>
            </a:extLst>
          </p:cNvPr>
          <p:cNvCxnSpPr/>
          <p:nvPr/>
        </p:nvCxnSpPr>
        <p:spPr>
          <a:xfrm flipH="1">
            <a:off x="5262085" y="45401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748CA3-FCAA-4A4A-B84C-75F7ADA4C773}"/>
              </a:ext>
            </a:extLst>
          </p:cNvPr>
          <p:cNvCxnSpPr/>
          <p:nvPr/>
        </p:nvCxnSpPr>
        <p:spPr>
          <a:xfrm flipH="1">
            <a:off x="4488904" y="498021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CD14F9-A2FF-4D13-8457-103B844915CD}"/>
              </a:ext>
            </a:extLst>
          </p:cNvPr>
          <p:cNvCxnSpPr/>
          <p:nvPr/>
        </p:nvCxnSpPr>
        <p:spPr>
          <a:xfrm flipH="1">
            <a:off x="9276681" y="16617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939EB8-E147-4082-9A5A-C49E870816E7}"/>
              </a:ext>
            </a:extLst>
          </p:cNvPr>
          <p:cNvCxnSpPr/>
          <p:nvPr/>
        </p:nvCxnSpPr>
        <p:spPr>
          <a:xfrm flipH="1">
            <a:off x="9290404" y="225483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A4C944-4A99-4641-9F90-CCDF0690CFA2}"/>
              </a:ext>
            </a:extLst>
          </p:cNvPr>
          <p:cNvCxnSpPr/>
          <p:nvPr/>
        </p:nvCxnSpPr>
        <p:spPr>
          <a:xfrm flipH="1">
            <a:off x="8952127" y="284595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915D6D-1939-47DA-B6BB-9ABBC2F5425A}"/>
              </a:ext>
            </a:extLst>
          </p:cNvPr>
          <p:cNvCxnSpPr/>
          <p:nvPr/>
        </p:nvCxnSpPr>
        <p:spPr>
          <a:xfrm flipH="1">
            <a:off x="9530609" y="331415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46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4186410" y="5871845"/>
            <a:ext cx="4110888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đoạn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1DDC7FF-CF60-4B39-AF13-CEE84ACC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8" y="66294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45B376E-E867-4B57-A685-8B0EC6C7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7" y="2965466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8F1285F-3E0C-443C-8EA4-BC1B5286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61" y="839210"/>
            <a:ext cx="527050" cy="258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4767943" y="5871845"/>
            <a:ext cx="352935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toàn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1.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Ngày cháu còn nhỏ, ai thường cài then trên của cánh cửa?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/>
          <p:nvPr/>
        </p:nvCxnSpPr>
        <p:spPr>
          <a:xfrm>
            <a:off x="1698171" y="3026229"/>
            <a:ext cx="25037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1168488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2.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Vì sao khi cháu lớn, bà lại là người cài then dưới của cánh cửa?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>
            <a:cxnSpLocks/>
          </p:cNvCxnSpPr>
          <p:nvPr/>
        </p:nvCxnSpPr>
        <p:spPr>
          <a:xfrm>
            <a:off x="849086" y="4430486"/>
            <a:ext cx="2340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2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76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vi-VN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Sắp xếp các bức tranh sau theo thứ tự 3 khổ thơ trong bài.</a:t>
            </a:r>
            <a:endParaRPr lang="en-US" b="1" dirty="0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BADA901-3A04-4BFD-A9B6-6A30E49CB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523" y="1729332"/>
            <a:ext cx="9153525" cy="4191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B7113C3-C588-41C0-A4BA-7611CE7BA7A1}"/>
              </a:ext>
            </a:extLst>
          </p:cNvPr>
          <p:cNvSpPr/>
          <p:nvPr/>
        </p:nvSpPr>
        <p:spPr>
          <a:xfrm>
            <a:off x="7489371" y="1729332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75DA2B-62FD-4015-902D-D93806C8C2AC}"/>
              </a:ext>
            </a:extLst>
          </p:cNvPr>
          <p:cNvSpPr/>
          <p:nvPr/>
        </p:nvSpPr>
        <p:spPr>
          <a:xfrm>
            <a:off x="1205048" y="1642247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8FEEEF-E9E8-4BD9-8A61-18055B7C5A66}"/>
              </a:ext>
            </a:extLst>
          </p:cNvPr>
          <p:cNvSpPr/>
          <p:nvPr/>
        </p:nvSpPr>
        <p:spPr>
          <a:xfrm>
            <a:off x="4298903" y="1642246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1168488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4.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 thơ nào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nói lên tình cảm của cháu đối với bà khi về nhà mới?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>
            <a:cxnSpLocks/>
          </p:cNvCxnSpPr>
          <p:nvPr/>
        </p:nvCxnSpPr>
        <p:spPr>
          <a:xfrm>
            <a:off x="5671457" y="2884714"/>
            <a:ext cx="33187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882D05-3C7E-49BF-8BDC-1C75F1D84A46}"/>
              </a:ext>
            </a:extLst>
          </p:cNvPr>
          <p:cNvCxnSpPr>
            <a:cxnSpLocks/>
          </p:cNvCxnSpPr>
          <p:nvPr/>
        </p:nvCxnSpPr>
        <p:spPr>
          <a:xfrm>
            <a:off x="5671457" y="3429000"/>
            <a:ext cx="3928473" cy="28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theo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văn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bản</a:t>
            </a:r>
            <a:r>
              <a:rPr kumimoji="0" lang="en-US" altLang="zh-CN" sz="5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đọc</a:t>
            </a:r>
            <a:r>
              <a:rPr kumimoji="0" lang="en-US" altLang="zh-CN" sz="5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lowchart: Document 17"/>
          <p:cNvSpPr/>
          <p:nvPr/>
        </p:nvSpPr>
        <p:spPr>
          <a:xfrm>
            <a:off x="-76199" y="-14642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88D84-5A2D-4911-8DD1-ADF122CF9761}"/>
              </a:ext>
            </a:extLst>
          </p:cNvPr>
          <p:cNvSpPr txBox="1"/>
          <p:nvPr/>
        </p:nvSpPr>
        <p:spPr>
          <a:xfrm>
            <a:off x="1275907" y="542260"/>
            <a:ext cx="835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từ ngữ nào dưới đây chỉ hoạt động: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98307-166C-44A3-AB95-187C9C31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475" y="2038350"/>
            <a:ext cx="8324850" cy="2171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6160A6D-4D5B-4DE9-8DEC-CC20B2F760F7}"/>
              </a:ext>
            </a:extLst>
          </p:cNvPr>
          <p:cNvSpPr/>
          <p:nvPr/>
        </p:nvSpPr>
        <p:spPr>
          <a:xfrm>
            <a:off x="5138057" y="1948543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6E35D5-EC61-4D99-8A91-618D1077D435}"/>
              </a:ext>
            </a:extLst>
          </p:cNvPr>
          <p:cNvSpPr/>
          <p:nvPr/>
        </p:nvSpPr>
        <p:spPr>
          <a:xfrm>
            <a:off x="2090057" y="3165022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329EE9-9726-4078-B9A2-E392AD7CE549}"/>
              </a:ext>
            </a:extLst>
          </p:cNvPr>
          <p:cNvSpPr/>
          <p:nvPr/>
        </p:nvSpPr>
        <p:spPr>
          <a:xfrm>
            <a:off x="6270172" y="3165022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49671-76E7-4332-BFFC-30606FD73573}"/>
              </a:ext>
            </a:extLst>
          </p:cNvPr>
          <p:cNvSpPr txBox="1"/>
          <p:nvPr/>
        </p:nvSpPr>
        <p:spPr>
          <a:xfrm>
            <a:off x="1275907" y="4381501"/>
            <a:ext cx="10197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".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FB4C92-B5FC-4F64-9A9E-D2B5A8E39438}"/>
              </a:ext>
            </a:extLst>
          </p:cNvPr>
          <p:cNvSpPr/>
          <p:nvPr/>
        </p:nvSpPr>
        <p:spPr>
          <a:xfrm>
            <a:off x="2296886" y="5540829"/>
            <a:ext cx="6999514" cy="892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 smtClean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 smtClean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,..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gallery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1DEAD7B-21D9-4DA2-AF36-F2E8B0BCB66C}"/>
              </a:ext>
            </a:extLst>
          </p:cNvPr>
          <p:cNvSpPr/>
          <p:nvPr/>
        </p:nvSpPr>
        <p:spPr>
          <a:xfrm>
            <a:off x="2860158" y="1499191"/>
            <a:ext cx="5752214" cy="16586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Nay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cháu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mới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Bao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- ô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trời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đẩy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cửa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nhớ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khôn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nguôi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5387586" y="5871845"/>
            <a:ext cx="2909712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mẫu</a:t>
            </a:r>
            <a:endParaRPr lang="en-US" sz="2400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1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5309111" y="2138879"/>
            <a:ext cx="250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E846C-5E00-47FA-9452-AE65F248E0D2}"/>
              </a:ext>
            </a:extLst>
          </p:cNvPr>
          <p:cNvSpPr txBox="1"/>
          <p:nvPr/>
        </p:nvSpPr>
        <p:spPr>
          <a:xfrm>
            <a:off x="5309111" y="2965502"/>
            <a:ext cx="326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46C85-BBD0-4D7F-A452-003E5714EF59}"/>
              </a:ext>
            </a:extLst>
          </p:cNvPr>
          <p:cNvSpPr txBox="1"/>
          <p:nvPr/>
        </p:nvSpPr>
        <p:spPr>
          <a:xfrm>
            <a:off x="4962481" y="3924988"/>
            <a:ext cx="319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Nay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cháu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mới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Bao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- ô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trời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đẩy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cửa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nhớ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khôn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nguôi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5387586" y="5871845"/>
            <a:ext cx="2909712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mẫu</a:t>
            </a:r>
            <a:endParaRPr lang="en-US" sz="2400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340284" y="2754856"/>
            <a:ext cx="1021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cắm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37CDEB-F1B9-4F98-8185-6B02C8DA6019}"/>
              </a:ext>
            </a:extLst>
          </p:cNvPr>
          <p:cNvCxnSpPr/>
          <p:nvPr/>
        </p:nvCxnSpPr>
        <p:spPr>
          <a:xfrm flipH="1">
            <a:off x="8070572" y="275485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37CDEB-F1B9-4F98-8185-6B02C8DA6019}"/>
              </a:ext>
            </a:extLst>
          </p:cNvPr>
          <p:cNvCxnSpPr/>
          <p:nvPr/>
        </p:nvCxnSpPr>
        <p:spPr>
          <a:xfrm flipH="1">
            <a:off x="8032472" y="33086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7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892</Words>
  <Application>Microsoft Office PowerPoint</Application>
  <PresentationFormat>Widescreen</PresentationFormat>
  <Paragraphs>174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黑体</vt:lpstr>
      <vt:lpstr>Times New Roman</vt:lpstr>
      <vt:lpstr>Verdana</vt:lpstr>
      <vt:lpstr>1_Office Theme</vt:lpstr>
      <vt:lpstr>6_Office Theme</vt:lpstr>
      <vt:lpstr>2_Office 主题​​</vt:lpstr>
      <vt:lpstr>2_Office Theme</vt:lpstr>
      <vt:lpstr>7_Office Theme</vt:lpstr>
      <vt:lpstr>5_Office Theme</vt:lpstr>
      <vt:lpstr>8_Office Theme</vt:lpstr>
      <vt:lpstr>9_Office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Sắp xếp các bức tranh sau theo thứ tự 3 khổ thơ trong bài.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Admin</cp:lastModifiedBy>
  <cp:revision>68</cp:revision>
  <dcterms:created xsi:type="dcterms:W3CDTF">2021-05-27T09:05:16Z</dcterms:created>
  <dcterms:modified xsi:type="dcterms:W3CDTF">2025-02-19T02:49:06Z</dcterms:modified>
</cp:coreProperties>
</file>