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11/14/2023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2023/11/14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67.xml"/><Relationship Id="rId10" Type="http://schemas.openxmlformats.org/officeDocument/2006/relationships/image" Target="../media/image22.png"/><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6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jp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4" y="3536010"/>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926470" y="4555185"/>
            <a:ext cx="2530059" cy="1176630"/>
          </a:xfrm>
          <a:prstGeom prst="rect">
            <a:avLst/>
          </a:prstGeom>
        </p:spPr>
      </p:pic>
      <p:pic>
        <p:nvPicPr>
          <p:cNvPr id="14" name="Picture 13" descr="A white circle with leaves and blue text&#10;&#10;Description automatically generated">
            <a:extLst>
              <a:ext uri="{FF2B5EF4-FFF2-40B4-BE49-F238E27FC236}">
                <a16:creationId xmlns:a16="http://schemas.microsoft.com/office/drawing/2014/main" id="{2992FC39-DC86-C643-23CC-6254C9F6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1123</Words>
  <Application>Microsoft Office PowerPoint</Application>
  <PresentationFormat>Widescreen</PresentationFormat>
  <Paragraphs>97</Paragraphs>
  <Slides>23</Slides>
  <Notes>11</Notes>
  <HiddenSlides>0</HiddenSlides>
  <MMClips>12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23</vt:i4>
      </vt:variant>
    </vt:vector>
  </HeadingPairs>
  <TitlesOfParts>
    <vt:vector size="40" baseType="lpstr">
      <vt:lpstr>Chau Philomene One</vt:lpstr>
      <vt:lpstr>等线</vt:lpstr>
      <vt:lpstr>Handlee</vt:lpstr>
      <vt:lpstr>微软雅黑</vt:lpstr>
      <vt:lpstr>Signika Negative</vt:lpstr>
      <vt:lpstr>Arial</vt:lpstr>
      <vt:lpstr>Bebas Neue</vt:lpstr>
      <vt:lpstr>Calibri</vt:lpstr>
      <vt:lpstr>Calibri Light</vt:lpstr>
      <vt:lpstr>Cambria</vt:lpstr>
      <vt:lpstr>Georgia</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2023-11-14T08:52:16Z</dcterms:created>
  <dcterms:modified xsi:type="dcterms:W3CDTF">2023-11-14T11:45:39Z</dcterms:modified>
</cp:coreProperties>
</file>