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media/audio4.wav" ContentType="audio/wav"/>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8" r:id="rId4"/>
    <p:sldMasterId id="2147483681" r:id="rId5"/>
  </p:sldMasterIdLst>
  <p:notesMasterIdLst>
    <p:notesMasterId r:id="rId42"/>
  </p:notesMasterIdLst>
  <p:sldIdLst>
    <p:sldId id="465" r:id="rId6"/>
    <p:sldId id="338" r:id="rId7"/>
    <p:sldId id="258" r:id="rId8"/>
    <p:sldId id="259" r:id="rId9"/>
    <p:sldId id="260" r:id="rId10"/>
    <p:sldId id="448" r:id="rId11"/>
    <p:sldId id="262" r:id="rId12"/>
    <p:sldId id="466" r:id="rId13"/>
    <p:sldId id="319" r:id="rId14"/>
    <p:sldId id="270" r:id="rId15"/>
    <p:sldId id="261" r:id="rId16"/>
    <p:sldId id="449" r:id="rId17"/>
    <p:sldId id="435" r:id="rId18"/>
    <p:sldId id="451" r:id="rId19"/>
    <p:sldId id="452" r:id="rId20"/>
    <p:sldId id="453" r:id="rId21"/>
    <p:sldId id="454" r:id="rId22"/>
    <p:sldId id="455" r:id="rId23"/>
    <p:sldId id="318" r:id="rId24"/>
    <p:sldId id="267" r:id="rId25"/>
    <p:sldId id="268" r:id="rId26"/>
    <p:sldId id="269" r:id="rId27"/>
    <p:sldId id="291" r:id="rId28"/>
    <p:sldId id="272" r:id="rId29"/>
    <p:sldId id="447" r:id="rId30"/>
    <p:sldId id="456" r:id="rId31"/>
    <p:sldId id="457" r:id="rId32"/>
    <p:sldId id="458" r:id="rId33"/>
    <p:sldId id="459" r:id="rId34"/>
    <p:sldId id="460" r:id="rId35"/>
    <p:sldId id="461" r:id="rId36"/>
    <p:sldId id="462" r:id="rId37"/>
    <p:sldId id="464" r:id="rId38"/>
    <p:sldId id="463" r:id="rId39"/>
    <p:sldId id="282" r:id="rId40"/>
    <p:sldId id="33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2" d="100"/>
          <a:sy n="72" d="100"/>
        </p:scale>
        <p:origin x="110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419742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mặt</a:t>
            </a:r>
            <a:r>
              <a:rPr lang="en-US" dirty="0"/>
              <a:t> </a:t>
            </a:r>
            <a:r>
              <a:rPr lang="en-US" dirty="0" err="1"/>
              <a:t>trời</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3</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5</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8</a:t>
            </a:fld>
            <a:endParaRPr lang="en-US"/>
          </a:p>
        </p:txBody>
      </p:sp>
    </p:spTree>
    <p:extLst>
      <p:ext uri="{BB962C8B-B14F-4D97-AF65-F5344CB8AC3E}">
        <p14:creationId xmlns:p14="http://schemas.microsoft.com/office/powerpoint/2010/main" val="275183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Chữ</a:t>
            </a:r>
            <a:r>
              <a:rPr lang="en-US" dirty="0"/>
              <a:t> </a:t>
            </a:r>
            <a:r>
              <a:rPr lang="en-US" dirty="0" err="1"/>
              <a:t>đỏ</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mùa</a:t>
            </a:r>
            <a:r>
              <a:rPr lang="en-US" dirty="0"/>
              <a:t> </a:t>
            </a:r>
            <a:r>
              <a:rPr lang="en-US" dirty="0" err="1"/>
              <a:t>hè</a:t>
            </a:r>
            <a:r>
              <a:rPr lang="en-US" dirty="0"/>
              <a:t>, </a:t>
            </a:r>
            <a:r>
              <a:rPr lang="en-US" dirty="0" err="1"/>
              <a:t>chữ</a:t>
            </a:r>
            <a:r>
              <a:rPr lang="en-US" dirty="0"/>
              <a:t> </a:t>
            </a:r>
            <a:r>
              <a:rPr lang="en-US" dirty="0" err="1"/>
              <a:t>xanh</a:t>
            </a:r>
            <a:r>
              <a:rPr lang="en-US" dirty="0"/>
              <a:t> </a:t>
            </a:r>
            <a:r>
              <a:rPr lang="en-US" dirty="0" err="1"/>
              <a:t>là</a:t>
            </a:r>
            <a:r>
              <a:rPr lang="en-US" dirty="0"/>
              <a:t> </a:t>
            </a:r>
            <a:r>
              <a:rPr lang="en-US" dirty="0" err="1"/>
              <a:t>mùa</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27</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A03E6-3AFF-4B77-B19D-57C66C260948}"/>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8" name="Footer Placeholder 7">
            <a:extLst>
              <a:ext uri="{FF2B5EF4-FFF2-40B4-BE49-F238E27FC236}">
                <a16:creationId xmlns:a16="http://schemas.microsoft.com/office/drawing/2014/main"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85519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05AA1-A4DE-453A-8746-1CD9DED43B9E}"/>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4" name="Footer Placeholder 3">
            <a:extLst>
              <a:ext uri="{FF2B5EF4-FFF2-40B4-BE49-F238E27FC236}">
                <a16:creationId xmlns:a16="http://schemas.microsoft.com/office/drawing/2014/main"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901800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A804C-0184-460F-A907-E2E72AE7808E}"/>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3" name="Footer Placeholder 2">
            <a:extLst>
              <a:ext uri="{FF2B5EF4-FFF2-40B4-BE49-F238E27FC236}">
                <a16:creationId xmlns:a16="http://schemas.microsoft.com/office/drawing/2014/main"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0298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A2BB-6394-4ADE-847A-A25BD33A4E06}"/>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6" name="Footer Placeholder 5">
            <a:extLst>
              <a:ext uri="{FF2B5EF4-FFF2-40B4-BE49-F238E27FC236}">
                <a16:creationId xmlns:a16="http://schemas.microsoft.com/office/drawing/2014/main"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72078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5683A-5BAB-492B-BC6B-861FB3A22E1B}"/>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6" name="Footer Placeholder 5">
            <a:extLst>
              <a:ext uri="{FF2B5EF4-FFF2-40B4-BE49-F238E27FC236}">
                <a16:creationId xmlns:a16="http://schemas.microsoft.com/office/drawing/2014/main"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498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AC95-0B57-47C0-8458-AD049DC6F17F}"/>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5" name="Footer Placeholder 4">
            <a:extLst>
              <a:ext uri="{FF2B5EF4-FFF2-40B4-BE49-F238E27FC236}">
                <a16:creationId xmlns:a16="http://schemas.microsoft.com/office/drawing/2014/main"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838904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8A538-47DB-4F86-90F8-70DC35C01BFC}"/>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5" name="Footer Placeholder 4">
            <a:extLst>
              <a:ext uri="{FF2B5EF4-FFF2-40B4-BE49-F238E27FC236}">
                <a16:creationId xmlns:a16="http://schemas.microsoft.com/office/drawing/2014/main"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55853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0796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40835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56953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67533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20111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02892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716193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8447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2272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79327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34813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580888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030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736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683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6853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9F812-06A0-456C-8E1D-57E48DF9E6C8}"/>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5" name="Footer Placeholder 4">
            <a:extLst>
              <a:ext uri="{FF2B5EF4-FFF2-40B4-BE49-F238E27FC236}">
                <a16:creationId xmlns:a16="http://schemas.microsoft.com/office/drawing/2014/main"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63033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1288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B5BF8-D11A-4AD8-B9F9-11D7A59A1D25}"/>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5" name="Footer Placeholder 4">
            <a:extLst>
              <a:ext uri="{FF2B5EF4-FFF2-40B4-BE49-F238E27FC236}">
                <a16:creationId xmlns:a16="http://schemas.microsoft.com/office/drawing/2014/main"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45668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E030-C2AB-4C71-B2B4-4030A7D3472F}"/>
              </a:ext>
            </a:extLst>
          </p:cNvPr>
          <p:cNvSpPr>
            <a:spLocks noGrp="1"/>
          </p:cNvSpPr>
          <p:nvPr>
            <p:ph type="dt" sz="half" idx="10"/>
          </p:nvPr>
        </p:nvSpPr>
        <p:spPr/>
        <p:txBody>
          <a:bodyPr/>
          <a:lstStyle/>
          <a:p>
            <a:fld id="{0EC311A1-E22C-4F7C-BB26-F3E3AC1F158A}" type="datetimeFigureOut">
              <a:rPr lang="en-US" smtClean="0"/>
              <a:t>2/6/2025</a:t>
            </a:fld>
            <a:endParaRPr lang="en-US"/>
          </a:p>
        </p:txBody>
      </p:sp>
      <p:sp>
        <p:nvSpPr>
          <p:cNvPr id="6" name="Footer Placeholder 5">
            <a:extLst>
              <a:ext uri="{FF2B5EF4-FFF2-40B4-BE49-F238E27FC236}">
                <a16:creationId xmlns:a16="http://schemas.microsoft.com/office/drawing/2014/main"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1454969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7.jpeg"/><Relationship Id="rId2" Type="http://schemas.openxmlformats.org/officeDocument/2006/relationships/slideLayout" Target="../slideLayouts/slideLayout20.xml"/><Relationship Id="rId16" Type="http://schemas.openxmlformats.org/officeDocument/2006/relationships/theme" Target="../theme/theme5.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590311EE-D749-8A9D-E718-CD93FF4F69D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2/6/2025</a:t>
            </a:fld>
            <a:endParaRPr lang="en-US"/>
          </a:p>
        </p:txBody>
      </p:sp>
      <p:sp>
        <p:nvSpPr>
          <p:cNvPr id="5" name="Footer Placeholder 4">
            <a:extLst>
              <a:ext uri="{FF2B5EF4-FFF2-40B4-BE49-F238E27FC236}">
                <a16:creationId xmlns:a16="http://schemas.microsoft.com/office/drawing/2014/main"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id="{5A5668C8-E16D-4701-AB67-016296E1626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5221362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36587983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png"/><Relationship Id="rId3" Type="http://schemas.openxmlformats.org/officeDocument/2006/relationships/image" Target="../media/image11.jpe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GIF"/><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58.jpeg"/><Relationship Id="rId5" Type="http://schemas.openxmlformats.org/officeDocument/2006/relationships/image" Target="../media/image56.png"/><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9.jpeg"/><Relationship Id="rId5" Type="http://schemas.openxmlformats.org/officeDocument/2006/relationships/image" Target="../media/image56.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2.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1.jpeg"/><Relationship Id="rId5" Type="http://schemas.openxmlformats.org/officeDocument/2006/relationships/image" Target="../media/image56.pn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64.gif"/><Relationship Id="rId5" Type="http://schemas.openxmlformats.org/officeDocument/2006/relationships/image" Target="../media/image56.png"/><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56.png"/><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17.xml"/><Relationship Id="rId1" Type="http://schemas.openxmlformats.org/officeDocument/2006/relationships/tags" Target="../tags/tag1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image" Target="../media/image70.png"/><Relationship Id="rId5" Type="http://schemas.openxmlformats.org/officeDocument/2006/relationships/image" Target="../media/image47.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17.xml"/><Relationship Id="rId1" Type="http://schemas.openxmlformats.org/officeDocument/2006/relationships/tags" Target="../tags/tag13.xml"/><Relationship Id="rId5" Type="http://schemas.openxmlformats.org/officeDocument/2006/relationships/image" Target="../media/image71.png"/><Relationship Id="rId4" Type="http://schemas.openxmlformats.org/officeDocument/2006/relationships/hyperlink" Target="https://www.youtube.com/watch?v=0aDYj25Gca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slideLayout" Target="../slideLayouts/slideLayout17.xml"/><Relationship Id="rId1" Type="http://schemas.openxmlformats.org/officeDocument/2006/relationships/tags" Target="../tags/tag14.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sv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4.png"/><Relationship Id="rId7" Type="http://schemas.openxmlformats.org/officeDocument/2006/relationships/image" Target="../media/image84.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audio" Target="../media/audio1.wav"/><Relationship Id="rId21"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slide" Target="slide7.xml"/><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image" Target="../media/image26.png"/><Relationship Id="rId5" Type="http://schemas.openxmlformats.org/officeDocument/2006/relationships/image" Target="../media/image22.jpeg"/><Relationship Id="rId15" Type="http://schemas.openxmlformats.org/officeDocument/2006/relationships/image" Target="../media/image28.png"/><Relationship Id="rId23" Type="http://schemas.openxmlformats.org/officeDocument/2006/relationships/image" Target="../media/image36.gif"/><Relationship Id="rId10" Type="http://schemas.openxmlformats.org/officeDocument/2006/relationships/slide" Target="slide5.xml"/><Relationship Id="rId19"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slide" Target="slide4.xml"/><Relationship Id="rId22"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4.wav"/><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3.png"/><Relationship Id="rId1" Type="http://schemas.openxmlformats.org/officeDocument/2006/relationships/slideLayout" Target="../slideLayouts/slideLayout20.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9.svg"/><Relationship Id="rId10"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1.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9.svg"/><Relationship Id="rId10"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9.svg"/><Relationship Id="rId10"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GIF"/><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474"/>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606729" y="1183858"/>
            <a:ext cx="4694327" cy="1444877"/>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4"/>
          <a:stretch>
            <a:fillRect/>
          </a:stretch>
        </p:blipFill>
        <p:spPr>
          <a:xfrm>
            <a:off x="1307565" y="1705519"/>
            <a:ext cx="1737511" cy="859611"/>
          </a:xfrm>
          <a:prstGeom prst="rect">
            <a:avLst/>
          </a:prstGeom>
        </p:spPr>
      </p:pic>
      <p:sp>
        <p:nvSpPr>
          <p:cNvPr id="84" name="Rectangle 83"/>
          <p:cNvSpPr/>
          <p:nvPr/>
        </p:nvSpPr>
        <p:spPr>
          <a:xfrm>
            <a:off x="4852138" y="4631355"/>
            <a:ext cx="3217700" cy="830997"/>
          </a:xfrm>
          <a:prstGeom prst="rect">
            <a:avLst/>
          </a:prstGeom>
        </p:spPr>
        <p:txBody>
          <a:bodyPr wrap="square">
            <a:spAutoFit/>
          </a:bodyPr>
          <a:lstStyle/>
          <a:p>
            <a:pPr lvl="0" algn="ctr">
              <a:defRPr/>
            </a:pPr>
            <a:r>
              <a:rPr lang="en-US" sz="4800" b="1" i="1" dirty="0">
                <a:solidFill>
                  <a:srgbClr val="FF0000"/>
                </a:solidFill>
                <a:latin typeface="Arial" panose="020B0604020202020204" pitchFamily="34" charset="0"/>
                <a:cs typeface="Arial" panose="020B0604020202020204" pitchFamily="34" charset="0"/>
              </a:rPr>
              <a:t>(</a:t>
            </a:r>
            <a:r>
              <a:rPr lang="en-US" sz="4800" b="1" i="1" dirty="0" err="1">
                <a:solidFill>
                  <a:srgbClr val="FF0000"/>
                </a:solidFill>
                <a:latin typeface="Arial" panose="020B0604020202020204" pitchFamily="34" charset="0"/>
                <a:cs typeface="Arial" panose="020B0604020202020204" pitchFamily="34" charset="0"/>
              </a:rPr>
              <a:t>Tiết</a:t>
            </a:r>
            <a:r>
              <a:rPr lang="en-US" sz="4800" b="1" i="1" dirty="0">
                <a:solidFill>
                  <a:srgbClr val="FF0000"/>
                </a:solidFill>
                <a:latin typeface="Arial" panose="020B0604020202020204" pitchFamily="34" charset="0"/>
                <a:cs typeface="Arial" panose="020B0604020202020204" pitchFamily="34" charset="0"/>
              </a:rPr>
              <a:t> 2)</a:t>
            </a:r>
            <a:endParaRPr lang="en-US" sz="4800" dirty="0">
              <a:solidFill>
                <a:srgbClr val="FF0000"/>
              </a:solidFill>
              <a:latin typeface="Arial" panose="020B0604020202020204" pitchFamily="34" charset="0"/>
              <a:cs typeface="Arial" panose="020B0604020202020204" pitchFamily="34" charset="0"/>
            </a:endParaRPr>
          </a:p>
        </p:txBody>
      </p:sp>
      <p:pic>
        <p:nvPicPr>
          <p:cNvPr id="88" name="Picture 87">
            <a:extLst>
              <a:ext uri="{FF2B5EF4-FFF2-40B4-BE49-F238E27FC236}">
                <a16:creationId xmlns:a16="http://schemas.microsoft.com/office/drawing/2014/main" id="{2A4607F4-E8CD-B5D8-9E92-5738FA5523C7}"/>
              </a:ext>
            </a:extLst>
          </p:cNvPr>
          <p:cNvPicPr>
            <a:picLocks noChangeAspect="1"/>
          </p:cNvPicPr>
          <p:nvPr/>
        </p:nvPicPr>
        <p:blipFill>
          <a:blip r:embed="rId15"/>
          <a:stretch>
            <a:fillRect/>
          </a:stretch>
        </p:blipFill>
        <p:spPr>
          <a:xfrm>
            <a:off x="1060367" y="1889328"/>
            <a:ext cx="10906689" cy="3249450"/>
          </a:xfrm>
          <a:prstGeom prst="rect">
            <a:avLst/>
          </a:prstGeom>
        </p:spPr>
      </p:pic>
    </p:spTree>
    <p:extLst>
      <p:ext uri="{BB962C8B-B14F-4D97-AF65-F5344CB8AC3E}">
        <p14:creationId xmlns:p14="http://schemas.microsoft.com/office/powerpoint/2010/main" val="1255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wipe(down)">
                                      <p:cBhvr>
                                        <p:cTn id="3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2"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6">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8"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6" name="TextBox 5"/>
          <p:cNvSpPr txBox="1"/>
          <p:nvPr/>
        </p:nvSpPr>
        <p:spPr>
          <a:xfrm>
            <a:off x="1918302" y="323211"/>
            <a:ext cx="9046543" cy="1200329"/>
          </a:xfrm>
          <a:prstGeom prst="rect">
            <a:avLst/>
          </a:prstGeom>
          <a:noFill/>
        </p:spPr>
        <p:txBody>
          <a:bodyPr wrap="square" rtlCol="0">
            <a:spAutoFit/>
          </a:bodyPr>
          <a:lstStyle/>
          <a:p>
            <a:r>
              <a:rPr lang="en-US" sz="3600" dirty="0" err="1">
                <a:solidFill>
                  <a:srgbClr val="0070C0"/>
                </a:solidFill>
                <a:latin typeface="HP001 5 hàng 1 ô ly" panose="020B0603050302020204" pitchFamily="34" charset="0"/>
              </a:rPr>
              <a:t>Thứ</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hai</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ngày</a:t>
            </a:r>
            <a:r>
              <a:rPr lang="en-US" sz="3600" dirty="0">
                <a:solidFill>
                  <a:srgbClr val="0070C0"/>
                </a:solidFill>
                <a:latin typeface="HP001 5 hàng 1 ô ly" panose="020B0603050302020204" pitchFamily="34" charset="0"/>
              </a:rPr>
              <a:t> 30 </a:t>
            </a:r>
            <a:r>
              <a:rPr lang="en-US" sz="3600" dirty="0" err="1">
                <a:solidFill>
                  <a:srgbClr val="0070C0"/>
                </a:solidFill>
                <a:latin typeface="HP001 5 hàng 1 ô ly" panose="020B0603050302020204" pitchFamily="34" charset="0"/>
              </a:rPr>
              <a:t>tháng</a:t>
            </a:r>
            <a:r>
              <a:rPr lang="en-US" sz="3600" dirty="0">
                <a:solidFill>
                  <a:srgbClr val="0070C0"/>
                </a:solidFill>
                <a:latin typeface="HP001 5 hàng 1 ô ly" panose="020B0603050302020204" pitchFamily="34" charset="0"/>
              </a:rPr>
              <a:t> 01 </a:t>
            </a:r>
            <a:r>
              <a:rPr lang="en-US" sz="3600" dirty="0" err="1">
                <a:solidFill>
                  <a:srgbClr val="0070C0"/>
                </a:solidFill>
                <a:latin typeface="HP001 5 hàng 1 ô ly" panose="020B0603050302020204" pitchFamily="34" charset="0"/>
              </a:rPr>
              <a:t>năm</a:t>
            </a:r>
            <a:r>
              <a:rPr lang="en-US" sz="3600" dirty="0">
                <a:solidFill>
                  <a:srgbClr val="0070C0"/>
                </a:solidFill>
                <a:latin typeface="HP001 5 hàng 1 ô ly" panose="020B0603050302020204" pitchFamily="34" charset="0"/>
              </a:rPr>
              <a:t> 2025</a:t>
            </a:r>
          </a:p>
          <a:p>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Địa</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lí</a:t>
            </a:r>
            <a:endParaRPr lang="en-US" sz="3600" dirty="0">
              <a:solidFill>
                <a:srgbClr val="0070C0"/>
              </a:solidFill>
              <a:latin typeface="HP001 5 hàng 1 ô ly" panose="020B0603050302020204" pitchFamily="34" charset="0"/>
            </a:endParaRPr>
          </a:p>
        </p:txBody>
      </p:sp>
      <p:sp>
        <p:nvSpPr>
          <p:cNvPr id="84" name="TextBox 83"/>
          <p:cNvSpPr txBox="1"/>
          <p:nvPr/>
        </p:nvSpPr>
        <p:spPr>
          <a:xfrm>
            <a:off x="1143563" y="1496545"/>
            <a:ext cx="10740298" cy="1200329"/>
          </a:xfrm>
          <a:prstGeom prst="rect">
            <a:avLst/>
          </a:prstGeom>
          <a:noFill/>
        </p:spPr>
        <p:txBody>
          <a:bodyPr wrap="square" rtlCol="0">
            <a:spAutoFit/>
          </a:bodyPr>
          <a:lstStyle/>
          <a:p>
            <a:pPr algn="ctr"/>
            <a:r>
              <a:rPr lang="en-US" sz="3600" dirty="0" err="1">
                <a:solidFill>
                  <a:srgbClr val="FF0000"/>
                </a:solidFill>
                <a:latin typeface="HP001 5 hàng 1 ô ly" panose="020B0603050302020204" pitchFamily="34" charset="0"/>
              </a:rPr>
              <a:t>Bái</a:t>
            </a:r>
            <a:r>
              <a:rPr lang="en-US" sz="3600" dirty="0">
                <a:solidFill>
                  <a:srgbClr val="FF0000"/>
                </a:solidFill>
                <a:latin typeface="HP001 5 hàng 1 ô ly" panose="020B0603050302020204" pitchFamily="34" charset="0"/>
              </a:rPr>
              <a:t> 15. </a:t>
            </a:r>
            <a:r>
              <a:rPr lang="en-US" sz="3600" dirty="0" err="1">
                <a:solidFill>
                  <a:srgbClr val="FF0000"/>
                </a:solidFill>
                <a:latin typeface="HP001 5 hàng 1 ô ly" panose="020B0603050302020204" pitchFamily="34" charset="0"/>
              </a:rPr>
              <a:t>Thiên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nhiên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vùng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uyên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hải</a:t>
            </a:r>
            <a:r>
              <a:rPr lang="en-US" sz="3600" dirty="0">
                <a:solidFill>
                  <a:srgbClr val="FF0000"/>
                </a:solidFill>
                <a:latin typeface="HP001 5 hàng 1 ô ly" panose="020B0603050302020204" pitchFamily="34" charset="0"/>
              </a:rPr>
              <a:t> </a:t>
            </a:r>
          </a:p>
          <a:p>
            <a:pPr algn="ctr"/>
            <a:r>
              <a:rPr lang="en-US" sz="3600" dirty="0" err="1">
                <a:solidFill>
                  <a:srgbClr val="FF0000"/>
                </a:solidFill>
                <a:latin typeface="HP001 5 hàng 1 ô ly" panose="020B0603050302020204" pitchFamily="34" charset="0"/>
              </a:rPr>
              <a:t>Miền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Trung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tiết</a:t>
            </a:r>
            <a:r>
              <a:rPr lang="en-US" sz="3600">
                <a:solidFill>
                  <a:srgbClr val="FF0000"/>
                </a:solidFill>
                <a:latin typeface="HP001 5 hàng 1 ô ly" panose="020B0603050302020204" pitchFamily="34" charset="0"/>
              </a:rPr>
              <a:t> 2)</a:t>
            </a:r>
            <a:endParaRPr lang="en-US" sz="3600" dirty="0">
              <a:solidFill>
                <a:srgbClr val="FF0000"/>
              </a:solidFill>
              <a:latin typeface="HP001 5 hàng 1 ô ly" panose="020B0603050302020204" pitchFamily="34" charset="0"/>
            </a:endParaRPr>
          </a:p>
        </p:txBody>
      </p:sp>
    </p:spTree>
    <p:extLst>
      <p:ext uri="{BB962C8B-B14F-4D97-AF65-F5344CB8AC3E}">
        <p14:creationId xmlns:p14="http://schemas.microsoft.com/office/powerpoint/2010/main" val="26171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1077</Words>
  <Application>Microsoft Office PowerPoint</Application>
  <PresentationFormat>Widescreen</PresentationFormat>
  <Paragraphs>81</Paragraphs>
  <Slides>36</Slides>
  <Notes>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36</vt:i4>
      </vt:variant>
    </vt:vector>
  </HeadingPairs>
  <TitlesOfParts>
    <vt:vector size="51" baseType="lpstr">
      <vt:lpstr>Arial</vt:lpstr>
      <vt:lpstr>Calibri</vt:lpstr>
      <vt:lpstr>Calibri Light</vt:lpstr>
      <vt:lpstr>Cambria</vt:lpstr>
      <vt:lpstr>HP001 5 hàng 1 ô ly</vt:lpstr>
      <vt:lpstr>inpin heiti</vt:lpstr>
      <vt:lpstr>Times New Roman</vt:lpstr>
      <vt:lpstr>UTM Showcard</vt:lpstr>
      <vt:lpstr>UVN Gia Dinh Hep</vt:lpstr>
      <vt:lpstr>Wingdings</vt:lpstr>
      <vt:lpstr>1_Office Theme</vt:lpstr>
      <vt:lpstr>Office 主题</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Việt Yên</cp:lastModifiedBy>
  <cp:revision>58</cp:revision>
  <dcterms:created xsi:type="dcterms:W3CDTF">2023-09-28T05:40:43Z</dcterms:created>
  <dcterms:modified xsi:type="dcterms:W3CDTF">2025-02-06T03:52:30Z</dcterms:modified>
</cp:coreProperties>
</file>