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6" r:id="rId3"/>
    <p:sldMasterId id="2147483668" r:id="rId4"/>
    <p:sldMasterId id="2147483670" r:id="rId5"/>
  </p:sldMasterIdLst>
  <p:sldIdLst>
    <p:sldId id="257" r:id="rId6"/>
    <p:sldId id="258" r:id="rId7"/>
    <p:sldId id="262" r:id="rId8"/>
    <p:sldId id="293" r:id="rId9"/>
    <p:sldId id="264" r:id="rId10"/>
    <p:sldId id="283" r:id="rId11"/>
    <p:sldId id="294" r:id="rId12"/>
    <p:sldId id="295" r:id="rId13"/>
    <p:sldId id="296" r:id="rId14"/>
    <p:sldId id="301" r:id="rId15"/>
    <p:sldId id="29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94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EBEAA25-A2DD-4430-8C4B-CD5112ADB70F}" type="datetimeFigureOut">
              <a:rPr lang="en-US" smtClean="0"/>
              <a:t>2/6/2025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11CD9C-98F9-4896-B4F3-CB8A81CD3871}" type="slidenum">
              <a:rPr lang="en-US" smtClean="0"/>
              <a:t>‹#›</a:t>
            </a:fld>
            <a:endParaRPr lang="en-US"/>
          </a:p>
        </p:txBody>
      </p:sp>
    </p:spTree>
    <p:extLst>
      <p:ext uri="{BB962C8B-B14F-4D97-AF65-F5344CB8AC3E}">
        <p14:creationId xmlns:p14="http://schemas.microsoft.com/office/powerpoint/2010/main" val="2327812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361855808"/>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9A823D7-9F98-4745-9AB7-E61F100F41C7}" type="datetimeFigureOut">
              <a:rPr lang="zh-CN" altLang="en-US" smtClean="0"/>
              <a:t>2025/2/6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655325605"/>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9A823D7-9F98-4745-9AB7-E61F100F41C7}" type="datetimeFigureOut">
              <a:rPr lang="zh-CN" altLang="en-US" smtClean="0"/>
              <a:t>2025/2/6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3440524841"/>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A823D7-9F98-4745-9AB7-E61F100F41C7}" type="datetimeFigureOut">
              <a:rPr lang="zh-CN" altLang="en-US" smtClean="0"/>
              <a:t>2025/2/6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212952035"/>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3768182418"/>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419350049"/>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3207023358"/>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2675727077"/>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EBEAA25-A2DD-4430-8C4B-CD5112ADB70F}" type="datetimeFigureOut">
              <a:rPr lang="en-US" smtClean="0"/>
              <a:t>2/6/2025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11CD9C-98F9-4896-B4F3-CB8A81CD3871}" type="slidenum">
              <a:rPr lang="en-US" smtClean="0"/>
              <a:t>‹#›</a:t>
            </a:fld>
            <a:endParaRPr lang="en-US"/>
          </a:p>
        </p:txBody>
      </p:sp>
    </p:spTree>
    <p:extLst>
      <p:ext uri="{BB962C8B-B14F-4D97-AF65-F5344CB8AC3E}">
        <p14:creationId xmlns:p14="http://schemas.microsoft.com/office/powerpoint/2010/main" val="3895474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EBEAA25-A2DD-4430-8C4B-CD5112ADB70F}" type="datetimeFigureOut">
              <a:rPr lang="en-US" smtClean="0"/>
              <a:t>2/6/2025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C11CD9C-98F9-4896-B4F3-CB8A81CD3871}" type="slidenum">
              <a:rPr lang="en-US" smtClean="0"/>
              <a:t>‹#›</a:t>
            </a:fld>
            <a:endParaRPr lang="en-US"/>
          </a:p>
        </p:txBody>
      </p:sp>
      <p:pic>
        <p:nvPicPr>
          <p:cNvPr id="5"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userDrawn="1"/>
        </p:nvSpPr>
        <p:spPr>
          <a:xfrm>
            <a:off x="116114" y="0"/>
            <a:ext cx="1494972" cy="400110"/>
          </a:xfrm>
          <a:prstGeom prst="rect">
            <a:avLst/>
          </a:prstGeom>
          <a:noFill/>
        </p:spPr>
        <p:txBody>
          <a:bodyPr wrap="square" rtlCol="0">
            <a:spAutoFit/>
          </a:bodyPr>
          <a:lstStyle/>
          <a:p>
            <a:r>
              <a:rPr lang="en-US" sz="2000" dirty="0" err="1">
                <a:solidFill>
                  <a:srgbClr val="FFC000"/>
                </a:solidFill>
                <a:latin typeface="UTM Azuki" panose="02040603050506020204" pitchFamily="18" charset="0"/>
              </a:rPr>
              <a:t>Măng</a:t>
            </a:r>
            <a:r>
              <a:rPr lang="en-US" sz="2000" baseline="0" dirty="0">
                <a:solidFill>
                  <a:srgbClr val="FFC000"/>
                </a:solidFill>
                <a:latin typeface="UTM Azuki" panose="02040603050506020204" pitchFamily="18" charset="0"/>
              </a:rPr>
              <a:t> non</a:t>
            </a:r>
            <a:endParaRPr lang="en-US" sz="2000" dirty="0">
              <a:solidFill>
                <a:srgbClr val="FFC000"/>
              </a:solidFill>
              <a:latin typeface="UTM Azuki" panose="02040603050506020204" pitchFamily="18" charset="0"/>
            </a:endParaRPr>
          </a:p>
        </p:txBody>
      </p:sp>
    </p:spTree>
    <p:extLst>
      <p:ext uri="{BB962C8B-B14F-4D97-AF65-F5344CB8AC3E}">
        <p14:creationId xmlns:p14="http://schemas.microsoft.com/office/powerpoint/2010/main" val="1222420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300"/>
        <p:cNvGrpSpPr/>
        <p:nvPr/>
      </p:nvGrpSpPr>
      <p:grpSpPr>
        <a:xfrm>
          <a:off x="0" y="0"/>
          <a:ext cx="0" cy="0"/>
          <a:chOff x="0" y="0"/>
          <a:chExt cx="0" cy="0"/>
        </a:xfrm>
      </p:grpSpPr>
      <p:sp>
        <p:nvSpPr>
          <p:cNvPr id="301" name="Google Shape;301;p9"/>
          <p:cNvSpPr/>
          <p:nvPr/>
        </p:nvSpPr>
        <p:spPr>
          <a:xfrm>
            <a:off x="0" y="1"/>
            <a:ext cx="12194349" cy="6843242"/>
          </a:xfrm>
          <a:custGeom>
            <a:avLst/>
            <a:gdLst/>
            <a:ahLst/>
            <a:cxnLst/>
            <a:rect l="l" t="t" r="r" b="b"/>
            <a:pathLst>
              <a:path w="6860393" h="6860393" extrusionOk="0">
                <a:moveTo>
                  <a:pt x="0" y="0"/>
                </a:moveTo>
                <a:lnTo>
                  <a:pt x="6860394" y="0"/>
                </a:lnTo>
                <a:lnTo>
                  <a:pt x="6860394" y="6860394"/>
                </a:lnTo>
                <a:lnTo>
                  <a:pt x="0" y="6860394"/>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2" name="Google Shape;302;p9"/>
          <p:cNvSpPr/>
          <p:nvPr/>
        </p:nvSpPr>
        <p:spPr>
          <a:xfrm>
            <a:off x="9617974" y="3765150"/>
            <a:ext cx="2574109" cy="506599"/>
          </a:xfrm>
          <a:custGeom>
            <a:avLst/>
            <a:gdLst/>
            <a:ahLst/>
            <a:cxnLst/>
            <a:rect l="l" t="t" r="r" b="b"/>
            <a:pathLst>
              <a:path w="2574109" h="506599" extrusionOk="0">
                <a:moveTo>
                  <a:pt x="1558729" y="0"/>
                </a:moveTo>
                <a:cubicBezTo>
                  <a:pt x="1667123" y="114396"/>
                  <a:pt x="1820571" y="185642"/>
                  <a:pt x="1990592" y="185642"/>
                </a:cubicBezTo>
                <a:cubicBezTo>
                  <a:pt x="2153184" y="185642"/>
                  <a:pt x="2300536" y="120396"/>
                  <a:pt x="2407978" y="14669"/>
                </a:cubicBezTo>
                <a:cubicBezTo>
                  <a:pt x="2445411" y="50959"/>
                  <a:pt x="2489654" y="80272"/>
                  <a:pt x="2538613" y="100513"/>
                </a:cubicBezTo>
                <a:lnTo>
                  <a:pt x="2574109" y="111292"/>
                </a:lnTo>
                <a:lnTo>
                  <a:pt x="2574109" y="506599"/>
                </a:lnTo>
                <a:lnTo>
                  <a:pt x="0" y="506599"/>
                </a:lnTo>
                <a:lnTo>
                  <a:pt x="14751" y="498986"/>
                </a:lnTo>
                <a:cubicBezTo>
                  <a:pt x="161904" y="404795"/>
                  <a:pt x="262757" y="244626"/>
                  <a:pt x="275616" y="60198"/>
                </a:cubicBezTo>
                <a:cubicBezTo>
                  <a:pt x="279712" y="60294"/>
                  <a:pt x="283808" y="60389"/>
                  <a:pt x="287903" y="60389"/>
                </a:cubicBezTo>
                <a:cubicBezTo>
                  <a:pt x="320670" y="60389"/>
                  <a:pt x="352673" y="57246"/>
                  <a:pt x="383630" y="51245"/>
                </a:cubicBezTo>
                <a:cubicBezTo>
                  <a:pt x="501454" y="244507"/>
                  <a:pt x="714147" y="373571"/>
                  <a:pt x="957035" y="373571"/>
                </a:cubicBezTo>
                <a:cubicBezTo>
                  <a:pt x="1220782" y="373571"/>
                  <a:pt x="1449001" y="221361"/>
                  <a:pt x="1558729" y="0"/>
                </a:cubicBez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3" name="Google Shape;303;p9"/>
          <p:cNvSpPr/>
          <p:nvPr/>
        </p:nvSpPr>
        <p:spPr>
          <a:xfrm>
            <a:off x="9035309" y="4271749"/>
            <a:ext cx="582665" cy="81665"/>
          </a:xfrm>
          <a:custGeom>
            <a:avLst/>
            <a:gdLst/>
            <a:ahLst/>
            <a:cxnLst/>
            <a:rect l="l" t="t" r="r" b="b"/>
            <a:pathLst>
              <a:path w="582665" h="81665" extrusionOk="0">
                <a:moveTo>
                  <a:pt x="0" y="0"/>
                </a:moveTo>
                <a:lnTo>
                  <a:pt x="582665" y="0"/>
                </a:lnTo>
                <a:lnTo>
                  <a:pt x="503902" y="40651"/>
                </a:lnTo>
                <a:cubicBezTo>
                  <a:pt x="438300" y="67104"/>
                  <a:pt x="366625" y="81665"/>
                  <a:pt x="291544" y="81665"/>
                </a:cubicBezTo>
                <a:cubicBezTo>
                  <a:pt x="217130" y="81665"/>
                  <a:pt x="146061" y="67360"/>
                  <a:pt x="80936" y="41351"/>
                </a:cubicBezTo>
                <a:lnTo>
                  <a:pt x="0" y="0"/>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4" name="Google Shape;304;p9"/>
          <p:cNvSpPr/>
          <p:nvPr/>
        </p:nvSpPr>
        <p:spPr>
          <a:xfrm>
            <a:off x="10890" y="10887"/>
            <a:ext cx="12181110" cy="1864079"/>
          </a:xfrm>
          <a:custGeom>
            <a:avLst/>
            <a:gdLst/>
            <a:ahLst/>
            <a:cxnLst/>
            <a:rect l="l" t="t" r="r" b="b"/>
            <a:pathLst>
              <a:path w="12181110" h="1864079" extrusionOk="0">
                <a:moveTo>
                  <a:pt x="1329750" y="0"/>
                </a:moveTo>
                <a:lnTo>
                  <a:pt x="2975278" y="0"/>
                </a:lnTo>
                <a:lnTo>
                  <a:pt x="2980533" y="52138"/>
                </a:lnTo>
                <a:cubicBezTo>
                  <a:pt x="2980533" y="155580"/>
                  <a:pt x="2953672" y="252735"/>
                  <a:pt x="2906618" y="337126"/>
                </a:cubicBezTo>
                <a:cubicBezTo>
                  <a:pt x="3106548" y="376560"/>
                  <a:pt x="3263997" y="534009"/>
                  <a:pt x="3303335" y="733938"/>
                </a:cubicBezTo>
                <a:cubicBezTo>
                  <a:pt x="3330861" y="729842"/>
                  <a:pt x="3358961" y="727747"/>
                  <a:pt x="3387631" y="727747"/>
                </a:cubicBezTo>
                <a:cubicBezTo>
                  <a:pt x="3434684" y="727747"/>
                  <a:pt x="3480405" y="733557"/>
                  <a:pt x="3524219" y="744320"/>
                </a:cubicBezTo>
                <a:cubicBezTo>
                  <a:pt x="3578226" y="539056"/>
                  <a:pt x="3765012" y="387704"/>
                  <a:pt x="3987230" y="387704"/>
                </a:cubicBezTo>
                <a:cubicBezTo>
                  <a:pt x="4200114" y="387704"/>
                  <a:pt x="4380517" y="526674"/>
                  <a:pt x="4442716" y="718794"/>
                </a:cubicBezTo>
                <a:cubicBezTo>
                  <a:pt x="4484245" y="707174"/>
                  <a:pt x="4528060" y="700887"/>
                  <a:pt x="4573304" y="700887"/>
                </a:cubicBezTo>
                <a:cubicBezTo>
                  <a:pt x="4668077" y="700887"/>
                  <a:pt x="4756374" y="728128"/>
                  <a:pt x="4830954" y="775277"/>
                </a:cubicBezTo>
                <a:cubicBezTo>
                  <a:pt x="4892772" y="596588"/>
                  <a:pt x="5062603" y="468190"/>
                  <a:pt x="5262342" y="468190"/>
                </a:cubicBezTo>
                <a:cubicBezTo>
                  <a:pt x="5438078" y="468190"/>
                  <a:pt x="5590669" y="567631"/>
                  <a:pt x="5666869" y="713269"/>
                </a:cubicBezTo>
                <a:cubicBezTo>
                  <a:pt x="5725947" y="634688"/>
                  <a:pt x="5807636" y="574001"/>
                  <a:pt x="5902250" y="540935"/>
                </a:cubicBezTo>
                <a:lnTo>
                  <a:pt x="5957855" y="527678"/>
                </a:lnTo>
                <a:lnTo>
                  <a:pt x="5953183" y="481329"/>
                </a:lnTo>
                <a:cubicBezTo>
                  <a:pt x="5953183" y="243899"/>
                  <a:pt x="6145658" y="51424"/>
                  <a:pt x="6383088" y="51424"/>
                </a:cubicBezTo>
                <a:cubicBezTo>
                  <a:pt x="6620518" y="51424"/>
                  <a:pt x="6812993" y="243899"/>
                  <a:pt x="6812993" y="481329"/>
                </a:cubicBezTo>
                <a:lnTo>
                  <a:pt x="6811773" y="493434"/>
                </a:lnTo>
                <a:lnTo>
                  <a:pt x="6891387" y="530533"/>
                </a:lnTo>
                <a:cubicBezTo>
                  <a:pt x="6948001" y="564132"/>
                  <a:pt x="6997436" y="608566"/>
                  <a:pt x="7036821" y="660953"/>
                </a:cubicBezTo>
                <a:cubicBezTo>
                  <a:pt x="7113021" y="515315"/>
                  <a:pt x="7265612" y="415874"/>
                  <a:pt x="7441348" y="415874"/>
                </a:cubicBezTo>
                <a:cubicBezTo>
                  <a:pt x="7641086" y="415874"/>
                  <a:pt x="7810917" y="544272"/>
                  <a:pt x="7872736" y="722961"/>
                </a:cubicBezTo>
                <a:cubicBezTo>
                  <a:pt x="7947315" y="675812"/>
                  <a:pt x="8035612" y="648570"/>
                  <a:pt x="8130386" y="648570"/>
                </a:cubicBezTo>
                <a:cubicBezTo>
                  <a:pt x="8175630" y="648570"/>
                  <a:pt x="8219445" y="654857"/>
                  <a:pt x="8260973" y="666477"/>
                </a:cubicBezTo>
                <a:cubicBezTo>
                  <a:pt x="8323172" y="474358"/>
                  <a:pt x="8503575" y="335388"/>
                  <a:pt x="8716459" y="335388"/>
                </a:cubicBezTo>
                <a:cubicBezTo>
                  <a:pt x="8938677" y="335388"/>
                  <a:pt x="9125463" y="486740"/>
                  <a:pt x="9179469" y="692005"/>
                </a:cubicBezTo>
                <a:cubicBezTo>
                  <a:pt x="9223284" y="681242"/>
                  <a:pt x="9269004" y="675432"/>
                  <a:pt x="9316058" y="675432"/>
                </a:cubicBezTo>
                <a:cubicBezTo>
                  <a:pt x="9344728" y="675432"/>
                  <a:pt x="9372827" y="677526"/>
                  <a:pt x="9400354" y="681623"/>
                </a:cubicBezTo>
                <a:cubicBezTo>
                  <a:pt x="9439692" y="481692"/>
                  <a:pt x="9597141" y="324245"/>
                  <a:pt x="9797070" y="284810"/>
                </a:cubicBezTo>
                <a:cubicBezTo>
                  <a:pt x="9773543" y="242615"/>
                  <a:pt x="9755065" y="197228"/>
                  <a:pt x="9742468" y="149461"/>
                </a:cubicBezTo>
                <a:lnTo>
                  <a:pt x="9723179" y="0"/>
                </a:lnTo>
                <a:lnTo>
                  <a:pt x="11435591" y="0"/>
                </a:lnTo>
                <a:lnTo>
                  <a:pt x="11457680" y="22156"/>
                </a:lnTo>
                <a:cubicBezTo>
                  <a:pt x="11504593" y="77977"/>
                  <a:pt x="11537455" y="146008"/>
                  <a:pt x="11550813" y="220803"/>
                </a:cubicBezTo>
                <a:cubicBezTo>
                  <a:pt x="11566339" y="219659"/>
                  <a:pt x="11581960" y="218994"/>
                  <a:pt x="11597772" y="218994"/>
                </a:cubicBezTo>
                <a:cubicBezTo>
                  <a:pt x="11835135" y="218994"/>
                  <a:pt x="12040017" y="357963"/>
                  <a:pt x="12135553" y="559035"/>
                </a:cubicBezTo>
                <a:lnTo>
                  <a:pt x="12181110" y="544196"/>
                </a:lnTo>
                <a:lnTo>
                  <a:pt x="12181110" y="1334766"/>
                </a:lnTo>
                <a:lnTo>
                  <a:pt x="12145697" y="1324012"/>
                </a:lnTo>
                <a:cubicBezTo>
                  <a:pt x="12096738" y="1303771"/>
                  <a:pt x="12052495" y="1274458"/>
                  <a:pt x="12015062" y="1238168"/>
                </a:cubicBezTo>
                <a:cubicBezTo>
                  <a:pt x="11907620" y="1343895"/>
                  <a:pt x="11760268" y="1409141"/>
                  <a:pt x="11597676" y="1409141"/>
                </a:cubicBezTo>
                <a:cubicBezTo>
                  <a:pt x="11427655" y="1409141"/>
                  <a:pt x="11274207" y="1337896"/>
                  <a:pt x="11165813" y="1223499"/>
                </a:cubicBezTo>
                <a:cubicBezTo>
                  <a:pt x="11056085" y="1444860"/>
                  <a:pt x="10827866" y="1597071"/>
                  <a:pt x="10564119" y="1597071"/>
                </a:cubicBezTo>
                <a:cubicBezTo>
                  <a:pt x="10321231" y="1597071"/>
                  <a:pt x="10108538" y="1468007"/>
                  <a:pt x="9990714" y="1274744"/>
                </a:cubicBezTo>
                <a:cubicBezTo>
                  <a:pt x="9959757" y="1280745"/>
                  <a:pt x="9927754" y="1283888"/>
                  <a:pt x="9894987" y="1283888"/>
                </a:cubicBezTo>
                <a:cubicBezTo>
                  <a:pt x="9890892" y="1283888"/>
                  <a:pt x="9886796" y="1283794"/>
                  <a:pt x="9882700" y="1283698"/>
                </a:cubicBezTo>
                <a:cubicBezTo>
                  <a:pt x="9869841" y="1468126"/>
                  <a:pt x="9768988" y="1628294"/>
                  <a:pt x="9621835" y="1722486"/>
                </a:cubicBezTo>
                <a:lnTo>
                  <a:pt x="9607084" y="1730098"/>
                </a:lnTo>
                <a:lnTo>
                  <a:pt x="9024419" y="1730098"/>
                </a:lnTo>
                <a:lnTo>
                  <a:pt x="9012448" y="1723982"/>
                </a:lnTo>
                <a:cubicBezTo>
                  <a:pt x="8866113" y="1631326"/>
                  <a:pt x="8765037" y="1473651"/>
                  <a:pt x="8749797" y="1291604"/>
                </a:cubicBezTo>
                <a:cubicBezTo>
                  <a:pt x="8738748" y="1292365"/>
                  <a:pt x="8727699" y="1292746"/>
                  <a:pt x="8716459" y="1292746"/>
                </a:cubicBezTo>
                <a:cubicBezTo>
                  <a:pt x="8673216" y="1292746"/>
                  <a:pt x="8631306" y="1287032"/>
                  <a:pt x="8591491" y="1276269"/>
                </a:cubicBezTo>
                <a:cubicBezTo>
                  <a:pt x="8530055" y="1472483"/>
                  <a:pt x="8346794" y="1614882"/>
                  <a:pt x="8130290" y="1614882"/>
                </a:cubicBezTo>
                <a:cubicBezTo>
                  <a:pt x="7911120" y="1614882"/>
                  <a:pt x="7726050" y="1468958"/>
                  <a:pt x="7666899" y="1268933"/>
                </a:cubicBezTo>
                <a:cubicBezTo>
                  <a:pt x="7600320" y="1306843"/>
                  <a:pt x="7523358" y="1328560"/>
                  <a:pt x="7441253" y="1328560"/>
                </a:cubicBezTo>
                <a:cubicBezTo>
                  <a:pt x="7301711" y="1328560"/>
                  <a:pt x="7176839" y="1265887"/>
                  <a:pt x="7093114" y="1167207"/>
                </a:cubicBezTo>
                <a:cubicBezTo>
                  <a:pt x="7073493" y="1210736"/>
                  <a:pt x="7047775" y="1251027"/>
                  <a:pt x="7017105" y="1286936"/>
                </a:cubicBezTo>
                <a:cubicBezTo>
                  <a:pt x="6991577" y="1472198"/>
                  <a:pt x="6832701" y="1614882"/>
                  <a:pt x="6640391" y="1614882"/>
                </a:cubicBezTo>
                <a:cubicBezTo>
                  <a:pt x="6563905" y="1614882"/>
                  <a:pt x="6492753" y="1592307"/>
                  <a:pt x="6433127" y="1553445"/>
                </a:cubicBezTo>
                <a:lnTo>
                  <a:pt x="6433127" y="906191"/>
                </a:lnTo>
                <a:lnTo>
                  <a:pt x="6383088" y="911234"/>
                </a:lnTo>
                <a:cubicBezTo>
                  <a:pt x="6353409" y="911234"/>
                  <a:pt x="6324434" y="908227"/>
                  <a:pt x="6296447" y="902500"/>
                </a:cubicBezTo>
                <a:lnTo>
                  <a:pt x="6270563" y="894465"/>
                </a:lnTo>
                <a:lnTo>
                  <a:pt x="6270563" y="1605761"/>
                </a:lnTo>
                <a:cubicBezTo>
                  <a:pt x="6210937" y="1644623"/>
                  <a:pt x="6139785" y="1667198"/>
                  <a:pt x="6063299" y="1667198"/>
                </a:cubicBezTo>
                <a:cubicBezTo>
                  <a:pt x="5870990" y="1667198"/>
                  <a:pt x="5712113" y="1524513"/>
                  <a:pt x="5686585" y="1339253"/>
                </a:cubicBezTo>
                <a:cubicBezTo>
                  <a:pt x="5655915" y="1303343"/>
                  <a:pt x="5630198" y="1263053"/>
                  <a:pt x="5610576" y="1219522"/>
                </a:cubicBezTo>
                <a:cubicBezTo>
                  <a:pt x="5526851" y="1318202"/>
                  <a:pt x="5401979" y="1380876"/>
                  <a:pt x="5262438" y="1380876"/>
                </a:cubicBezTo>
                <a:cubicBezTo>
                  <a:pt x="5180332" y="1380876"/>
                  <a:pt x="5103370" y="1359160"/>
                  <a:pt x="5036790" y="1321250"/>
                </a:cubicBezTo>
                <a:cubicBezTo>
                  <a:pt x="4977639" y="1521274"/>
                  <a:pt x="4792569" y="1667198"/>
                  <a:pt x="4573399" y="1667198"/>
                </a:cubicBezTo>
                <a:cubicBezTo>
                  <a:pt x="4356895" y="1667198"/>
                  <a:pt x="4173634" y="1524800"/>
                  <a:pt x="4112198" y="1328584"/>
                </a:cubicBezTo>
                <a:cubicBezTo>
                  <a:pt x="4072383" y="1339347"/>
                  <a:pt x="4030473" y="1345062"/>
                  <a:pt x="3987230" y="1345062"/>
                </a:cubicBezTo>
                <a:cubicBezTo>
                  <a:pt x="3975989" y="1345062"/>
                  <a:pt x="3964941" y="1344681"/>
                  <a:pt x="3953892" y="1343919"/>
                </a:cubicBezTo>
                <a:cubicBezTo>
                  <a:pt x="3929508" y="1635194"/>
                  <a:pt x="3685383" y="1864079"/>
                  <a:pt x="3387726" y="1864079"/>
                </a:cubicBezTo>
                <a:cubicBezTo>
                  <a:pt x="3087403" y="1864079"/>
                  <a:pt x="2841563" y="1631098"/>
                  <a:pt x="2820989" y="1336013"/>
                </a:cubicBezTo>
                <a:cubicBezTo>
                  <a:pt x="2816893" y="1336109"/>
                  <a:pt x="2812797" y="1336204"/>
                  <a:pt x="2808701" y="1336204"/>
                </a:cubicBezTo>
                <a:cubicBezTo>
                  <a:pt x="2775934" y="1336204"/>
                  <a:pt x="2743932" y="1333061"/>
                  <a:pt x="2712975" y="1327060"/>
                </a:cubicBezTo>
                <a:cubicBezTo>
                  <a:pt x="2595151" y="1520322"/>
                  <a:pt x="2382457" y="1649386"/>
                  <a:pt x="2139570" y="1649386"/>
                </a:cubicBezTo>
                <a:cubicBezTo>
                  <a:pt x="1875823" y="1649386"/>
                  <a:pt x="1647603" y="1497176"/>
                  <a:pt x="1537876" y="1275815"/>
                </a:cubicBezTo>
                <a:cubicBezTo>
                  <a:pt x="1429481" y="1390211"/>
                  <a:pt x="1276034" y="1461458"/>
                  <a:pt x="1106013" y="1461458"/>
                </a:cubicBezTo>
                <a:cubicBezTo>
                  <a:pt x="943421" y="1461458"/>
                  <a:pt x="796069" y="1396211"/>
                  <a:pt x="688627" y="1290485"/>
                </a:cubicBezTo>
                <a:cubicBezTo>
                  <a:pt x="613761" y="1363064"/>
                  <a:pt x="511652" y="1407737"/>
                  <a:pt x="399067" y="1407737"/>
                </a:cubicBezTo>
                <a:cubicBezTo>
                  <a:pt x="214187" y="1407737"/>
                  <a:pt x="57501" y="1287151"/>
                  <a:pt x="3302" y="1120273"/>
                </a:cubicBezTo>
                <a:lnTo>
                  <a:pt x="0" y="1123065"/>
                </a:lnTo>
                <a:lnTo>
                  <a:pt x="0" y="137968"/>
                </a:lnTo>
                <a:lnTo>
                  <a:pt x="63488" y="155235"/>
                </a:lnTo>
                <a:cubicBezTo>
                  <a:pt x="230661" y="217061"/>
                  <a:pt x="349823" y="377894"/>
                  <a:pt x="349823" y="566584"/>
                </a:cubicBezTo>
                <a:cubicBezTo>
                  <a:pt x="349823" y="570584"/>
                  <a:pt x="349727" y="574489"/>
                  <a:pt x="349631" y="578490"/>
                </a:cubicBezTo>
                <a:cubicBezTo>
                  <a:pt x="365825" y="576585"/>
                  <a:pt x="382302" y="575537"/>
                  <a:pt x="398971" y="575537"/>
                </a:cubicBezTo>
                <a:cubicBezTo>
                  <a:pt x="459169" y="575537"/>
                  <a:pt x="516415" y="588396"/>
                  <a:pt x="568136" y="611351"/>
                </a:cubicBezTo>
                <a:cubicBezTo>
                  <a:pt x="663672" y="410279"/>
                  <a:pt x="868554" y="271309"/>
                  <a:pt x="1105917" y="271309"/>
                </a:cubicBezTo>
                <a:cubicBezTo>
                  <a:pt x="1121729" y="271309"/>
                  <a:pt x="1137350" y="271975"/>
                  <a:pt x="1152875" y="273119"/>
                </a:cubicBezTo>
                <a:cubicBezTo>
                  <a:pt x="1170687" y="173392"/>
                  <a:pt x="1223170" y="85691"/>
                  <a:pt x="1297405" y="22921"/>
                </a:cubicBezTo>
                <a:close/>
              </a:path>
            </a:pathLst>
          </a:custGeom>
          <a:solidFill>
            <a:srgbClr val="F2F9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5" name="Google Shape;305;p9"/>
          <p:cNvSpPr/>
          <p:nvPr/>
        </p:nvSpPr>
        <p:spPr>
          <a:xfrm>
            <a:off x="0" y="1108364"/>
            <a:ext cx="12194349" cy="5745665"/>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6" name="Google Shape;306;p9"/>
          <p:cNvSpPr/>
          <p:nvPr/>
        </p:nvSpPr>
        <p:spPr>
          <a:xfrm>
            <a:off x="0" y="3733421"/>
            <a:ext cx="12194349" cy="82006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7" name="Google Shape;307;p9"/>
          <p:cNvSpPr/>
          <p:nvPr/>
        </p:nvSpPr>
        <p:spPr>
          <a:xfrm>
            <a:off x="-266" y="2174375"/>
            <a:ext cx="12194533" cy="1011709"/>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8" name="Google Shape;308;p9"/>
          <p:cNvSpPr/>
          <p:nvPr/>
        </p:nvSpPr>
        <p:spPr>
          <a:xfrm>
            <a:off x="0" y="886691"/>
            <a:ext cx="12194349" cy="277431"/>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9" name="Google Shape;309;p9"/>
          <p:cNvSpPr/>
          <p:nvPr/>
        </p:nvSpPr>
        <p:spPr>
          <a:xfrm flipH="1">
            <a:off x="-2533" y="5363852"/>
            <a:ext cx="12194533" cy="1074057"/>
          </a:xfrm>
          <a:custGeom>
            <a:avLst/>
            <a:gdLst/>
            <a:ahLst/>
            <a:cxnLst/>
            <a:rect l="l" t="t" r="r" b="b"/>
            <a:pathLst>
              <a:path w="6860497" h="850738" extrusionOk="0">
                <a:moveTo>
                  <a:pt x="0" y="302575"/>
                </a:moveTo>
                <a:lnTo>
                  <a:pt x="0" y="580537"/>
                </a:lnTo>
                <a:cubicBezTo>
                  <a:pt x="382341" y="623205"/>
                  <a:pt x="203346" y="565240"/>
                  <a:pt x="475793" y="422148"/>
                </a:cubicBezTo>
                <a:cubicBezTo>
                  <a:pt x="809535" y="261261"/>
                  <a:pt x="1493670" y="842266"/>
                  <a:pt x="2020248" y="850279"/>
                </a:cubicBezTo>
                <a:cubicBezTo>
                  <a:pt x="2615822" y="859437"/>
                  <a:pt x="2958827" y="731643"/>
                  <a:pt x="3487173" y="479593"/>
                </a:cubicBezTo>
                <a:cubicBezTo>
                  <a:pt x="4331987" y="75189"/>
                  <a:pt x="3941529" y="665872"/>
                  <a:pt x="4733061" y="513206"/>
                </a:cubicBezTo>
                <a:cubicBezTo>
                  <a:pt x="4844725" y="491456"/>
                  <a:pt x="4955452" y="467625"/>
                  <a:pt x="5066803" y="444938"/>
                </a:cubicBezTo>
                <a:cubicBezTo>
                  <a:pt x="5674137" y="321411"/>
                  <a:pt x="5832943" y="471892"/>
                  <a:pt x="6376379" y="476991"/>
                </a:cubicBezTo>
                <a:cubicBezTo>
                  <a:pt x="6555062" y="478656"/>
                  <a:pt x="6709809" y="464919"/>
                  <a:pt x="6860498" y="446916"/>
                </a:cubicBezTo>
                <a:lnTo>
                  <a:pt x="6860498" y="299766"/>
                </a:lnTo>
                <a:cubicBezTo>
                  <a:pt x="6734369" y="313502"/>
                  <a:pt x="6605326" y="323597"/>
                  <a:pt x="6469415" y="322036"/>
                </a:cubicBezTo>
                <a:cubicBezTo>
                  <a:pt x="6019118" y="316936"/>
                  <a:pt x="5673200" y="179048"/>
                  <a:pt x="5222903" y="218385"/>
                </a:cubicBezTo>
                <a:cubicBezTo>
                  <a:pt x="5163169" y="224733"/>
                  <a:pt x="5103643" y="231394"/>
                  <a:pt x="5044012" y="238574"/>
                </a:cubicBezTo>
                <a:cubicBezTo>
                  <a:pt x="4628578" y="288838"/>
                  <a:pt x="4523158" y="343578"/>
                  <a:pt x="4136966" y="169786"/>
                </a:cubicBezTo>
                <a:cubicBezTo>
                  <a:pt x="3581666" y="-80078"/>
                  <a:pt x="3125125" y="487086"/>
                  <a:pt x="2480848" y="344930"/>
                </a:cubicBezTo>
                <a:cubicBezTo>
                  <a:pt x="2105167" y="261989"/>
                  <a:pt x="2590430" y="223797"/>
                  <a:pt x="2680760" y="216928"/>
                </a:cubicBezTo>
                <a:cubicBezTo>
                  <a:pt x="3002534" y="192681"/>
                  <a:pt x="2789614" y="192681"/>
                  <a:pt x="2632473" y="168121"/>
                </a:cubicBezTo>
                <a:cubicBezTo>
                  <a:pt x="2422466" y="131697"/>
                  <a:pt x="2214021" y="83515"/>
                  <a:pt x="2002141" y="47924"/>
                </a:cubicBezTo>
                <a:cubicBezTo>
                  <a:pt x="1028284" y="-115565"/>
                  <a:pt x="1339964" y="176654"/>
                  <a:pt x="1992358" y="363767"/>
                </a:cubicBezTo>
                <a:lnTo>
                  <a:pt x="2065517" y="382395"/>
                </a:lnTo>
                <a:cubicBezTo>
                  <a:pt x="2604271" y="519450"/>
                  <a:pt x="2884627" y="434948"/>
                  <a:pt x="3387790" y="245963"/>
                </a:cubicBezTo>
                <a:cubicBezTo>
                  <a:pt x="4222301" y="-67486"/>
                  <a:pt x="4042370" y="367409"/>
                  <a:pt x="4682693" y="314335"/>
                </a:cubicBezTo>
                <a:cubicBezTo>
                  <a:pt x="5042764" y="284468"/>
                  <a:pt x="5300329" y="218385"/>
                  <a:pt x="5674761" y="268233"/>
                </a:cubicBezTo>
                <a:cubicBezTo>
                  <a:pt x="5704524" y="274373"/>
                  <a:pt x="5733767" y="280721"/>
                  <a:pt x="5763426" y="287485"/>
                </a:cubicBezTo>
                <a:cubicBezTo>
                  <a:pt x="5799954" y="295811"/>
                  <a:pt x="6279909" y="387598"/>
                  <a:pt x="5993934" y="363038"/>
                </a:cubicBezTo>
                <a:cubicBezTo>
                  <a:pt x="5639379" y="332651"/>
                  <a:pt x="5567885" y="287485"/>
                  <a:pt x="5193973" y="356066"/>
                </a:cubicBezTo>
                <a:cubicBezTo>
                  <a:pt x="5027882" y="388430"/>
                  <a:pt x="4841394" y="429225"/>
                  <a:pt x="4675512" y="451807"/>
                </a:cubicBezTo>
                <a:cubicBezTo>
                  <a:pt x="4045492" y="537246"/>
                  <a:pt x="4214080" y="113382"/>
                  <a:pt x="3650454" y="337021"/>
                </a:cubicBezTo>
                <a:cubicBezTo>
                  <a:pt x="3239911" y="499990"/>
                  <a:pt x="2971627" y="700526"/>
                  <a:pt x="2500412" y="746212"/>
                </a:cubicBezTo>
                <a:cubicBezTo>
                  <a:pt x="2358153" y="759428"/>
                  <a:pt x="2209858" y="770668"/>
                  <a:pt x="2067182" y="772957"/>
                </a:cubicBezTo>
                <a:cubicBezTo>
                  <a:pt x="1571824" y="780866"/>
                  <a:pt x="1158263" y="402479"/>
                  <a:pt x="719518" y="323805"/>
                </a:cubicBezTo>
                <a:cubicBezTo>
                  <a:pt x="472151" y="279472"/>
                  <a:pt x="441035" y="379169"/>
                  <a:pt x="290138" y="396339"/>
                </a:cubicBezTo>
                <a:cubicBezTo>
                  <a:pt x="232381" y="396235"/>
                  <a:pt x="210839" y="390616"/>
                  <a:pt x="156308" y="369282"/>
                </a:cubicBezTo>
                <a:cubicBezTo>
                  <a:pt x="97615" y="346596"/>
                  <a:pt x="47246" y="324221"/>
                  <a:pt x="0" y="302575"/>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0" name="Google Shape;310;p9"/>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1" name="Google Shape;311;p9"/>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2" name="Google Shape;312;p9"/>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13" name="Google Shape;313;p9"/>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314" name="Google Shape;314;p9"/>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17" name="Title 1">
            <a:extLst>
              <a:ext uri="{FF2B5EF4-FFF2-40B4-BE49-F238E27FC236}">
                <a16:creationId xmlns:a16="http://schemas.microsoft.com/office/drawing/2014/main" id="{A4F82977-7949-4B7C-8AD1-8213A403FAD9}"/>
              </a:ext>
            </a:extLst>
          </p:cNvPr>
          <p:cNvSpPr txBox="1">
            <a:spLocks/>
          </p:cNvSpPr>
          <p:nvPr userDrawn="1"/>
        </p:nvSpPr>
        <p:spPr>
          <a:xfrm>
            <a:off x="10314669" y="-225099"/>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0070C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0070C0"/>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13129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300"/>
        <p:cNvGrpSpPr/>
        <p:nvPr/>
      </p:nvGrpSpPr>
      <p:grpSpPr>
        <a:xfrm>
          <a:off x="0" y="0"/>
          <a:ext cx="0" cy="0"/>
          <a:chOff x="0" y="0"/>
          <a:chExt cx="0" cy="0"/>
        </a:xfrm>
      </p:grpSpPr>
      <p:sp>
        <p:nvSpPr>
          <p:cNvPr id="301" name="Google Shape;301;p9"/>
          <p:cNvSpPr/>
          <p:nvPr/>
        </p:nvSpPr>
        <p:spPr>
          <a:xfrm>
            <a:off x="0" y="1"/>
            <a:ext cx="12194349" cy="6843242"/>
          </a:xfrm>
          <a:custGeom>
            <a:avLst/>
            <a:gdLst/>
            <a:ahLst/>
            <a:cxnLst/>
            <a:rect l="l" t="t" r="r" b="b"/>
            <a:pathLst>
              <a:path w="6860393" h="6860393" extrusionOk="0">
                <a:moveTo>
                  <a:pt x="0" y="0"/>
                </a:moveTo>
                <a:lnTo>
                  <a:pt x="6860394" y="0"/>
                </a:lnTo>
                <a:lnTo>
                  <a:pt x="6860394" y="6860394"/>
                </a:lnTo>
                <a:lnTo>
                  <a:pt x="0" y="6860394"/>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2" name="Google Shape;302;p9"/>
          <p:cNvSpPr/>
          <p:nvPr/>
        </p:nvSpPr>
        <p:spPr>
          <a:xfrm>
            <a:off x="9617974" y="3765150"/>
            <a:ext cx="2574109" cy="506599"/>
          </a:xfrm>
          <a:custGeom>
            <a:avLst/>
            <a:gdLst/>
            <a:ahLst/>
            <a:cxnLst/>
            <a:rect l="l" t="t" r="r" b="b"/>
            <a:pathLst>
              <a:path w="2574109" h="506599" extrusionOk="0">
                <a:moveTo>
                  <a:pt x="1558729" y="0"/>
                </a:moveTo>
                <a:cubicBezTo>
                  <a:pt x="1667123" y="114396"/>
                  <a:pt x="1820571" y="185642"/>
                  <a:pt x="1990592" y="185642"/>
                </a:cubicBezTo>
                <a:cubicBezTo>
                  <a:pt x="2153184" y="185642"/>
                  <a:pt x="2300536" y="120396"/>
                  <a:pt x="2407978" y="14669"/>
                </a:cubicBezTo>
                <a:cubicBezTo>
                  <a:pt x="2445411" y="50959"/>
                  <a:pt x="2489654" y="80272"/>
                  <a:pt x="2538613" y="100513"/>
                </a:cubicBezTo>
                <a:lnTo>
                  <a:pt x="2574109" y="111292"/>
                </a:lnTo>
                <a:lnTo>
                  <a:pt x="2574109" y="506599"/>
                </a:lnTo>
                <a:lnTo>
                  <a:pt x="0" y="506599"/>
                </a:lnTo>
                <a:lnTo>
                  <a:pt x="14751" y="498986"/>
                </a:lnTo>
                <a:cubicBezTo>
                  <a:pt x="161904" y="404795"/>
                  <a:pt x="262757" y="244626"/>
                  <a:pt x="275616" y="60198"/>
                </a:cubicBezTo>
                <a:cubicBezTo>
                  <a:pt x="279712" y="60294"/>
                  <a:pt x="283808" y="60389"/>
                  <a:pt x="287903" y="60389"/>
                </a:cubicBezTo>
                <a:cubicBezTo>
                  <a:pt x="320670" y="60389"/>
                  <a:pt x="352673" y="57246"/>
                  <a:pt x="383630" y="51245"/>
                </a:cubicBezTo>
                <a:cubicBezTo>
                  <a:pt x="501454" y="244507"/>
                  <a:pt x="714147" y="373571"/>
                  <a:pt x="957035" y="373571"/>
                </a:cubicBezTo>
                <a:cubicBezTo>
                  <a:pt x="1220782" y="373571"/>
                  <a:pt x="1449001" y="221361"/>
                  <a:pt x="1558729" y="0"/>
                </a:cubicBez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3" name="Google Shape;303;p9"/>
          <p:cNvSpPr/>
          <p:nvPr/>
        </p:nvSpPr>
        <p:spPr>
          <a:xfrm>
            <a:off x="9035309" y="4271749"/>
            <a:ext cx="582665" cy="81665"/>
          </a:xfrm>
          <a:custGeom>
            <a:avLst/>
            <a:gdLst/>
            <a:ahLst/>
            <a:cxnLst/>
            <a:rect l="l" t="t" r="r" b="b"/>
            <a:pathLst>
              <a:path w="582665" h="81665" extrusionOk="0">
                <a:moveTo>
                  <a:pt x="0" y="0"/>
                </a:moveTo>
                <a:lnTo>
                  <a:pt x="582665" y="0"/>
                </a:lnTo>
                <a:lnTo>
                  <a:pt x="503902" y="40651"/>
                </a:lnTo>
                <a:cubicBezTo>
                  <a:pt x="438300" y="67104"/>
                  <a:pt x="366625" y="81665"/>
                  <a:pt x="291544" y="81665"/>
                </a:cubicBezTo>
                <a:cubicBezTo>
                  <a:pt x="217130" y="81665"/>
                  <a:pt x="146061" y="67360"/>
                  <a:pt x="80936" y="41351"/>
                </a:cubicBezTo>
                <a:lnTo>
                  <a:pt x="0" y="0"/>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4" name="Google Shape;304;p9"/>
          <p:cNvSpPr/>
          <p:nvPr/>
        </p:nvSpPr>
        <p:spPr>
          <a:xfrm>
            <a:off x="10890" y="10887"/>
            <a:ext cx="12181110" cy="1864079"/>
          </a:xfrm>
          <a:custGeom>
            <a:avLst/>
            <a:gdLst/>
            <a:ahLst/>
            <a:cxnLst/>
            <a:rect l="l" t="t" r="r" b="b"/>
            <a:pathLst>
              <a:path w="12181110" h="1864079" extrusionOk="0">
                <a:moveTo>
                  <a:pt x="1329750" y="0"/>
                </a:moveTo>
                <a:lnTo>
                  <a:pt x="2975278" y="0"/>
                </a:lnTo>
                <a:lnTo>
                  <a:pt x="2980533" y="52138"/>
                </a:lnTo>
                <a:cubicBezTo>
                  <a:pt x="2980533" y="155580"/>
                  <a:pt x="2953672" y="252735"/>
                  <a:pt x="2906618" y="337126"/>
                </a:cubicBezTo>
                <a:cubicBezTo>
                  <a:pt x="3106548" y="376560"/>
                  <a:pt x="3263997" y="534009"/>
                  <a:pt x="3303335" y="733938"/>
                </a:cubicBezTo>
                <a:cubicBezTo>
                  <a:pt x="3330861" y="729842"/>
                  <a:pt x="3358961" y="727747"/>
                  <a:pt x="3387631" y="727747"/>
                </a:cubicBezTo>
                <a:cubicBezTo>
                  <a:pt x="3434684" y="727747"/>
                  <a:pt x="3480405" y="733557"/>
                  <a:pt x="3524219" y="744320"/>
                </a:cubicBezTo>
                <a:cubicBezTo>
                  <a:pt x="3578226" y="539056"/>
                  <a:pt x="3765012" y="387704"/>
                  <a:pt x="3987230" y="387704"/>
                </a:cubicBezTo>
                <a:cubicBezTo>
                  <a:pt x="4200114" y="387704"/>
                  <a:pt x="4380517" y="526674"/>
                  <a:pt x="4442716" y="718794"/>
                </a:cubicBezTo>
                <a:cubicBezTo>
                  <a:pt x="4484245" y="707174"/>
                  <a:pt x="4528060" y="700887"/>
                  <a:pt x="4573304" y="700887"/>
                </a:cubicBezTo>
                <a:cubicBezTo>
                  <a:pt x="4668077" y="700887"/>
                  <a:pt x="4756374" y="728128"/>
                  <a:pt x="4830954" y="775277"/>
                </a:cubicBezTo>
                <a:cubicBezTo>
                  <a:pt x="4892772" y="596588"/>
                  <a:pt x="5062603" y="468190"/>
                  <a:pt x="5262342" y="468190"/>
                </a:cubicBezTo>
                <a:cubicBezTo>
                  <a:pt x="5438078" y="468190"/>
                  <a:pt x="5590669" y="567631"/>
                  <a:pt x="5666869" y="713269"/>
                </a:cubicBezTo>
                <a:cubicBezTo>
                  <a:pt x="5725947" y="634688"/>
                  <a:pt x="5807636" y="574001"/>
                  <a:pt x="5902250" y="540935"/>
                </a:cubicBezTo>
                <a:lnTo>
                  <a:pt x="5957855" y="527678"/>
                </a:lnTo>
                <a:lnTo>
                  <a:pt x="5953183" y="481329"/>
                </a:lnTo>
                <a:cubicBezTo>
                  <a:pt x="5953183" y="243899"/>
                  <a:pt x="6145658" y="51424"/>
                  <a:pt x="6383088" y="51424"/>
                </a:cubicBezTo>
                <a:cubicBezTo>
                  <a:pt x="6620518" y="51424"/>
                  <a:pt x="6812993" y="243899"/>
                  <a:pt x="6812993" y="481329"/>
                </a:cubicBezTo>
                <a:lnTo>
                  <a:pt x="6811773" y="493434"/>
                </a:lnTo>
                <a:lnTo>
                  <a:pt x="6891387" y="530533"/>
                </a:lnTo>
                <a:cubicBezTo>
                  <a:pt x="6948001" y="564132"/>
                  <a:pt x="6997436" y="608566"/>
                  <a:pt x="7036821" y="660953"/>
                </a:cubicBezTo>
                <a:cubicBezTo>
                  <a:pt x="7113021" y="515315"/>
                  <a:pt x="7265612" y="415874"/>
                  <a:pt x="7441348" y="415874"/>
                </a:cubicBezTo>
                <a:cubicBezTo>
                  <a:pt x="7641086" y="415874"/>
                  <a:pt x="7810917" y="544272"/>
                  <a:pt x="7872736" y="722961"/>
                </a:cubicBezTo>
                <a:cubicBezTo>
                  <a:pt x="7947315" y="675812"/>
                  <a:pt x="8035612" y="648570"/>
                  <a:pt x="8130386" y="648570"/>
                </a:cubicBezTo>
                <a:cubicBezTo>
                  <a:pt x="8175630" y="648570"/>
                  <a:pt x="8219445" y="654857"/>
                  <a:pt x="8260973" y="666477"/>
                </a:cubicBezTo>
                <a:cubicBezTo>
                  <a:pt x="8323172" y="474358"/>
                  <a:pt x="8503575" y="335388"/>
                  <a:pt x="8716459" y="335388"/>
                </a:cubicBezTo>
                <a:cubicBezTo>
                  <a:pt x="8938677" y="335388"/>
                  <a:pt x="9125463" y="486740"/>
                  <a:pt x="9179469" y="692005"/>
                </a:cubicBezTo>
                <a:cubicBezTo>
                  <a:pt x="9223284" y="681242"/>
                  <a:pt x="9269004" y="675432"/>
                  <a:pt x="9316058" y="675432"/>
                </a:cubicBezTo>
                <a:cubicBezTo>
                  <a:pt x="9344728" y="675432"/>
                  <a:pt x="9372827" y="677526"/>
                  <a:pt x="9400354" y="681623"/>
                </a:cubicBezTo>
                <a:cubicBezTo>
                  <a:pt x="9439692" y="481692"/>
                  <a:pt x="9597141" y="324245"/>
                  <a:pt x="9797070" y="284810"/>
                </a:cubicBezTo>
                <a:cubicBezTo>
                  <a:pt x="9773543" y="242615"/>
                  <a:pt x="9755065" y="197228"/>
                  <a:pt x="9742468" y="149461"/>
                </a:cubicBezTo>
                <a:lnTo>
                  <a:pt x="9723179" y="0"/>
                </a:lnTo>
                <a:lnTo>
                  <a:pt x="11435591" y="0"/>
                </a:lnTo>
                <a:lnTo>
                  <a:pt x="11457680" y="22156"/>
                </a:lnTo>
                <a:cubicBezTo>
                  <a:pt x="11504593" y="77977"/>
                  <a:pt x="11537455" y="146008"/>
                  <a:pt x="11550813" y="220803"/>
                </a:cubicBezTo>
                <a:cubicBezTo>
                  <a:pt x="11566339" y="219659"/>
                  <a:pt x="11581960" y="218994"/>
                  <a:pt x="11597772" y="218994"/>
                </a:cubicBezTo>
                <a:cubicBezTo>
                  <a:pt x="11835135" y="218994"/>
                  <a:pt x="12040017" y="357963"/>
                  <a:pt x="12135553" y="559035"/>
                </a:cubicBezTo>
                <a:lnTo>
                  <a:pt x="12181110" y="544196"/>
                </a:lnTo>
                <a:lnTo>
                  <a:pt x="12181110" y="1334766"/>
                </a:lnTo>
                <a:lnTo>
                  <a:pt x="12145697" y="1324012"/>
                </a:lnTo>
                <a:cubicBezTo>
                  <a:pt x="12096738" y="1303771"/>
                  <a:pt x="12052495" y="1274458"/>
                  <a:pt x="12015062" y="1238168"/>
                </a:cubicBezTo>
                <a:cubicBezTo>
                  <a:pt x="11907620" y="1343895"/>
                  <a:pt x="11760268" y="1409141"/>
                  <a:pt x="11597676" y="1409141"/>
                </a:cubicBezTo>
                <a:cubicBezTo>
                  <a:pt x="11427655" y="1409141"/>
                  <a:pt x="11274207" y="1337896"/>
                  <a:pt x="11165813" y="1223499"/>
                </a:cubicBezTo>
                <a:cubicBezTo>
                  <a:pt x="11056085" y="1444860"/>
                  <a:pt x="10827866" y="1597071"/>
                  <a:pt x="10564119" y="1597071"/>
                </a:cubicBezTo>
                <a:cubicBezTo>
                  <a:pt x="10321231" y="1597071"/>
                  <a:pt x="10108538" y="1468007"/>
                  <a:pt x="9990714" y="1274744"/>
                </a:cubicBezTo>
                <a:cubicBezTo>
                  <a:pt x="9959757" y="1280745"/>
                  <a:pt x="9927754" y="1283888"/>
                  <a:pt x="9894987" y="1283888"/>
                </a:cubicBezTo>
                <a:cubicBezTo>
                  <a:pt x="9890892" y="1283888"/>
                  <a:pt x="9886796" y="1283794"/>
                  <a:pt x="9882700" y="1283698"/>
                </a:cubicBezTo>
                <a:cubicBezTo>
                  <a:pt x="9869841" y="1468126"/>
                  <a:pt x="9768988" y="1628294"/>
                  <a:pt x="9621835" y="1722486"/>
                </a:cubicBezTo>
                <a:lnTo>
                  <a:pt x="9607084" y="1730098"/>
                </a:lnTo>
                <a:lnTo>
                  <a:pt x="9024419" y="1730098"/>
                </a:lnTo>
                <a:lnTo>
                  <a:pt x="9012448" y="1723982"/>
                </a:lnTo>
                <a:cubicBezTo>
                  <a:pt x="8866113" y="1631326"/>
                  <a:pt x="8765037" y="1473651"/>
                  <a:pt x="8749797" y="1291604"/>
                </a:cubicBezTo>
                <a:cubicBezTo>
                  <a:pt x="8738748" y="1292365"/>
                  <a:pt x="8727699" y="1292746"/>
                  <a:pt x="8716459" y="1292746"/>
                </a:cubicBezTo>
                <a:cubicBezTo>
                  <a:pt x="8673216" y="1292746"/>
                  <a:pt x="8631306" y="1287032"/>
                  <a:pt x="8591491" y="1276269"/>
                </a:cubicBezTo>
                <a:cubicBezTo>
                  <a:pt x="8530055" y="1472483"/>
                  <a:pt x="8346794" y="1614882"/>
                  <a:pt x="8130290" y="1614882"/>
                </a:cubicBezTo>
                <a:cubicBezTo>
                  <a:pt x="7911120" y="1614882"/>
                  <a:pt x="7726050" y="1468958"/>
                  <a:pt x="7666899" y="1268933"/>
                </a:cubicBezTo>
                <a:cubicBezTo>
                  <a:pt x="7600320" y="1306843"/>
                  <a:pt x="7523358" y="1328560"/>
                  <a:pt x="7441253" y="1328560"/>
                </a:cubicBezTo>
                <a:cubicBezTo>
                  <a:pt x="7301711" y="1328560"/>
                  <a:pt x="7176839" y="1265887"/>
                  <a:pt x="7093114" y="1167207"/>
                </a:cubicBezTo>
                <a:cubicBezTo>
                  <a:pt x="7073493" y="1210736"/>
                  <a:pt x="7047775" y="1251027"/>
                  <a:pt x="7017105" y="1286936"/>
                </a:cubicBezTo>
                <a:cubicBezTo>
                  <a:pt x="6991577" y="1472198"/>
                  <a:pt x="6832701" y="1614882"/>
                  <a:pt x="6640391" y="1614882"/>
                </a:cubicBezTo>
                <a:cubicBezTo>
                  <a:pt x="6563905" y="1614882"/>
                  <a:pt x="6492753" y="1592307"/>
                  <a:pt x="6433127" y="1553445"/>
                </a:cubicBezTo>
                <a:lnTo>
                  <a:pt x="6433127" y="906191"/>
                </a:lnTo>
                <a:lnTo>
                  <a:pt x="6383088" y="911234"/>
                </a:lnTo>
                <a:cubicBezTo>
                  <a:pt x="6353409" y="911234"/>
                  <a:pt x="6324434" y="908227"/>
                  <a:pt x="6296447" y="902500"/>
                </a:cubicBezTo>
                <a:lnTo>
                  <a:pt x="6270563" y="894465"/>
                </a:lnTo>
                <a:lnTo>
                  <a:pt x="6270563" y="1605761"/>
                </a:lnTo>
                <a:cubicBezTo>
                  <a:pt x="6210937" y="1644623"/>
                  <a:pt x="6139785" y="1667198"/>
                  <a:pt x="6063299" y="1667198"/>
                </a:cubicBezTo>
                <a:cubicBezTo>
                  <a:pt x="5870990" y="1667198"/>
                  <a:pt x="5712113" y="1524513"/>
                  <a:pt x="5686585" y="1339253"/>
                </a:cubicBezTo>
                <a:cubicBezTo>
                  <a:pt x="5655915" y="1303343"/>
                  <a:pt x="5630198" y="1263053"/>
                  <a:pt x="5610576" y="1219522"/>
                </a:cubicBezTo>
                <a:cubicBezTo>
                  <a:pt x="5526851" y="1318202"/>
                  <a:pt x="5401979" y="1380876"/>
                  <a:pt x="5262438" y="1380876"/>
                </a:cubicBezTo>
                <a:cubicBezTo>
                  <a:pt x="5180332" y="1380876"/>
                  <a:pt x="5103370" y="1359160"/>
                  <a:pt x="5036790" y="1321250"/>
                </a:cubicBezTo>
                <a:cubicBezTo>
                  <a:pt x="4977639" y="1521274"/>
                  <a:pt x="4792569" y="1667198"/>
                  <a:pt x="4573399" y="1667198"/>
                </a:cubicBezTo>
                <a:cubicBezTo>
                  <a:pt x="4356895" y="1667198"/>
                  <a:pt x="4173634" y="1524800"/>
                  <a:pt x="4112198" y="1328584"/>
                </a:cubicBezTo>
                <a:cubicBezTo>
                  <a:pt x="4072383" y="1339347"/>
                  <a:pt x="4030473" y="1345062"/>
                  <a:pt x="3987230" y="1345062"/>
                </a:cubicBezTo>
                <a:cubicBezTo>
                  <a:pt x="3975989" y="1345062"/>
                  <a:pt x="3964941" y="1344681"/>
                  <a:pt x="3953892" y="1343919"/>
                </a:cubicBezTo>
                <a:cubicBezTo>
                  <a:pt x="3929508" y="1635194"/>
                  <a:pt x="3685383" y="1864079"/>
                  <a:pt x="3387726" y="1864079"/>
                </a:cubicBezTo>
                <a:cubicBezTo>
                  <a:pt x="3087403" y="1864079"/>
                  <a:pt x="2841563" y="1631098"/>
                  <a:pt x="2820989" y="1336013"/>
                </a:cubicBezTo>
                <a:cubicBezTo>
                  <a:pt x="2816893" y="1336109"/>
                  <a:pt x="2812797" y="1336204"/>
                  <a:pt x="2808701" y="1336204"/>
                </a:cubicBezTo>
                <a:cubicBezTo>
                  <a:pt x="2775934" y="1336204"/>
                  <a:pt x="2743932" y="1333061"/>
                  <a:pt x="2712975" y="1327060"/>
                </a:cubicBezTo>
                <a:cubicBezTo>
                  <a:pt x="2595151" y="1520322"/>
                  <a:pt x="2382457" y="1649386"/>
                  <a:pt x="2139570" y="1649386"/>
                </a:cubicBezTo>
                <a:cubicBezTo>
                  <a:pt x="1875823" y="1649386"/>
                  <a:pt x="1647603" y="1497176"/>
                  <a:pt x="1537876" y="1275815"/>
                </a:cubicBezTo>
                <a:cubicBezTo>
                  <a:pt x="1429481" y="1390211"/>
                  <a:pt x="1276034" y="1461458"/>
                  <a:pt x="1106013" y="1461458"/>
                </a:cubicBezTo>
                <a:cubicBezTo>
                  <a:pt x="943421" y="1461458"/>
                  <a:pt x="796069" y="1396211"/>
                  <a:pt x="688627" y="1290485"/>
                </a:cubicBezTo>
                <a:cubicBezTo>
                  <a:pt x="613761" y="1363064"/>
                  <a:pt x="511652" y="1407737"/>
                  <a:pt x="399067" y="1407737"/>
                </a:cubicBezTo>
                <a:cubicBezTo>
                  <a:pt x="214187" y="1407737"/>
                  <a:pt x="57501" y="1287151"/>
                  <a:pt x="3302" y="1120273"/>
                </a:cubicBezTo>
                <a:lnTo>
                  <a:pt x="0" y="1123065"/>
                </a:lnTo>
                <a:lnTo>
                  <a:pt x="0" y="137968"/>
                </a:lnTo>
                <a:lnTo>
                  <a:pt x="63488" y="155235"/>
                </a:lnTo>
                <a:cubicBezTo>
                  <a:pt x="230661" y="217061"/>
                  <a:pt x="349823" y="377894"/>
                  <a:pt x="349823" y="566584"/>
                </a:cubicBezTo>
                <a:cubicBezTo>
                  <a:pt x="349823" y="570584"/>
                  <a:pt x="349727" y="574489"/>
                  <a:pt x="349631" y="578490"/>
                </a:cubicBezTo>
                <a:cubicBezTo>
                  <a:pt x="365825" y="576585"/>
                  <a:pt x="382302" y="575537"/>
                  <a:pt x="398971" y="575537"/>
                </a:cubicBezTo>
                <a:cubicBezTo>
                  <a:pt x="459169" y="575537"/>
                  <a:pt x="516415" y="588396"/>
                  <a:pt x="568136" y="611351"/>
                </a:cubicBezTo>
                <a:cubicBezTo>
                  <a:pt x="663672" y="410279"/>
                  <a:pt x="868554" y="271309"/>
                  <a:pt x="1105917" y="271309"/>
                </a:cubicBezTo>
                <a:cubicBezTo>
                  <a:pt x="1121729" y="271309"/>
                  <a:pt x="1137350" y="271975"/>
                  <a:pt x="1152875" y="273119"/>
                </a:cubicBezTo>
                <a:cubicBezTo>
                  <a:pt x="1170687" y="173392"/>
                  <a:pt x="1223170" y="85691"/>
                  <a:pt x="1297405" y="22921"/>
                </a:cubicBezTo>
                <a:close/>
              </a:path>
            </a:pathLst>
          </a:custGeom>
          <a:solidFill>
            <a:srgbClr val="F2F9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5" name="Google Shape;305;p9"/>
          <p:cNvSpPr/>
          <p:nvPr/>
        </p:nvSpPr>
        <p:spPr>
          <a:xfrm>
            <a:off x="0" y="1108364"/>
            <a:ext cx="12194349" cy="5745665"/>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6" name="Google Shape;306;p9"/>
          <p:cNvSpPr/>
          <p:nvPr/>
        </p:nvSpPr>
        <p:spPr>
          <a:xfrm>
            <a:off x="0" y="3733421"/>
            <a:ext cx="12194349" cy="82006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7" name="Google Shape;307;p9"/>
          <p:cNvSpPr/>
          <p:nvPr/>
        </p:nvSpPr>
        <p:spPr>
          <a:xfrm>
            <a:off x="-266" y="2174375"/>
            <a:ext cx="12194533" cy="1011709"/>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8" name="Google Shape;308;p9"/>
          <p:cNvSpPr/>
          <p:nvPr/>
        </p:nvSpPr>
        <p:spPr>
          <a:xfrm>
            <a:off x="0" y="886691"/>
            <a:ext cx="12194349" cy="277431"/>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9" name="Google Shape;309;p9"/>
          <p:cNvSpPr/>
          <p:nvPr/>
        </p:nvSpPr>
        <p:spPr>
          <a:xfrm flipH="1">
            <a:off x="-2533" y="5363852"/>
            <a:ext cx="12194533" cy="1074057"/>
          </a:xfrm>
          <a:custGeom>
            <a:avLst/>
            <a:gdLst/>
            <a:ahLst/>
            <a:cxnLst/>
            <a:rect l="l" t="t" r="r" b="b"/>
            <a:pathLst>
              <a:path w="6860497" h="850738" extrusionOk="0">
                <a:moveTo>
                  <a:pt x="0" y="302575"/>
                </a:moveTo>
                <a:lnTo>
                  <a:pt x="0" y="580537"/>
                </a:lnTo>
                <a:cubicBezTo>
                  <a:pt x="382341" y="623205"/>
                  <a:pt x="203346" y="565240"/>
                  <a:pt x="475793" y="422148"/>
                </a:cubicBezTo>
                <a:cubicBezTo>
                  <a:pt x="809535" y="261261"/>
                  <a:pt x="1493670" y="842266"/>
                  <a:pt x="2020248" y="850279"/>
                </a:cubicBezTo>
                <a:cubicBezTo>
                  <a:pt x="2615822" y="859437"/>
                  <a:pt x="2958827" y="731643"/>
                  <a:pt x="3487173" y="479593"/>
                </a:cubicBezTo>
                <a:cubicBezTo>
                  <a:pt x="4331987" y="75189"/>
                  <a:pt x="3941529" y="665872"/>
                  <a:pt x="4733061" y="513206"/>
                </a:cubicBezTo>
                <a:cubicBezTo>
                  <a:pt x="4844725" y="491456"/>
                  <a:pt x="4955452" y="467625"/>
                  <a:pt x="5066803" y="444938"/>
                </a:cubicBezTo>
                <a:cubicBezTo>
                  <a:pt x="5674137" y="321411"/>
                  <a:pt x="5832943" y="471892"/>
                  <a:pt x="6376379" y="476991"/>
                </a:cubicBezTo>
                <a:cubicBezTo>
                  <a:pt x="6555062" y="478656"/>
                  <a:pt x="6709809" y="464919"/>
                  <a:pt x="6860498" y="446916"/>
                </a:cubicBezTo>
                <a:lnTo>
                  <a:pt x="6860498" y="299766"/>
                </a:lnTo>
                <a:cubicBezTo>
                  <a:pt x="6734369" y="313502"/>
                  <a:pt x="6605326" y="323597"/>
                  <a:pt x="6469415" y="322036"/>
                </a:cubicBezTo>
                <a:cubicBezTo>
                  <a:pt x="6019118" y="316936"/>
                  <a:pt x="5673200" y="179048"/>
                  <a:pt x="5222903" y="218385"/>
                </a:cubicBezTo>
                <a:cubicBezTo>
                  <a:pt x="5163169" y="224733"/>
                  <a:pt x="5103643" y="231394"/>
                  <a:pt x="5044012" y="238574"/>
                </a:cubicBezTo>
                <a:cubicBezTo>
                  <a:pt x="4628578" y="288838"/>
                  <a:pt x="4523158" y="343578"/>
                  <a:pt x="4136966" y="169786"/>
                </a:cubicBezTo>
                <a:cubicBezTo>
                  <a:pt x="3581666" y="-80078"/>
                  <a:pt x="3125125" y="487086"/>
                  <a:pt x="2480848" y="344930"/>
                </a:cubicBezTo>
                <a:cubicBezTo>
                  <a:pt x="2105167" y="261989"/>
                  <a:pt x="2590430" y="223797"/>
                  <a:pt x="2680760" y="216928"/>
                </a:cubicBezTo>
                <a:cubicBezTo>
                  <a:pt x="3002534" y="192681"/>
                  <a:pt x="2789614" y="192681"/>
                  <a:pt x="2632473" y="168121"/>
                </a:cubicBezTo>
                <a:cubicBezTo>
                  <a:pt x="2422466" y="131697"/>
                  <a:pt x="2214021" y="83515"/>
                  <a:pt x="2002141" y="47924"/>
                </a:cubicBezTo>
                <a:cubicBezTo>
                  <a:pt x="1028284" y="-115565"/>
                  <a:pt x="1339964" y="176654"/>
                  <a:pt x="1992358" y="363767"/>
                </a:cubicBezTo>
                <a:lnTo>
                  <a:pt x="2065517" y="382395"/>
                </a:lnTo>
                <a:cubicBezTo>
                  <a:pt x="2604271" y="519450"/>
                  <a:pt x="2884627" y="434948"/>
                  <a:pt x="3387790" y="245963"/>
                </a:cubicBezTo>
                <a:cubicBezTo>
                  <a:pt x="4222301" y="-67486"/>
                  <a:pt x="4042370" y="367409"/>
                  <a:pt x="4682693" y="314335"/>
                </a:cubicBezTo>
                <a:cubicBezTo>
                  <a:pt x="5042764" y="284468"/>
                  <a:pt x="5300329" y="218385"/>
                  <a:pt x="5674761" y="268233"/>
                </a:cubicBezTo>
                <a:cubicBezTo>
                  <a:pt x="5704524" y="274373"/>
                  <a:pt x="5733767" y="280721"/>
                  <a:pt x="5763426" y="287485"/>
                </a:cubicBezTo>
                <a:cubicBezTo>
                  <a:pt x="5799954" y="295811"/>
                  <a:pt x="6279909" y="387598"/>
                  <a:pt x="5993934" y="363038"/>
                </a:cubicBezTo>
                <a:cubicBezTo>
                  <a:pt x="5639379" y="332651"/>
                  <a:pt x="5567885" y="287485"/>
                  <a:pt x="5193973" y="356066"/>
                </a:cubicBezTo>
                <a:cubicBezTo>
                  <a:pt x="5027882" y="388430"/>
                  <a:pt x="4841394" y="429225"/>
                  <a:pt x="4675512" y="451807"/>
                </a:cubicBezTo>
                <a:cubicBezTo>
                  <a:pt x="4045492" y="537246"/>
                  <a:pt x="4214080" y="113382"/>
                  <a:pt x="3650454" y="337021"/>
                </a:cubicBezTo>
                <a:cubicBezTo>
                  <a:pt x="3239911" y="499990"/>
                  <a:pt x="2971627" y="700526"/>
                  <a:pt x="2500412" y="746212"/>
                </a:cubicBezTo>
                <a:cubicBezTo>
                  <a:pt x="2358153" y="759428"/>
                  <a:pt x="2209858" y="770668"/>
                  <a:pt x="2067182" y="772957"/>
                </a:cubicBezTo>
                <a:cubicBezTo>
                  <a:pt x="1571824" y="780866"/>
                  <a:pt x="1158263" y="402479"/>
                  <a:pt x="719518" y="323805"/>
                </a:cubicBezTo>
                <a:cubicBezTo>
                  <a:pt x="472151" y="279472"/>
                  <a:pt x="441035" y="379169"/>
                  <a:pt x="290138" y="396339"/>
                </a:cubicBezTo>
                <a:cubicBezTo>
                  <a:pt x="232381" y="396235"/>
                  <a:pt x="210839" y="390616"/>
                  <a:pt x="156308" y="369282"/>
                </a:cubicBezTo>
                <a:cubicBezTo>
                  <a:pt x="97615" y="346596"/>
                  <a:pt x="47246" y="324221"/>
                  <a:pt x="0" y="302575"/>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0" name="Google Shape;310;p9"/>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1" name="Google Shape;311;p9"/>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2" name="Google Shape;312;p9"/>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13" name="Google Shape;313;p9"/>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314" name="Google Shape;314;p9"/>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17" name="Title 1">
            <a:extLst>
              <a:ext uri="{FF2B5EF4-FFF2-40B4-BE49-F238E27FC236}">
                <a16:creationId xmlns:a16="http://schemas.microsoft.com/office/drawing/2014/main" id="{A4F82977-7949-4B7C-8AD1-8213A403FAD9}"/>
              </a:ext>
            </a:extLst>
          </p:cNvPr>
          <p:cNvSpPr txBox="1">
            <a:spLocks/>
          </p:cNvSpPr>
          <p:nvPr userDrawn="1"/>
        </p:nvSpPr>
        <p:spPr>
          <a:xfrm>
            <a:off x="10314669" y="-225099"/>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dirty="0" err="1">
                <a:ln>
                  <a:noFill/>
                </a:ln>
                <a:solidFill>
                  <a:srgbClr val="0070C0"/>
                </a:solidFill>
                <a:effectLst/>
                <a:uLnTx/>
                <a:uFillTx/>
                <a:latin typeface="#9Slide07 HoneyCream" pitchFamily="2" charset="0"/>
                <a:ea typeface="+mj-ea"/>
                <a:cs typeface="+mj-cs"/>
                <a:sym typeface="Arial"/>
              </a:rPr>
              <a:t>Măng</a:t>
            </a:r>
            <a:r>
              <a:rPr kumimoji="0" lang="en-US" sz="3200" b="0" i="0" u="none" strike="noStrike" kern="1200" cap="none" spc="0" normalizeH="0" baseline="0" noProof="0" dirty="0">
                <a:ln>
                  <a:noFill/>
                </a:ln>
                <a:solidFill>
                  <a:srgbClr val="0070C0"/>
                </a:solidFill>
                <a:effectLst/>
                <a:uLnTx/>
                <a:uFillTx/>
                <a:latin typeface="#9Slide07 HoneyCream" pitchFamily="2" charset="0"/>
                <a:ea typeface="+mj-ea"/>
                <a:cs typeface="+mj-cs"/>
                <a:sym typeface="Arial"/>
              </a:rPr>
              <a:t> Non</a:t>
            </a:r>
          </a:p>
        </p:txBody>
      </p:sp>
    </p:spTree>
    <p:extLst>
      <p:ext uri="{BB962C8B-B14F-4D97-AF65-F5344CB8AC3E}">
        <p14:creationId xmlns:p14="http://schemas.microsoft.com/office/powerpoint/2010/main" val="3080071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37397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74645449"/>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5406192"/>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853858175"/>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10" Type="http://schemas.microsoft.com/office/2007/relationships/hdphoto" Target="../media/hdphoto2.wdp"/><Relationship Id="rId4" Type="http://schemas.openxmlformats.org/officeDocument/2006/relationships/theme" Target="../theme/theme1.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hyperlink" Target="https://www.facebook.com/groups/629898828017053" TargetMode="Externa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8" name="Picture 7"/>
          <p:cNvPicPr>
            <a:picLocks noChangeAspect="1"/>
          </p:cNvPicPr>
          <p:nvPr userDrawn="1"/>
        </p:nvPicPr>
        <p:blipFill>
          <a:blip r:embed="rId6">
            <a:extLst>
              <a:ext uri="{BEBA8EAE-BF5A-486C-A8C5-ECC9F3942E4B}">
                <a14:imgProps xmlns:a14="http://schemas.microsoft.com/office/drawing/2010/main">
                  <a14:imgLayer r:embed="rId7">
                    <a14:imgEffect>
                      <a14:backgroundRemoval t="0" b="99125" l="0" r="100000">
                        <a14:foregroundMark x1="42000" y1="5908" x2="89000" y2="52954"/>
                        <a14:foregroundMark x1="95200" y1="59300" x2="95200" y2="59300"/>
                        <a14:foregroundMark x1="95400" y1="66521" x2="95400" y2="66521"/>
                        <a14:foregroundMark x1="80800" y1="78556" x2="80800" y2="78556"/>
                      </a14:backgroundRemoval>
                    </a14:imgEffect>
                  </a14:imgLayer>
                </a14:imgProps>
              </a:ext>
              <a:ext uri="{28A0092B-C50C-407E-A947-70E740481C1C}">
                <a14:useLocalDpi xmlns:a14="http://schemas.microsoft.com/office/drawing/2010/main" val="0"/>
              </a:ext>
            </a:extLst>
          </a:blip>
          <a:stretch>
            <a:fillRect/>
          </a:stretch>
        </p:blipFill>
        <p:spPr>
          <a:xfrm>
            <a:off x="4647263" y="3025995"/>
            <a:ext cx="2667937" cy="2438495"/>
          </a:xfrm>
          <a:prstGeom prst="rect">
            <a:avLst/>
          </a:prstGeom>
        </p:spPr>
      </p:pic>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497002" y="1280908"/>
            <a:ext cx="5440772" cy="5440772"/>
          </a:xfrm>
          <a:prstGeom prst="rect">
            <a:avLst/>
          </a:prstGeom>
        </p:spPr>
      </p:pic>
      <p:pic>
        <p:nvPicPr>
          <p:cNvPr id="11" name="Picture 2" descr="Young boy was going fishing the child is standing with a fishing rod Premium Vector"/>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ackgroundRemoval t="4313" b="89936" l="10000" r="90000">
                        <a14:foregroundMark x1="31277" y1="33706" x2="31277" y2="33706"/>
                        <a14:foregroundMark x1="29787" y1="35623" x2="29787" y2="35623"/>
                        <a14:foregroundMark x1="22766" y1="43291" x2="22766" y2="43291"/>
                        <a14:foregroundMark x1="24043" y1="41054" x2="24043" y2="41054"/>
                        <a14:foregroundMark x1="23617" y1="12141" x2="23617" y2="12141"/>
                        <a14:foregroundMark x1="31277" y1="20607" x2="33191" y2="25080"/>
                        <a14:foregroundMark x1="29787" y1="7188" x2="25957" y2="5591"/>
                        <a14:foregroundMark x1="21915" y1="9744" x2="24468" y2="5911"/>
                        <a14:foregroundMark x1="26809" y1="39617" x2="26809" y2="39617"/>
                        <a14:foregroundMark x1="32979" y1="73802" x2="32979" y2="73802"/>
                        <a14:foregroundMark x1="33830" y1="70288" x2="33830" y2="7028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801413" y="3775166"/>
            <a:ext cx="1770932" cy="235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358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par>
                                <p:cTn id="10" presetID="2" presetClass="entr" presetSubtype="2"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250" fill="hold"/>
                                        <p:tgtEl>
                                          <p:spTgt spid="9"/>
                                        </p:tgtEl>
                                        <p:attrNameLst>
                                          <p:attrName>ppt_x</p:attrName>
                                        </p:attrNameLst>
                                      </p:cBhvr>
                                      <p:tavLst>
                                        <p:tav tm="0">
                                          <p:val>
                                            <p:strVal val="1+#ppt_w/2"/>
                                          </p:val>
                                        </p:tav>
                                        <p:tav tm="100000">
                                          <p:val>
                                            <p:strVal val="#ppt_x"/>
                                          </p:val>
                                        </p:tav>
                                      </p:tavLst>
                                    </p:anim>
                                    <p:anim calcmode="lin" valueType="num">
                                      <p:cBhvr additive="base">
                                        <p:cTn id="13" dur="125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317646459"/>
      </p:ext>
    </p:extLst>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a:effectLst>
            <a:outerShdw blurRad="57150" dist="19050" dir="21540000" algn="bl" rotWithShape="0">
              <a:srgbClr val="000000">
                <a:alpha val="50000"/>
              </a:srgbClr>
            </a:outerShdw>
          </a:effectLst>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1pPr>
            <a:lvl2pPr lvl="1">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2pPr>
            <a:lvl3pPr lvl="2">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3pPr>
            <a:lvl4pPr lvl="3">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4pPr>
            <a:lvl5pPr lvl="4">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5pPr>
            <a:lvl6pPr lvl="5">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6pPr>
            <a:lvl7pPr lvl="6">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7pPr>
            <a:lvl8pPr lvl="7">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8pPr>
            <a:lvl9pPr lvl="8">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Delius"/>
              <a:buChar char="●"/>
              <a:defRPr sz="1900" b="1">
                <a:solidFill>
                  <a:schemeClr val="dk2"/>
                </a:solidFill>
                <a:latin typeface="Delius"/>
                <a:ea typeface="Delius"/>
                <a:cs typeface="Delius"/>
                <a:sym typeface="Delius"/>
              </a:defRPr>
            </a:lvl1pPr>
            <a:lvl2pPr marL="914400" lvl="1"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2pPr>
            <a:lvl3pPr marL="1371600" lvl="2"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3pPr>
            <a:lvl4pPr marL="1828800" lvl="3"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4pPr>
            <a:lvl5pPr marL="2286000" lvl="4"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5pPr>
            <a:lvl6pPr marL="2743200" lvl="5"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6pPr>
            <a:lvl7pPr marL="3200400" lvl="6"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7pPr>
            <a:lvl8pPr marL="3657600" lvl="7"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8pPr>
            <a:lvl9pPr marL="4114800" lvl="8" indent="-349250">
              <a:lnSpc>
                <a:spcPct val="115000"/>
              </a:lnSpc>
              <a:spcBef>
                <a:spcPts val="2100"/>
              </a:spcBef>
              <a:spcAft>
                <a:spcPts val="2100"/>
              </a:spcAft>
              <a:buClr>
                <a:schemeClr val="dk2"/>
              </a:buClr>
              <a:buSzPts val="1900"/>
              <a:buFont typeface="Delius"/>
              <a:buChar char="■"/>
              <a:defRPr sz="1900" b="1">
                <a:solidFill>
                  <a:schemeClr val="dk2"/>
                </a:solidFill>
                <a:latin typeface="Delius"/>
                <a:ea typeface="Delius"/>
                <a:cs typeface="Delius"/>
                <a:sym typeface="Delius"/>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43434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300" b="0" i="0" u="none" strike="noStrike" kern="0" cap="none" spc="0" normalizeH="0" baseline="0" noProof="0">
              <a:ln>
                <a:noFill/>
              </a:ln>
              <a:solidFill>
                <a:srgbClr val="434343"/>
              </a:solidFill>
              <a:effectLst/>
              <a:uLnTx/>
              <a:uFillTx/>
              <a:latin typeface="Arial"/>
              <a:cs typeface="Arial"/>
              <a:sym typeface="Arial"/>
            </a:endParaRPr>
          </a:p>
        </p:txBody>
      </p:sp>
      <p:pic>
        <p:nvPicPr>
          <p:cNvPr id="5" name="Picture 4">
            <a:extLst>
              <a:ext uri="{FF2B5EF4-FFF2-40B4-BE49-F238E27FC236}">
                <a16:creationId xmlns:a16="http://schemas.microsoft.com/office/drawing/2014/main" id="{D25A8055-BC66-4C8B-9DC8-3D7F76B55A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29272" y="6176963"/>
            <a:ext cx="1152128" cy="1959214"/>
          </a:xfrm>
          <a:prstGeom prst="rect">
            <a:avLst/>
          </a:prstGeom>
        </p:spPr>
      </p:pic>
      <p:sp>
        <p:nvSpPr>
          <p:cNvPr id="9" name="TextBox 3">
            <a:extLst>
              <a:ext uri="{FF2B5EF4-FFF2-40B4-BE49-F238E27FC236}">
                <a16:creationId xmlns:a16="http://schemas.microsoft.com/office/drawing/2014/main" id="{7D811439-80C4-420E-B443-7F7770EBCE27}"/>
              </a:ext>
            </a:extLst>
          </p:cNvPr>
          <p:cNvSpPr txBox="1"/>
          <p:nvPr userDrawn="1"/>
        </p:nvSpPr>
        <p:spPr>
          <a:xfrm>
            <a:off x="3423755" y="7259126"/>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Mời</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1800" b="1"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0"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hlinkClick r:id="rId4"/>
              </a:rPr>
              <a:t>MĂNG NON- TÀI LIỆU TIỂU HỌC | Facebook</a:t>
            </a:r>
            <a:endParaRPr kumimoji="0" lang="en-US" sz="1800" b="0"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0" name="Title 1">
            <a:extLst>
              <a:ext uri="{FF2B5EF4-FFF2-40B4-BE49-F238E27FC236}">
                <a16:creationId xmlns:a16="http://schemas.microsoft.com/office/drawing/2014/main" id="{4E5D14E8-63FF-4267-9275-1E04D423A1AF}"/>
              </a:ext>
            </a:extLst>
          </p:cNvPr>
          <p:cNvSpPr txBox="1">
            <a:spLocks/>
          </p:cNvSpPr>
          <p:nvPr userDrawn="1"/>
        </p:nvSpPr>
        <p:spPr>
          <a:xfrm>
            <a:off x="1912212" y="782760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6CC8EC"/>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6CC8EC"/>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308726109"/>
      </p:ext>
    </p:extLst>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261630"/>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823D7-9F98-4745-9AB7-E61F100F41C7}" type="datetimeFigureOut">
              <a:rPr lang="zh-CN" altLang="en-US" smtClean="0"/>
              <a:t>2025/2/6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40606729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21.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3.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226">
            <a:extLst>
              <a:ext uri="{FF2B5EF4-FFF2-40B4-BE49-F238E27FC236}">
                <a16:creationId xmlns:a16="http://schemas.microsoft.com/office/drawing/2014/main" id="{6AADC884-BF35-43D0-BEE5-73EFDB3037DA}"/>
              </a:ext>
            </a:extLst>
          </p:cNvPr>
          <p:cNvGrpSpPr/>
          <p:nvPr/>
        </p:nvGrpSpPr>
        <p:grpSpPr>
          <a:xfrm>
            <a:off x="2451825" y="638492"/>
            <a:ext cx="2507043" cy="1415410"/>
            <a:chOff x="8726219" y="-661205"/>
            <a:chExt cx="2154936" cy="1322409"/>
          </a:xfrm>
        </p:grpSpPr>
        <p:sp>
          <p:nvSpPr>
            <p:cNvPr id="41" name="任意多边形 227">
              <a:extLst>
                <a:ext uri="{FF2B5EF4-FFF2-40B4-BE49-F238E27FC236}">
                  <a16:creationId xmlns:a16="http://schemas.microsoft.com/office/drawing/2014/main" id="{A730D124-97EC-423B-B1F8-E7016A54BA28}"/>
                </a:ext>
              </a:extLst>
            </p:cNvPr>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2" name="任意多边形 228">
              <a:extLst>
                <a:ext uri="{FF2B5EF4-FFF2-40B4-BE49-F238E27FC236}">
                  <a16:creationId xmlns:a16="http://schemas.microsoft.com/office/drawing/2014/main" id="{B3D03377-2B78-426E-A502-E3FA17FD2B87}"/>
                </a:ext>
              </a:extLst>
            </p:cNvPr>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pic>
        <p:nvPicPr>
          <p:cNvPr id="2" name="Picture 1">
            <a:extLst>
              <a:ext uri="{FF2B5EF4-FFF2-40B4-BE49-F238E27FC236}">
                <a16:creationId xmlns:a16="http://schemas.microsoft.com/office/drawing/2014/main" id="{210DB7D3-F25D-6D03-AC19-25BF60CA32FB}"/>
              </a:ext>
            </a:extLst>
          </p:cNvPr>
          <p:cNvPicPr>
            <a:picLocks noChangeAspect="1"/>
          </p:cNvPicPr>
          <p:nvPr/>
        </p:nvPicPr>
        <p:blipFill>
          <a:blip r:embed="rId2"/>
          <a:stretch>
            <a:fillRect/>
          </a:stretch>
        </p:blipFill>
        <p:spPr>
          <a:xfrm>
            <a:off x="3667228" y="251792"/>
            <a:ext cx="6419644" cy="1115665"/>
          </a:xfrm>
          <a:prstGeom prst="rect">
            <a:avLst/>
          </a:prstGeom>
        </p:spPr>
      </p:pic>
      <p:pic>
        <p:nvPicPr>
          <p:cNvPr id="3" name="Picture 2">
            <a:extLst>
              <a:ext uri="{FF2B5EF4-FFF2-40B4-BE49-F238E27FC236}">
                <a16:creationId xmlns:a16="http://schemas.microsoft.com/office/drawing/2014/main" id="{E22D0BE7-6D55-D9BF-0A8F-D6BC91266900}"/>
              </a:ext>
            </a:extLst>
          </p:cNvPr>
          <p:cNvPicPr>
            <a:picLocks noChangeAspect="1"/>
          </p:cNvPicPr>
          <p:nvPr/>
        </p:nvPicPr>
        <p:blipFill>
          <a:blip r:embed="rId3"/>
          <a:stretch>
            <a:fillRect/>
          </a:stretch>
        </p:blipFill>
        <p:spPr>
          <a:xfrm>
            <a:off x="2359135" y="1204600"/>
            <a:ext cx="9169179" cy="2810500"/>
          </a:xfrm>
          <a:prstGeom prst="rect">
            <a:avLst/>
          </a:prstGeom>
        </p:spPr>
      </p:pic>
      <p:pic>
        <p:nvPicPr>
          <p:cNvPr id="5" name="Picture 4">
            <a:extLst>
              <a:ext uri="{FF2B5EF4-FFF2-40B4-BE49-F238E27FC236}">
                <a16:creationId xmlns:a16="http://schemas.microsoft.com/office/drawing/2014/main" id="{3518D09F-362A-E64B-85D0-AE82514EF9E4}"/>
              </a:ext>
            </a:extLst>
          </p:cNvPr>
          <p:cNvPicPr>
            <a:picLocks noChangeAspect="1"/>
          </p:cNvPicPr>
          <p:nvPr/>
        </p:nvPicPr>
        <p:blipFill>
          <a:blip r:embed="rId4"/>
          <a:stretch>
            <a:fillRect/>
          </a:stretch>
        </p:blipFill>
        <p:spPr>
          <a:xfrm>
            <a:off x="5632938" y="3800815"/>
            <a:ext cx="3383573" cy="932769"/>
          </a:xfrm>
          <a:prstGeom prst="rect">
            <a:avLst/>
          </a:prstGeom>
        </p:spPr>
      </p:pic>
    </p:spTree>
    <p:extLst>
      <p:ext uri="{BB962C8B-B14F-4D97-AF65-F5344CB8AC3E}">
        <p14:creationId xmlns:p14="http://schemas.microsoft.com/office/powerpoint/2010/main" val="386077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1414E7-CF08-5EEB-3389-FEAB7D731201}"/>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5" name="Picture 4">
            <a:extLst>
              <a:ext uri="{FF2B5EF4-FFF2-40B4-BE49-F238E27FC236}">
                <a16:creationId xmlns:a16="http://schemas.microsoft.com/office/drawing/2014/main" id="{45C92940-07A5-D747-7A66-D21367CCD48E}"/>
              </a:ext>
            </a:extLst>
          </p:cNvPr>
          <p:cNvPicPr>
            <a:picLocks noChangeAspect="1"/>
          </p:cNvPicPr>
          <p:nvPr/>
        </p:nvPicPr>
        <p:blipFill>
          <a:blip r:embed="rId2"/>
          <a:stretch>
            <a:fillRect/>
          </a:stretch>
        </p:blipFill>
        <p:spPr>
          <a:xfrm rot="737208" flipH="1">
            <a:off x="964760" y="1974806"/>
            <a:ext cx="919996" cy="919996"/>
          </a:xfrm>
          <a:prstGeom prst="rect">
            <a:avLst/>
          </a:prstGeom>
        </p:spPr>
      </p:pic>
      <p:sp>
        <p:nvSpPr>
          <p:cNvPr id="6" name="TextBox 5">
            <a:extLst>
              <a:ext uri="{FF2B5EF4-FFF2-40B4-BE49-F238E27FC236}">
                <a16:creationId xmlns:a16="http://schemas.microsoft.com/office/drawing/2014/main" id="{8E8FC772-B897-0627-1619-A2377E9F6065}"/>
              </a:ext>
            </a:extLst>
          </p:cNvPr>
          <p:cNvSpPr txBox="1"/>
          <p:nvPr/>
        </p:nvSpPr>
        <p:spPr>
          <a:xfrm>
            <a:off x="2156874" y="3038469"/>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7" name="Picture 6">
            <a:extLst>
              <a:ext uri="{FF2B5EF4-FFF2-40B4-BE49-F238E27FC236}">
                <a16:creationId xmlns:a16="http://schemas.microsoft.com/office/drawing/2014/main" id="{DDE1DF9B-B844-AADD-44FB-CCBFC664E5B6}"/>
              </a:ext>
            </a:extLst>
          </p:cNvPr>
          <p:cNvPicPr>
            <a:picLocks noChangeAspect="1"/>
          </p:cNvPicPr>
          <p:nvPr/>
        </p:nvPicPr>
        <p:blipFill>
          <a:blip r:embed="rId2"/>
          <a:stretch>
            <a:fillRect/>
          </a:stretch>
        </p:blipFill>
        <p:spPr>
          <a:xfrm rot="737208" flipH="1">
            <a:off x="964760" y="2955818"/>
            <a:ext cx="919996" cy="919996"/>
          </a:xfrm>
          <a:prstGeom prst="rect">
            <a:avLst/>
          </a:prstGeom>
        </p:spPr>
      </p:pic>
      <p:sp>
        <p:nvSpPr>
          <p:cNvPr id="8" name="TextBox 7">
            <a:extLst>
              <a:ext uri="{FF2B5EF4-FFF2-40B4-BE49-F238E27FC236}">
                <a16:creationId xmlns:a16="http://schemas.microsoft.com/office/drawing/2014/main" id="{0E9ED318-08E6-41B3-E8FA-349D2DE6BC0C}"/>
              </a:ext>
            </a:extLst>
          </p:cNvPr>
          <p:cNvSpPr txBox="1"/>
          <p:nvPr/>
        </p:nvSpPr>
        <p:spPr>
          <a:xfrm>
            <a:off x="2156874" y="401948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9" name="Picture 8">
            <a:extLst>
              <a:ext uri="{FF2B5EF4-FFF2-40B4-BE49-F238E27FC236}">
                <a16:creationId xmlns:a16="http://schemas.microsoft.com/office/drawing/2014/main" id="{81D71274-FE7A-6DCC-ABB6-CB0725C167AF}"/>
              </a:ext>
            </a:extLst>
          </p:cNvPr>
          <p:cNvPicPr>
            <a:picLocks noChangeAspect="1"/>
          </p:cNvPicPr>
          <p:nvPr/>
        </p:nvPicPr>
        <p:blipFill>
          <a:blip r:embed="rId2"/>
          <a:stretch>
            <a:fillRect/>
          </a:stretch>
        </p:blipFill>
        <p:spPr>
          <a:xfrm rot="737208" flipH="1">
            <a:off x="964760" y="3936830"/>
            <a:ext cx="919996" cy="919996"/>
          </a:xfrm>
          <a:prstGeom prst="rect">
            <a:avLst/>
          </a:prstGeom>
        </p:spPr>
      </p:pic>
      <p:sp>
        <p:nvSpPr>
          <p:cNvPr id="10" name="TextBox 9">
            <a:extLst>
              <a:ext uri="{FF2B5EF4-FFF2-40B4-BE49-F238E27FC236}">
                <a16:creationId xmlns:a16="http://schemas.microsoft.com/office/drawing/2014/main" id="{E7182341-2C7A-699F-A0EC-948B20AC1252}"/>
              </a:ext>
            </a:extLst>
          </p:cNvPr>
          <p:cNvSpPr txBox="1"/>
          <p:nvPr/>
        </p:nvSpPr>
        <p:spPr>
          <a:xfrm>
            <a:off x="2156874" y="50004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1" name="Picture 10">
            <a:extLst>
              <a:ext uri="{FF2B5EF4-FFF2-40B4-BE49-F238E27FC236}">
                <a16:creationId xmlns:a16="http://schemas.microsoft.com/office/drawing/2014/main" id="{1B7031A0-42CE-44E1-0815-DFFE3E3CBA9D}"/>
              </a:ext>
            </a:extLst>
          </p:cNvPr>
          <p:cNvPicPr>
            <a:picLocks noChangeAspect="1"/>
          </p:cNvPicPr>
          <p:nvPr/>
        </p:nvPicPr>
        <p:blipFill>
          <a:blip r:embed="rId2"/>
          <a:stretch>
            <a:fillRect/>
          </a:stretch>
        </p:blipFill>
        <p:spPr>
          <a:xfrm rot="737208" flipH="1">
            <a:off x="964760" y="4917842"/>
            <a:ext cx="919996" cy="919996"/>
          </a:xfrm>
          <a:prstGeom prst="rect">
            <a:avLst/>
          </a:prstGeom>
        </p:spPr>
      </p:pic>
      <p:pic>
        <p:nvPicPr>
          <p:cNvPr id="12" name="Picture 11">
            <a:extLst>
              <a:ext uri="{FF2B5EF4-FFF2-40B4-BE49-F238E27FC236}">
                <a16:creationId xmlns:a16="http://schemas.microsoft.com/office/drawing/2014/main" id="{D3413C9A-CE9A-3013-40AA-23F924A9CCB3}"/>
              </a:ext>
            </a:extLst>
          </p:cNvPr>
          <p:cNvPicPr>
            <a:picLocks noChangeAspect="1"/>
          </p:cNvPicPr>
          <p:nvPr/>
        </p:nvPicPr>
        <p:blipFill>
          <a:blip r:embed="rId3"/>
          <a:stretch>
            <a:fillRect/>
          </a:stretch>
        </p:blipFill>
        <p:spPr>
          <a:xfrm>
            <a:off x="3024646" y="594797"/>
            <a:ext cx="6090432" cy="1444877"/>
          </a:xfrm>
          <a:prstGeom prst="rect">
            <a:avLst/>
          </a:prstGeom>
        </p:spPr>
      </p:pic>
    </p:spTree>
    <p:extLst>
      <p:ext uri="{BB962C8B-B14F-4D97-AF65-F5344CB8AC3E}">
        <p14:creationId xmlns:p14="http://schemas.microsoft.com/office/powerpoint/2010/main" val="15230998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wipe(left)">
                                      <p:cBhvr>
                                        <p:cTn id="3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P spid="8" grpId="0" uiExpand="1" build="p"/>
      <p:bldP spid="10"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785" y="1417228"/>
            <a:ext cx="5440772" cy="5440772"/>
          </a:xfrm>
          <a:prstGeom prst="rect">
            <a:avLst/>
          </a:prstGeom>
        </p:spPr>
      </p:pic>
      <p:grpSp>
        <p:nvGrpSpPr>
          <p:cNvPr id="9" name="Google Shape;2442;p12"/>
          <p:cNvGrpSpPr/>
          <p:nvPr/>
        </p:nvGrpSpPr>
        <p:grpSpPr>
          <a:xfrm>
            <a:off x="6047991" y="418076"/>
            <a:ext cx="6529723" cy="4987187"/>
            <a:chOff x="3317" y="-1457"/>
            <a:chExt cx="5418" cy="4550"/>
          </a:xfrm>
          <a:scene3d>
            <a:camera prst="orthographicFront">
              <a:rot lat="0" lon="0" rev="0"/>
            </a:camera>
            <a:lightRig rig="glow" dir="t">
              <a:rot lat="0" lon="0" rev="4800000"/>
            </a:lightRig>
          </a:scene3d>
        </p:grpSpPr>
        <p:sp>
          <p:nvSpPr>
            <p:cNvPr id="10" name="Google Shape;2443;p12"/>
            <p:cNvSpPr/>
            <p:nvPr/>
          </p:nvSpPr>
          <p:spPr>
            <a:xfrm>
              <a:off x="3479" y="-1440"/>
              <a:ext cx="4726" cy="4320"/>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1" name="Google Shape;2444;p12"/>
            <p:cNvSpPr/>
            <p:nvPr/>
          </p:nvSpPr>
          <p:spPr>
            <a:xfrm>
              <a:off x="3317" y="-1457"/>
              <a:ext cx="5418" cy="4550"/>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2" name="Google Shape;2445;p12"/>
            <p:cNvSpPr/>
            <p:nvPr/>
          </p:nvSpPr>
          <p:spPr>
            <a:xfrm>
              <a:off x="5852" y="-1447"/>
              <a:ext cx="1054" cy="630"/>
            </a:xfrm>
            <a:custGeom>
              <a:avLst/>
              <a:gdLst/>
              <a:ahLst/>
              <a:cxnLst/>
              <a:rect l="l" t="t" r="r" b="b"/>
              <a:pathLst>
                <a:path w="1010" h="605" extrusionOk="0">
                  <a:moveTo>
                    <a:pt x="914" y="258"/>
                  </a:moveTo>
                  <a:cubicBezTo>
                    <a:pt x="897" y="257"/>
                    <a:pt x="880" y="261"/>
                    <a:pt x="865" y="268"/>
                  </a:cubicBezTo>
                  <a:cubicBezTo>
                    <a:pt x="849" y="193"/>
                    <a:pt x="785" y="134"/>
                    <a:pt x="704" y="130"/>
                  </a:cubicBezTo>
                  <a:cubicBezTo>
                    <a:pt x="682" y="128"/>
                    <a:pt x="660" y="131"/>
                    <a:pt x="640" y="138"/>
                  </a:cubicBezTo>
                  <a:cubicBezTo>
                    <a:pt x="623" y="66"/>
                    <a:pt x="561" y="10"/>
                    <a:pt x="483" y="6"/>
                  </a:cubicBezTo>
                  <a:cubicBezTo>
                    <a:pt x="389" y="0"/>
                    <a:pt x="308" y="72"/>
                    <a:pt x="302" y="167"/>
                  </a:cubicBezTo>
                  <a:cubicBezTo>
                    <a:pt x="302" y="171"/>
                    <a:pt x="302" y="175"/>
                    <a:pt x="302" y="180"/>
                  </a:cubicBezTo>
                  <a:cubicBezTo>
                    <a:pt x="241" y="179"/>
                    <a:pt x="186" y="209"/>
                    <a:pt x="152" y="255"/>
                  </a:cubicBezTo>
                  <a:cubicBezTo>
                    <a:pt x="145" y="253"/>
                    <a:pt x="137" y="252"/>
                    <a:pt x="128" y="251"/>
                  </a:cubicBezTo>
                  <a:cubicBezTo>
                    <a:pt x="64" y="248"/>
                    <a:pt x="8" y="297"/>
                    <a:pt x="4" y="362"/>
                  </a:cubicBezTo>
                  <a:cubicBezTo>
                    <a:pt x="0" y="427"/>
                    <a:pt x="50" y="482"/>
                    <a:pt x="115" y="486"/>
                  </a:cubicBezTo>
                  <a:cubicBezTo>
                    <a:pt x="130" y="487"/>
                    <a:pt x="145" y="485"/>
                    <a:pt x="159" y="480"/>
                  </a:cubicBezTo>
                  <a:cubicBezTo>
                    <a:pt x="190" y="519"/>
                    <a:pt x="237" y="544"/>
                    <a:pt x="290" y="547"/>
                  </a:cubicBezTo>
                  <a:cubicBezTo>
                    <a:pt x="319" y="549"/>
                    <a:pt x="346" y="544"/>
                    <a:pt x="370" y="534"/>
                  </a:cubicBezTo>
                  <a:cubicBezTo>
                    <a:pt x="400" y="572"/>
                    <a:pt x="445" y="597"/>
                    <a:pt x="497" y="600"/>
                  </a:cubicBezTo>
                  <a:cubicBezTo>
                    <a:pt x="569" y="605"/>
                    <a:pt x="633" y="565"/>
                    <a:pt x="663" y="504"/>
                  </a:cubicBezTo>
                  <a:cubicBezTo>
                    <a:pt x="682" y="529"/>
                    <a:pt x="712" y="546"/>
                    <a:pt x="747" y="548"/>
                  </a:cubicBezTo>
                  <a:cubicBezTo>
                    <a:pt x="808" y="552"/>
                    <a:pt x="861" y="507"/>
                    <a:pt x="867" y="446"/>
                  </a:cubicBezTo>
                  <a:cubicBezTo>
                    <a:pt x="878" y="451"/>
                    <a:pt x="890" y="454"/>
                    <a:pt x="903" y="455"/>
                  </a:cubicBezTo>
                  <a:cubicBezTo>
                    <a:pt x="957" y="458"/>
                    <a:pt x="1004" y="417"/>
                    <a:pt x="1007" y="362"/>
                  </a:cubicBezTo>
                  <a:cubicBezTo>
                    <a:pt x="1010" y="308"/>
                    <a:pt x="969" y="261"/>
                    <a:pt x="914" y="258"/>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3" name="Google Shape;2446;p12"/>
            <p:cNvSpPr/>
            <p:nvPr/>
          </p:nvSpPr>
          <p:spPr>
            <a:xfrm>
              <a:off x="5899" y="-1327"/>
              <a:ext cx="859" cy="445"/>
            </a:xfrm>
            <a:custGeom>
              <a:avLst/>
              <a:gdLst/>
              <a:ahLst/>
              <a:cxnLst/>
              <a:rect l="l" t="t" r="r" b="b"/>
              <a:pathLst>
                <a:path w="823" h="428" extrusionOk="0">
                  <a:moveTo>
                    <a:pt x="741" y="171"/>
                  </a:moveTo>
                  <a:cubicBezTo>
                    <a:pt x="722" y="168"/>
                    <a:pt x="687" y="183"/>
                    <a:pt x="680" y="198"/>
                  </a:cubicBezTo>
                  <a:cubicBezTo>
                    <a:pt x="693" y="138"/>
                    <a:pt x="649" y="87"/>
                    <a:pt x="583" y="83"/>
                  </a:cubicBezTo>
                  <a:cubicBezTo>
                    <a:pt x="565" y="82"/>
                    <a:pt x="517" y="98"/>
                    <a:pt x="507" y="109"/>
                  </a:cubicBezTo>
                  <a:cubicBezTo>
                    <a:pt x="493" y="56"/>
                    <a:pt x="466" y="0"/>
                    <a:pt x="403" y="0"/>
                  </a:cubicBezTo>
                  <a:cubicBezTo>
                    <a:pt x="329" y="0"/>
                    <a:pt x="292" y="28"/>
                    <a:pt x="275" y="100"/>
                  </a:cubicBezTo>
                  <a:cubicBezTo>
                    <a:pt x="268" y="131"/>
                    <a:pt x="278" y="155"/>
                    <a:pt x="278" y="158"/>
                  </a:cubicBezTo>
                  <a:cubicBezTo>
                    <a:pt x="225" y="112"/>
                    <a:pt x="149" y="153"/>
                    <a:pt x="135" y="196"/>
                  </a:cubicBezTo>
                  <a:cubicBezTo>
                    <a:pt x="133" y="170"/>
                    <a:pt x="110" y="164"/>
                    <a:pt x="104" y="163"/>
                  </a:cubicBezTo>
                  <a:cubicBezTo>
                    <a:pt x="51" y="160"/>
                    <a:pt x="6" y="197"/>
                    <a:pt x="3" y="245"/>
                  </a:cubicBezTo>
                  <a:cubicBezTo>
                    <a:pt x="0" y="293"/>
                    <a:pt x="41" y="335"/>
                    <a:pt x="93" y="338"/>
                  </a:cubicBezTo>
                  <a:cubicBezTo>
                    <a:pt x="106" y="338"/>
                    <a:pt x="118" y="337"/>
                    <a:pt x="129" y="334"/>
                  </a:cubicBezTo>
                  <a:cubicBezTo>
                    <a:pt x="155" y="362"/>
                    <a:pt x="193" y="382"/>
                    <a:pt x="237" y="384"/>
                  </a:cubicBezTo>
                  <a:cubicBezTo>
                    <a:pt x="260" y="386"/>
                    <a:pt x="282" y="382"/>
                    <a:pt x="302" y="375"/>
                  </a:cubicBezTo>
                  <a:cubicBezTo>
                    <a:pt x="326" y="403"/>
                    <a:pt x="363" y="422"/>
                    <a:pt x="405" y="424"/>
                  </a:cubicBezTo>
                  <a:cubicBezTo>
                    <a:pt x="464" y="428"/>
                    <a:pt x="516" y="398"/>
                    <a:pt x="540" y="354"/>
                  </a:cubicBezTo>
                  <a:cubicBezTo>
                    <a:pt x="556" y="372"/>
                    <a:pt x="581" y="385"/>
                    <a:pt x="609" y="387"/>
                  </a:cubicBezTo>
                  <a:cubicBezTo>
                    <a:pt x="659" y="390"/>
                    <a:pt x="702" y="356"/>
                    <a:pt x="707" y="311"/>
                  </a:cubicBezTo>
                  <a:cubicBezTo>
                    <a:pt x="716" y="315"/>
                    <a:pt x="725" y="318"/>
                    <a:pt x="736" y="318"/>
                  </a:cubicBezTo>
                  <a:cubicBezTo>
                    <a:pt x="780" y="321"/>
                    <a:pt x="818" y="290"/>
                    <a:pt x="820" y="249"/>
                  </a:cubicBezTo>
                  <a:cubicBezTo>
                    <a:pt x="823" y="209"/>
                    <a:pt x="785" y="177"/>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4" name="Google Shape;2447;p12"/>
            <p:cNvSpPr/>
            <p:nvPr/>
          </p:nvSpPr>
          <p:spPr>
            <a:xfrm>
              <a:off x="6901" y="-490"/>
              <a:ext cx="1054" cy="629"/>
            </a:xfrm>
            <a:custGeom>
              <a:avLst/>
              <a:gdLst/>
              <a:ahLst/>
              <a:cxnLst/>
              <a:rect l="l" t="t" r="r" b="b"/>
              <a:pathLst>
                <a:path w="1010" h="604" extrusionOk="0">
                  <a:moveTo>
                    <a:pt x="914" y="257"/>
                  </a:moveTo>
                  <a:cubicBezTo>
                    <a:pt x="896" y="256"/>
                    <a:pt x="879" y="260"/>
                    <a:pt x="864" y="267"/>
                  </a:cubicBezTo>
                  <a:cubicBezTo>
                    <a:pt x="849" y="192"/>
                    <a:pt x="784" y="134"/>
                    <a:pt x="704" y="129"/>
                  </a:cubicBezTo>
                  <a:cubicBezTo>
                    <a:pt x="681" y="128"/>
                    <a:pt x="659" y="131"/>
                    <a:pt x="639" y="138"/>
                  </a:cubicBezTo>
                  <a:cubicBezTo>
                    <a:pt x="622" y="66"/>
                    <a:pt x="560" y="10"/>
                    <a:pt x="482" y="5"/>
                  </a:cubicBezTo>
                  <a:cubicBezTo>
                    <a:pt x="388" y="0"/>
                    <a:pt x="307" y="72"/>
                    <a:pt x="302" y="166"/>
                  </a:cubicBezTo>
                  <a:cubicBezTo>
                    <a:pt x="301" y="171"/>
                    <a:pt x="301" y="175"/>
                    <a:pt x="301" y="179"/>
                  </a:cubicBezTo>
                  <a:cubicBezTo>
                    <a:pt x="240" y="179"/>
                    <a:pt x="186" y="209"/>
                    <a:pt x="152" y="255"/>
                  </a:cubicBezTo>
                  <a:cubicBezTo>
                    <a:pt x="144" y="253"/>
                    <a:pt x="136" y="251"/>
                    <a:pt x="128" y="251"/>
                  </a:cubicBezTo>
                  <a:cubicBezTo>
                    <a:pt x="63" y="247"/>
                    <a:pt x="7" y="297"/>
                    <a:pt x="4" y="361"/>
                  </a:cubicBezTo>
                  <a:cubicBezTo>
                    <a:pt x="0" y="426"/>
                    <a:pt x="49" y="482"/>
                    <a:pt x="114" y="486"/>
                  </a:cubicBezTo>
                  <a:cubicBezTo>
                    <a:pt x="129" y="486"/>
                    <a:pt x="144" y="484"/>
                    <a:pt x="158" y="480"/>
                  </a:cubicBezTo>
                  <a:cubicBezTo>
                    <a:pt x="189" y="518"/>
                    <a:pt x="236" y="544"/>
                    <a:pt x="290" y="547"/>
                  </a:cubicBezTo>
                  <a:cubicBezTo>
                    <a:pt x="318" y="549"/>
                    <a:pt x="345" y="544"/>
                    <a:pt x="370" y="534"/>
                  </a:cubicBezTo>
                  <a:cubicBezTo>
                    <a:pt x="399" y="571"/>
                    <a:pt x="445" y="597"/>
                    <a:pt x="496" y="600"/>
                  </a:cubicBezTo>
                  <a:cubicBezTo>
                    <a:pt x="568" y="604"/>
                    <a:pt x="632" y="564"/>
                    <a:pt x="662" y="504"/>
                  </a:cubicBezTo>
                  <a:cubicBezTo>
                    <a:pt x="682" y="529"/>
                    <a:pt x="711" y="546"/>
                    <a:pt x="746" y="548"/>
                  </a:cubicBezTo>
                  <a:cubicBezTo>
                    <a:pt x="807" y="551"/>
                    <a:pt x="860" y="506"/>
                    <a:pt x="867" y="446"/>
                  </a:cubicBezTo>
                  <a:cubicBezTo>
                    <a:pt x="878" y="451"/>
                    <a:pt x="890" y="454"/>
                    <a:pt x="902" y="455"/>
                  </a:cubicBezTo>
                  <a:cubicBezTo>
                    <a:pt x="957" y="458"/>
                    <a:pt x="1003" y="416"/>
                    <a:pt x="1007" y="362"/>
                  </a:cubicBezTo>
                  <a:cubicBezTo>
                    <a:pt x="1010" y="307"/>
                    <a:pt x="968" y="261"/>
                    <a:pt x="914" y="257"/>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5" name="Google Shape;2448;p12"/>
            <p:cNvSpPr/>
            <p:nvPr/>
          </p:nvSpPr>
          <p:spPr>
            <a:xfrm>
              <a:off x="6947" y="-372"/>
              <a:ext cx="858" cy="446"/>
            </a:xfrm>
            <a:custGeom>
              <a:avLst/>
              <a:gdLst/>
              <a:ahLst/>
              <a:cxnLst/>
              <a:rect l="l" t="t" r="r" b="b"/>
              <a:pathLst>
                <a:path w="823" h="428" extrusionOk="0">
                  <a:moveTo>
                    <a:pt x="741" y="171"/>
                  </a:moveTo>
                  <a:cubicBezTo>
                    <a:pt x="722" y="168"/>
                    <a:pt x="688" y="184"/>
                    <a:pt x="680" y="199"/>
                  </a:cubicBezTo>
                  <a:cubicBezTo>
                    <a:pt x="693" y="138"/>
                    <a:pt x="649" y="88"/>
                    <a:pt x="583" y="84"/>
                  </a:cubicBezTo>
                  <a:cubicBezTo>
                    <a:pt x="565" y="83"/>
                    <a:pt x="517" y="99"/>
                    <a:pt x="507" y="110"/>
                  </a:cubicBezTo>
                  <a:cubicBezTo>
                    <a:pt x="493" y="56"/>
                    <a:pt x="466" y="0"/>
                    <a:pt x="403" y="0"/>
                  </a:cubicBezTo>
                  <a:cubicBezTo>
                    <a:pt x="329" y="0"/>
                    <a:pt x="292" y="29"/>
                    <a:pt x="275" y="101"/>
                  </a:cubicBezTo>
                  <a:cubicBezTo>
                    <a:pt x="268" y="131"/>
                    <a:pt x="278" y="156"/>
                    <a:pt x="278" y="159"/>
                  </a:cubicBezTo>
                  <a:cubicBezTo>
                    <a:pt x="225" y="112"/>
                    <a:pt x="149" y="154"/>
                    <a:pt x="135" y="196"/>
                  </a:cubicBezTo>
                  <a:cubicBezTo>
                    <a:pt x="134" y="171"/>
                    <a:pt x="111" y="164"/>
                    <a:pt x="104" y="164"/>
                  </a:cubicBezTo>
                  <a:cubicBezTo>
                    <a:pt x="51" y="161"/>
                    <a:pt x="6" y="197"/>
                    <a:pt x="3" y="246"/>
                  </a:cubicBezTo>
                  <a:cubicBezTo>
                    <a:pt x="0" y="294"/>
                    <a:pt x="41" y="335"/>
                    <a:pt x="94" y="338"/>
                  </a:cubicBezTo>
                  <a:cubicBezTo>
                    <a:pt x="106" y="339"/>
                    <a:pt x="118" y="338"/>
                    <a:pt x="130" y="334"/>
                  </a:cubicBezTo>
                  <a:cubicBezTo>
                    <a:pt x="155" y="363"/>
                    <a:pt x="194" y="382"/>
                    <a:pt x="237" y="385"/>
                  </a:cubicBezTo>
                  <a:cubicBezTo>
                    <a:pt x="260" y="386"/>
                    <a:pt x="282" y="383"/>
                    <a:pt x="302" y="375"/>
                  </a:cubicBezTo>
                  <a:cubicBezTo>
                    <a:pt x="327" y="403"/>
                    <a:pt x="364" y="423"/>
                    <a:pt x="406" y="425"/>
                  </a:cubicBezTo>
                  <a:cubicBezTo>
                    <a:pt x="464" y="428"/>
                    <a:pt x="516" y="399"/>
                    <a:pt x="540" y="354"/>
                  </a:cubicBezTo>
                  <a:cubicBezTo>
                    <a:pt x="556" y="373"/>
                    <a:pt x="581" y="386"/>
                    <a:pt x="609" y="387"/>
                  </a:cubicBezTo>
                  <a:cubicBezTo>
                    <a:pt x="659" y="390"/>
                    <a:pt x="702" y="357"/>
                    <a:pt x="707" y="312"/>
                  </a:cubicBezTo>
                  <a:cubicBezTo>
                    <a:pt x="716" y="316"/>
                    <a:pt x="726" y="318"/>
                    <a:pt x="736" y="319"/>
                  </a:cubicBezTo>
                  <a:cubicBezTo>
                    <a:pt x="780" y="321"/>
                    <a:pt x="818" y="291"/>
                    <a:pt x="821" y="250"/>
                  </a:cubicBezTo>
                  <a:cubicBezTo>
                    <a:pt x="823" y="210"/>
                    <a:pt x="785" y="178"/>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grpSp>
      <p:pic>
        <p:nvPicPr>
          <p:cNvPr id="16" name="Picture 2" descr="Vietnamese girl and boy in red costume Free Vecto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434" l="0" r="100000">
                        <a14:foregroundMark x1="72843" y1="27736" x2="72843" y2="27736"/>
                        <a14:foregroundMark x1="65974" y1="88868" x2="65974" y2="88868"/>
                        <a14:foregroundMark x1="80831" y1="83019" x2="80831" y2="83019"/>
                        <a14:foregroundMark x1="87061" y1="90377" x2="88658" y2="88679"/>
                        <a14:foregroundMark x1="76677" y1="79434" x2="81310" y2="88679"/>
                        <a14:foregroundMark x1="61661" y1="80943" x2="63099" y2="94528"/>
                        <a14:foregroundMark x1="81629" y1="75094" x2="85463" y2="87358"/>
                        <a14:foregroundMark x1="38179" y1="75660" x2="42652" y2="91132"/>
                        <a14:foregroundMark x1="34505" y1="78491" x2="42173" y2="91698"/>
                        <a14:foregroundMark x1="29553" y1="71698" x2="26837" y2="9358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38516" y="2540183"/>
            <a:ext cx="5099912" cy="431781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4352FA8-2E01-9216-5F30-57F4E0C52CD7}"/>
              </a:ext>
            </a:extLst>
          </p:cNvPr>
          <p:cNvPicPr>
            <a:picLocks noChangeAspect="1"/>
          </p:cNvPicPr>
          <p:nvPr/>
        </p:nvPicPr>
        <p:blipFill>
          <a:blip r:embed="rId5"/>
          <a:stretch>
            <a:fillRect/>
          </a:stretch>
        </p:blipFill>
        <p:spPr>
          <a:xfrm>
            <a:off x="5829796" y="1571853"/>
            <a:ext cx="6133108" cy="3523793"/>
          </a:xfrm>
          <a:prstGeom prst="rect">
            <a:avLst/>
          </a:prstGeom>
        </p:spPr>
      </p:pic>
    </p:spTree>
    <p:extLst>
      <p:ext uri="{BB962C8B-B14F-4D97-AF65-F5344CB8AC3E}">
        <p14:creationId xmlns:p14="http://schemas.microsoft.com/office/powerpoint/2010/main" val="169090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500"/>
                            </p:stCondLst>
                            <p:childTnLst>
                              <p:par>
                                <p:cTn id="17" presetID="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30AC87-A87A-16D9-10A7-0DEBB37BA3C1}"/>
              </a:ext>
            </a:extLst>
          </p:cNvPr>
          <p:cNvPicPr>
            <a:picLocks noChangeAspect="1"/>
          </p:cNvPicPr>
          <p:nvPr/>
        </p:nvPicPr>
        <p:blipFill>
          <a:blip r:embed="rId2"/>
          <a:stretch>
            <a:fillRect/>
          </a:stretch>
        </p:blipFill>
        <p:spPr>
          <a:xfrm>
            <a:off x="2705943" y="2471451"/>
            <a:ext cx="6913463" cy="2200847"/>
          </a:xfrm>
          <a:prstGeom prst="rect">
            <a:avLst/>
          </a:prstGeom>
        </p:spPr>
      </p:pic>
    </p:spTree>
    <p:extLst>
      <p:ext uri="{BB962C8B-B14F-4D97-AF65-F5344CB8AC3E}">
        <p14:creationId xmlns:p14="http://schemas.microsoft.com/office/powerpoint/2010/main" val="221391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 name="Google Shape;131;p5">
            <a:extLst>
              <a:ext uri="{FF2B5EF4-FFF2-40B4-BE49-F238E27FC236}">
                <a16:creationId xmlns:a16="http://schemas.microsoft.com/office/drawing/2014/main" id="{BE1AB2F1-7175-4934-A18A-2843C677CD6C}"/>
              </a:ext>
            </a:extLst>
          </p:cNvPr>
          <p:cNvSpPr/>
          <p:nvPr/>
        </p:nvSpPr>
        <p:spPr>
          <a:xfrm>
            <a:off x="159991" y="1534084"/>
            <a:ext cx="12197820" cy="3450373"/>
          </a:xfrm>
          <a:custGeom>
            <a:avLst/>
            <a:gdLst/>
            <a:ahLst/>
            <a:cxnLst/>
            <a:rect l="l" t="t" r="r" b="b"/>
            <a:pathLst>
              <a:path w="6852708" h="3450373" extrusionOk="0">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132;p5">
            <a:extLst>
              <a:ext uri="{FF2B5EF4-FFF2-40B4-BE49-F238E27FC236}">
                <a16:creationId xmlns:a16="http://schemas.microsoft.com/office/drawing/2014/main" id="{B6D4E024-905E-41EA-B520-AF4113AA69CC}"/>
              </a:ext>
            </a:extLst>
          </p:cNvPr>
          <p:cNvSpPr/>
          <p:nvPr/>
        </p:nvSpPr>
        <p:spPr>
          <a:xfrm>
            <a:off x="160197" y="2743831"/>
            <a:ext cx="12197635" cy="2240522"/>
          </a:xfrm>
          <a:custGeom>
            <a:avLst/>
            <a:gdLst/>
            <a:ahLst/>
            <a:cxnLst/>
            <a:rect l="l" t="t" r="r" b="b"/>
            <a:pathLst>
              <a:path w="6852604" h="2240522" extrusionOk="0">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133;p5">
            <a:extLst>
              <a:ext uri="{FF2B5EF4-FFF2-40B4-BE49-F238E27FC236}">
                <a16:creationId xmlns:a16="http://schemas.microsoft.com/office/drawing/2014/main" id="{B969B5FE-ABD5-4158-AB88-B65FB9E24257}"/>
              </a:ext>
            </a:extLst>
          </p:cNvPr>
          <p:cNvSpPr/>
          <p:nvPr/>
        </p:nvSpPr>
        <p:spPr>
          <a:xfrm>
            <a:off x="159991" y="3466531"/>
            <a:ext cx="12194349" cy="3387370"/>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134;p5">
            <a:extLst>
              <a:ext uri="{FF2B5EF4-FFF2-40B4-BE49-F238E27FC236}">
                <a16:creationId xmlns:a16="http://schemas.microsoft.com/office/drawing/2014/main" id="{49CA1922-396C-45A6-AF5D-0DBE9F2C7F23}"/>
              </a:ext>
            </a:extLst>
          </p:cNvPr>
          <p:cNvSpPr/>
          <p:nvPr/>
        </p:nvSpPr>
        <p:spPr>
          <a:xfrm>
            <a:off x="159991" y="4749421"/>
            <a:ext cx="12194349" cy="73791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135;p5">
            <a:extLst>
              <a:ext uri="{FF2B5EF4-FFF2-40B4-BE49-F238E27FC236}">
                <a16:creationId xmlns:a16="http://schemas.microsoft.com/office/drawing/2014/main" id="{BA0ED8AB-F2C5-406A-88E7-3A3899170237}"/>
              </a:ext>
            </a:extLst>
          </p:cNvPr>
          <p:cNvSpPr/>
          <p:nvPr/>
        </p:nvSpPr>
        <p:spPr>
          <a:xfrm>
            <a:off x="159991" y="3799975"/>
            <a:ext cx="12194533" cy="578327"/>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Google Shape;136;p5">
            <a:extLst>
              <a:ext uri="{FF2B5EF4-FFF2-40B4-BE49-F238E27FC236}">
                <a16:creationId xmlns:a16="http://schemas.microsoft.com/office/drawing/2014/main" id="{1A1451DC-D46E-463D-9956-E8C03B88F2EA}"/>
              </a:ext>
            </a:extLst>
          </p:cNvPr>
          <p:cNvSpPr/>
          <p:nvPr/>
        </p:nvSpPr>
        <p:spPr>
          <a:xfrm>
            <a:off x="159991" y="3430248"/>
            <a:ext cx="12194349" cy="199960"/>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137;p5">
            <a:extLst>
              <a:ext uri="{FF2B5EF4-FFF2-40B4-BE49-F238E27FC236}">
                <a16:creationId xmlns:a16="http://schemas.microsoft.com/office/drawing/2014/main" id="{A6F5C1BC-B6C3-4CB0-8F8F-3CF3A5F07F07}"/>
              </a:ext>
            </a:extLst>
          </p:cNvPr>
          <p:cNvSpPr/>
          <p:nvPr/>
        </p:nvSpPr>
        <p:spPr>
          <a:xfrm>
            <a:off x="159991" y="5669997"/>
            <a:ext cx="12186015" cy="1186838"/>
          </a:xfrm>
          <a:custGeom>
            <a:avLst/>
            <a:gdLst/>
            <a:ahLst/>
            <a:cxnLst/>
            <a:rect l="l" t="t" r="r" b="b"/>
            <a:pathLst>
              <a:path w="6281451" h="2792561" extrusionOk="0">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 name="Google Shape;139;p5">
            <a:extLst>
              <a:ext uri="{FF2B5EF4-FFF2-40B4-BE49-F238E27FC236}">
                <a16:creationId xmlns:a16="http://schemas.microsoft.com/office/drawing/2014/main" id="{B1F78BA8-9B4A-4EBD-8111-211DCB93DF17}"/>
              </a:ext>
            </a:extLst>
          </p:cNvPr>
          <p:cNvSpPr/>
          <p:nvPr/>
        </p:nvSpPr>
        <p:spPr>
          <a:xfrm>
            <a:off x="894916" y="566241"/>
            <a:ext cx="11066865" cy="5543415"/>
          </a:xfrm>
          <a:prstGeom prst="frame">
            <a:avLst>
              <a:gd name="adj1" fmla="val 3598"/>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40;p5">
            <a:extLst>
              <a:ext uri="{FF2B5EF4-FFF2-40B4-BE49-F238E27FC236}">
                <a16:creationId xmlns:a16="http://schemas.microsoft.com/office/drawing/2014/main" id="{2970374B-FB5B-4EA5-A8D6-4D7C92B3A4FB}"/>
              </a:ext>
            </a:extLst>
          </p:cNvPr>
          <p:cNvSpPr/>
          <p:nvPr/>
        </p:nvSpPr>
        <p:spPr>
          <a:xfrm>
            <a:off x="159991" y="5965350"/>
            <a:ext cx="12186015" cy="891678"/>
          </a:xfrm>
          <a:custGeom>
            <a:avLst/>
            <a:gdLst/>
            <a:ahLst/>
            <a:cxnLst/>
            <a:rect l="l" t="t" r="r" b="b"/>
            <a:pathLst>
              <a:path w="6281451" h="2098067" extrusionOk="0">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156;p5">
            <a:extLst>
              <a:ext uri="{FF2B5EF4-FFF2-40B4-BE49-F238E27FC236}">
                <a16:creationId xmlns:a16="http://schemas.microsoft.com/office/drawing/2014/main" id="{5122535A-A2F5-4A96-A959-3587B4798FB2}"/>
              </a:ext>
            </a:extLst>
          </p:cNvPr>
          <p:cNvSpPr/>
          <p:nvPr/>
        </p:nvSpPr>
        <p:spPr>
          <a:xfrm>
            <a:off x="159991" y="6463713"/>
            <a:ext cx="12186015" cy="393600"/>
          </a:xfrm>
          <a:custGeom>
            <a:avLst/>
            <a:gdLst/>
            <a:ahLst/>
            <a:cxnLst/>
            <a:rect l="l" t="t" r="r" b="b"/>
            <a:pathLst>
              <a:path w="6281451" h="926118" extrusionOk="0">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9" name="Google Shape;157;p5">
            <a:extLst>
              <a:ext uri="{FF2B5EF4-FFF2-40B4-BE49-F238E27FC236}">
                <a16:creationId xmlns:a16="http://schemas.microsoft.com/office/drawing/2014/main" id="{223C0965-3039-41CF-9C66-7C30FDC36ECE}"/>
              </a:ext>
            </a:extLst>
          </p:cNvPr>
          <p:cNvGrpSpPr/>
          <p:nvPr/>
        </p:nvGrpSpPr>
        <p:grpSpPr>
          <a:xfrm>
            <a:off x="407656" y="5694211"/>
            <a:ext cx="1734707" cy="1138399"/>
            <a:chOff x="975725" y="5557227"/>
            <a:chExt cx="2040352" cy="1338977"/>
          </a:xfrm>
        </p:grpSpPr>
        <p:sp>
          <p:nvSpPr>
            <p:cNvPr id="113" name="Google Shape;158;p5">
              <a:extLst>
                <a:ext uri="{FF2B5EF4-FFF2-40B4-BE49-F238E27FC236}">
                  <a16:creationId xmlns:a16="http://schemas.microsoft.com/office/drawing/2014/main" id="{FDAAB0BC-B49C-4F9C-8E5E-57575BDAC805}"/>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14" name="Google Shape;159;p5">
              <a:extLst>
                <a:ext uri="{FF2B5EF4-FFF2-40B4-BE49-F238E27FC236}">
                  <a16:creationId xmlns:a16="http://schemas.microsoft.com/office/drawing/2014/main" id="{AD4427A7-9840-4995-AF40-7CFB40D482C9}"/>
                </a:ext>
              </a:extLst>
            </p:cNvPr>
            <p:cNvGrpSpPr/>
            <p:nvPr/>
          </p:nvGrpSpPr>
          <p:grpSpPr>
            <a:xfrm flipH="1">
              <a:off x="1071688" y="5557227"/>
              <a:ext cx="835252" cy="890789"/>
              <a:chOff x="-4259888" y="2290454"/>
              <a:chExt cx="4283344" cy="4568148"/>
            </a:xfrm>
          </p:grpSpPr>
          <p:sp>
            <p:nvSpPr>
              <p:cNvPr id="130" name="Google Shape;160;p5">
                <a:extLst>
                  <a:ext uri="{FF2B5EF4-FFF2-40B4-BE49-F238E27FC236}">
                    <a16:creationId xmlns:a16="http://schemas.microsoft.com/office/drawing/2014/main" id="{6B5EFD92-BB17-495E-AC73-8140798ACF41}"/>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161;p5">
                <a:extLst>
                  <a:ext uri="{FF2B5EF4-FFF2-40B4-BE49-F238E27FC236}">
                    <a16:creationId xmlns:a16="http://schemas.microsoft.com/office/drawing/2014/main" id="{6F944491-0619-4D0B-94AA-F91EB8D70057}"/>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 name="Google Shape;162;p5">
                <a:extLst>
                  <a:ext uri="{FF2B5EF4-FFF2-40B4-BE49-F238E27FC236}">
                    <a16:creationId xmlns:a16="http://schemas.microsoft.com/office/drawing/2014/main" id="{D83001DE-34F8-4D42-9F99-7BC6E5C854D8}"/>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 name="Google Shape;163;p5">
                <a:extLst>
                  <a:ext uri="{FF2B5EF4-FFF2-40B4-BE49-F238E27FC236}">
                    <a16:creationId xmlns:a16="http://schemas.microsoft.com/office/drawing/2014/main" id="{5D2EB3EA-49E0-4C52-8296-B2AE7E8E24EC}"/>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 name="Google Shape;164;p5">
                <a:extLst>
                  <a:ext uri="{FF2B5EF4-FFF2-40B4-BE49-F238E27FC236}">
                    <a16:creationId xmlns:a16="http://schemas.microsoft.com/office/drawing/2014/main" id="{2D5C4B91-F14B-4D0B-883E-6C8E835DEEB6}"/>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 name="Google Shape;165;p5">
                <a:extLst>
                  <a:ext uri="{FF2B5EF4-FFF2-40B4-BE49-F238E27FC236}">
                    <a16:creationId xmlns:a16="http://schemas.microsoft.com/office/drawing/2014/main" id="{CBC493E6-1C72-4138-B175-31B94F504114}"/>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15" name="Google Shape;166;p5">
              <a:extLst>
                <a:ext uri="{FF2B5EF4-FFF2-40B4-BE49-F238E27FC236}">
                  <a16:creationId xmlns:a16="http://schemas.microsoft.com/office/drawing/2014/main" id="{8E265BB9-A98D-4FDA-BE15-59F72A9B366C}"/>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6" name="Google Shape;167;p5">
              <a:extLst>
                <a:ext uri="{FF2B5EF4-FFF2-40B4-BE49-F238E27FC236}">
                  <a16:creationId xmlns:a16="http://schemas.microsoft.com/office/drawing/2014/main" id="{A1B839E5-907A-4482-BF02-57D903967FE7}"/>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7" name="Google Shape;168;p5">
              <a:extLst>
                <a:ext uri="{FF2B5EF4-FFF2-40B4-BE49-F238E27FC236}">
                  <a16:creationId xmlns:a16="http://schemas.microsoft.com/office/drawing/2014/main" id="{2E8BC56A-F7F3-4812-B1F5-48974556164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8" name="Google Shape;169;p5">
              <a:extLst>
                <a:ext uri="{FF2B5EF4-FFF2-40B4-BE49-F238E27FC236}">
                  <a16:creationId xmlns:a16="http://schemas.microsoft.com/office/drawing/2014/main" id="{EC1E53E3-9EC3-49B6-B9CD-99AEFA497D2B}"/>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170;p5">
              <a:extLst>
                <a:ext uri="{FF2B5EF4-FFF2-40B4-BE49-F238E27FC236}">
                  <a16:creationId xmlns:a16="http://schemas.microsoft.com/office/drawing/2014/main" id="{BEEC7784-2A5A-4986-AF0A-FDCED37E17A1}"/>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 name="Google Shape;171;p5">
              <a:extLst>
                <a:ext uri="{FF2B5EF4-FFF2-40B4-BE49-F238E27FC236}">
                  <a16:creationId xmlns:a16="http://schemas.microsoft.com/office/drawing/2014/main" id="{094228DD-74DF-4C81-BEF4-5DF64B64BA1B}"/>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1" name="Google Shape;172;p5">
              <a:extLst>
                <a:ext uri="{FF2B5EF4-FFF2-40B4-BE49-F238E27FC236}">
                  <a16:creationId xmlns:a16="http://schemas.microsoft.com/office/drawing/2014/main" id="{526FF432-09E9-4DFF-BCF8-D344F8111A13}"/>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 name="Google Shape;173;p5">
              <a:extLst>
                <a:ext uri="{FF2B5EF4-FFF2-40B4-BE49-F238E27FC236}">
                  <a16:creationId xmlns:a16="http://schemas.microsoft.com/office/drawing/2014/main" id="{F9FA884C-73A6-4822-B296-8847C8EDE5C1}"/>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23" name="Google Shape;174;p5">
              <a:extLst>
                <a:ext uri="{FF2B5EF4-FFF2-40B4-BE49-F238E27FC236}">
                  <a16:creationId xmlns:a16="http://schemas.microsoft.com/office/drawing/2014/main" id="{B970EC3D-E82C-4B37-A9BD-7753BFA43945}"/>
                </a:ext>
              </a:extLst>
            </p:cNvPr>
            <p:cNvGrpSpPr/>
            <p:nvPr/>
          </p:nvGrpSpPr>
          <p:grpSpPr>
            <a:xfrm rot="-568258">
              <a:off x="1768426" y="6089716"/>
              <a:ext cx="479762" cy="573137"/>
              <a:chOff x="12650622" y="-224128"/>
              <a:chExt cx="1467358" cy="1752944"/>
            </a:xfrm>
          </p:grpSpPr>
          <p:sp>
            <p:nvSpPr>
              <p:cNvPr id="124" name="Google Shape;175;p5">
                <a:extLst>
                  <a:ext uri="{FF2B5EF4-FFF2-40B4-BE49-F238E27FC236}">
                    <a16:creationId xmlns:a16="http://schemas.microsoft.com/office/drawing/2014/main" id="{B21A09B2-DF24-409D-8F1D-6D29CBC4812A}"/>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 name="Google Shape;176;p5">
                <a:extLst>
                  <a:ext uri="{FF2B5EF4-FFF2-40B4-BE49-F238E27FC236}">
                    <a16:creationId xmlns:a16="http://schemas.microsoft.com/office/drawing/2014/main" id="{3833E999-3DF8-4D43-A4A7-34807007FDB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 name="Google Shape;177;p5">
                <a:extLst>
                  <a:ext uri="{FF2B5EF4-FFF2-40B4-BE49-F238E27FC236}">
                    <a16:creationId xmlns:a16="http://schemas.microsoft.com/office/drawing/2014/main" id="{5A2E28C7-9C84-440F-AFB2-35D2EE973AD5}"/>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 name="Google Shape;178;p5">
                <a:extLst>
                  <a:ext uri="{FF2B5EF4-FFF2-40B4-BE49-F238E27FC236}">
                    <a16:creationId xmlns:a16="http://schemas.microsoft.com/office/drawing/2014/main" id="{441F5634-3041-4C39-B5B6-540D3DDB0F54}"/>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 name="Google Shape;179;p5">
                <a:extLst>
                  <a:ext uri="{FF2B5EF4-FFF2-40B4-BE49-F238E27FC236}">
                    <a16:creationId xmlns:a16="http://schemas.microsoft.com/office/drawing/2014/main" id="{C9474D01-CC5F-4212-A79F-D91756CC47F6}"/>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 name="Google Shape;180;p5">
                <a:extLst>
                  <a:ext uri="{FF2B5EF4-FFF2-40B4-BE49-F238E27FC236}">
                    <a16:creationId xmlns:a16="http://schemas.microsoft.com/office/drawing/2014/main" id="{1C6B82FA-02DD-4E58-BFB9-31278F436D81}"/>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20" name="Google Shape;181;p5">
            <a:extLst>
              <a:ext uri="{FF2B5EF4-FFF2-40B4-BE49-F238E27FC236}">
                <a16:creationId xmlns:a16="http://schemas.microsoft.com/office/drawing/2014/main" id="{97183473-14FC-44E5-B023-20FA17C263C1}"/>
              </a:ext>
            </a:extLst>
          </p:cNvPr>
          <p:cNvGrpSpPr/>
          <p:nvPr/>
        </p:nvGrpSpPr>
        <p:grpSpPr>
          <a:xfrm>
            <a:off x="-514919" y="0"/>
            <a:ext cx="4138029" cy="6868885"/>
            <a:chOff x="10890" y="0"/>
            <a:chExt cx="4138029" cy="6868885"/>
          </a:xfrm>
        </p:grpSpPr>
        <p:sp>
          <p:nvSpPr>
            <p:cNvPr id="108" name="Google Shape;182;p5">
              <a:extLst>
                <a:ext uri="{FF2B5EF4-FFF2-40B4-BE49-F238E27FC236}">
                  <a16:creationId xmlns:a16="http://schemas.microsoft.com/office/drawing/2014/main" id="{78A29A19-5056-4550-B678-A4DCDDB2D768}"/>
                </a:ext>
              </a:extLst>
            </p:cNvPr>
            <p:cNvSpPr/>
            <p:nvPr/>
          </p:nvSpPr>
          <p:spPr>
            <a:xfrm>
              <a:off x="272839" y="1379068"/>
              <a:ext cx="1686804" cy="5489817"/>
            </a:xfrm>
            <a:custGeom>
              <a:avLst/>
              <a:gdLst/>
              <a:ahLst/>
              <a:cxnLst/>
              <a:rect l="l" t="t" r="r" b="b"/>
              <a:pathLst>
                <a:path w="1686804" h="5489817" extrusionOk="0">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9" name="Google Shape;183;p5">
              <a:extLst>
                <a:ext uri="{FF2B5EF4-FFF2-40B4-BE49-F238E27FC236}">
                  <a16:creationId xmlns:a16="http://schemas.microsoft.com/office/drawing/2014/main" id="{D9BFCB3A-F3B3-44C1-9B8E-919B991DEDEC}"/>
                </a:ext>
              </a:extLst>
            </p:cNvPr>
            <p:cNvSpPr/>
            <p:nvPr/>
          </p:nvSpPr>
          <p:spPr>
            <a:xfrm>
              <a:off x="1658478" y="1379287"/>
              <a:ext cx="301327" cy="419161"/>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184;p5">
              <a:extLst>
                <a:ext uri="{FF2B5EF4-FFF2-40B4-BE49-F238E27FC236}">
                  <a16:creationId xmlns:a16="http://schemas.microsoft.com/office/drawing/2014/main" id="{DC6AF7D7-C929-482B-9AC6-F439A75D6151}"/>
                </a:ext>
              </a:extLst>
            </p:cNvPr>
            <p:cNvSpPr/>
            <p:nvPr/>
          </p:nvSpPr>
          <p:spPr>
            <a:xfrm>
              <a:off x="1070708" y="0"/>
              <a:ext cx="2582156" cy="1362641"/>
            </a:xfrm>
            <a:custGeom>
              <a:avLst/>
              <a:gdLst/>
              <a:ahLst/>
              <a:cxnLst/>
              <a:rect l="l" t="t" r="r" b="b"/>
              <a:pathLst>
                <a:path w="1131284" h="596995" extrusionOk="0">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185;p5">
              <a:extLst>
                <a:ext uri="{FF2B5EF4-FFF2-40B4-BE49-F238E27FC236}">
                  <a16:creationId xmlns:a16="http://schemas.microsoft.com/office/drawing/2014/main" id="{DC922FC8-AD0A-4D5F-AAD0-3A86B65BD030}"/>
                </a:ext>
              </a:extLst>
            </p:cNvPr>
            <p:cNvSpPr/>
            <p:nvPr/>
          </p:nvSpPr>
          <p:spPr>
            <a:xfrm>
              <a:off x="10890" y="507556"/>
              <a:ext cx="4138029" cy="2301934"/>
            </a:xfrm>
            <a:custGeom>
              <a:avLst/>
              <a:gdLst/>
              <a:ahLst/>
              <a:cxnLst/>
              <a:rect l="l" t="t" r="r" b="b"/>
              <a:pathLst>
                <a:path w="4138029" h="2301934" extrusionOk="0">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186;p5">
              <a:extLst>
                <a:ext uri="{FF2B5EF4-FFF2-40B4-BE49-F238E27FC236}">
                  <a16:creationId xmlns:a16="http://schemas.microsoft.com/office/drawing/2014/main" id="{23C91355-6B19-4239-BAC8-F734061BE1CE}"/>
                </a:ext>
              </a:extLst>
            </p:cNvPr>
            <p:cNvSpPr/>
            <p:nvPr/>
          </p:nvSpPr>
          <p:spPr>
            <a:xfrm>
              <a:off x="67480" y="1215354"/>
              <a:ext cx="2595365" cy="1595000"/>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1" name="Google Shape;329;p10">
            <a:extLst>
              <a:ext uri="{FF2B5EF4-FFF2-40B4-BE49-F238E27FC236}">
                <a16:creationId xmlns:a16="http://schemas.microsoft.com/office/drawing/2014/main" id="{95904172-257C-4265-95BE-ECEC057C6A4A}"/>
              </a:ext>
            </a:extLst>
          </p:cNvPr>
          <p:cNvGrpSpPr/>
          <p:nvPr userDrawn="1"/>
        </p:nvGrpSpPr>
        <p:grpSpPr>
          <a:xfrm flipH="1">
            <a:off x="1502269" y="4210677"/>
            <a:ext cx="1738239" cy="1743417"/>
            <a:chOff x="4067175" y="-2019300"/>
            <a:chExt cx="4220050" cy="4232623"/>
          </a:xfrm>
        </p:grpSpPr>
        <p:sp>
          <p:nvSpPr>
            <p:cNvPr id="95" name="Google Shape;330;p10">
              <a:extLst>
                <a:ext uri="{FF2B5EF4-FFF2-40B4-BE49-F238E27FC236}">
                  <a16:creationId xmlns:a16="http://schemas.microsoft.com/office/drawing/2014/main" id="{D9A1BFF8-F775-483E-8EA7-55C5A8578AAE}"/>
                </a:ext>
              </a:extLst>
            </p:cNvPr>
            <p:cNvSpPr/>
            <p:nvPr/>
          </p:nvSpPr>
          <p:spPr>
            <a:xfrm>
              <a:off x="5501258" y="-2019300"/>
              <a:ext cx="1351883" cy="989266"/>
            </a:xfrm>
            <a:custGeom>
              <a:avLst/>
              <a:gdLst/>
              <a:ahLst/>
              <a:cxnLst/>
              <a:rect l="l" t="t" r="r" b="b"/>
              <a:pathLst>
                <a:path w="1351883" h="989266" extrusionOk="0">
                  <a:moveTo>
                    <a:pt x="675989" y="0"/>
                  </a:moveTo>
                  <a:lnTo>
                    <a:pt x="1013936" y="494633"/>
                  </a:lnTo>
                  <a:lnTo>
                    <a:pt x="1351883" y="989267"/>
                  </a:lnTo>
                  <a:lnTo>
                    <a:pt x="675989" y="989267"/>
                  </a:lnTo>
                  <a:lnTo>
                    <a:pt x="0" y="989267"/>
                  </a:lnTo>
                  <a:lnTo>
                    <a:pt x="337947" y="49463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6" name="Google Shape;331;p10">
              <a:extLst>
                <a:ext uri="{FF2B5EF4-FFF2-40B4-BE49-F238E27FC236}">
                  <a16:creationId xmlns:a16="http://schemas.microsoft.com/office/drawing/2014/main" id="{4ECF882E-7145-46FA-8A1B-74CA0A63C86B}"/>
                </a:ext>
              </a:extLst>
            </p:cNvPr>
            <p:cNvSpPr/>
            <p:nvPr/>
          </p:nvSpPr>
          <p:spPr>
            <a:xfrm>
              <a:off x="5602605" y="-819151"/>
              <a:ext cx="1149191" cy="2916745"/>
            </a:xfrm>
            <a:custGeom>
              <a:avLst/>
              <a:gdLst/>
              <a:ahLst/>
              <a:cxnLst/>
              <a:rect l="l" t="t" r="r" b="b"/>
              <a:pathLst>
                <a:path w="1149191" h="2916745" extrusionOk="0">
                  <a:moveTo>
                    <a:pt x="1149191" y="2916746"/>
                  </a:moveTo>
                  <a:lnTo>
                    <a:pt x="1149191" y="0"/>
                  </a:lnTo>
                  <a:lnTo>
                    <a:pt x="0" y="0"/>
                  </a:lnTo>
                  <a:lnTo>
                    <a:pt x="0" y="2916746"/>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 name="Google Shape;332;p10">
              <a:extLst>
                <a:ext uri="{FF2B5EF4-FFF2-40B4-BE49-F238E27FC236}">
                  <a16:creationId xmlns:a16="http://schemas.microsoft.com/office/drawing/2014/main" id="{05B51674-F511-4F1C-AFDF-870244D1A198}"/>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 name="Google Shape;333;p10">
              <a:extLst>
                <a:ext uri="{FF2B5EF4-FFF2-40B4-BE49-F238E27FC236}">
                  <a16:creationId xmlns:a16="http://schemas.microsoft.com/office/drawing/2014/main" id="{AEEB1F4C-398B-4B7D-B6EC-D94352A4C630}"/>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 name="Google Shape;334;p10">
              <a:extLst>
                <a:ext uri="{FF2B5EF4-FFF2-40B4-BE49-F238E27FC236}">
                  <a16:creationId xmlns:a16="http://schemas.microsoft.com/office/drawing/2014/main" id="{3486D52D-8806-49B0-A090-973E65F53F2E}"/>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335;p10">
              <a:extLst>
                <a:ext uri="{FF2B5EF4-FFF2-40B4-BE49-F238E27FC236}">
                  <a16:creationId xmlns:a16="http://schemas.microsoft.com/office/drawing/2014/main" id="{31963093-C2B5-4EF2-954A-76B0C772C47A}"/>
                </a:ext>
              </a:extLst>
            </p:cNvPr>
            <p:cNvSpPr/>
            <p:nvPr/>
          </p:nvSpPr>
          <p:spPr>
            <a:xfrm>
              <a:off x="4203192" y="2529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 name="Google Shape;336;p10">
              <a:extLst>
                <a:ext uri="{FF2B5EF4-FFF2-40B4-BE49-F238E27FC236}">
                  <a16:creationId xmlns:a16="http://schemas.microsoft.com/office/drawing/2014/main" id="{6B6288F1-5DF9-49EA-9FF4-A424ED314645}"/>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2" name="Google Shape;337;p10">
              <a:extLst>
                <a:ext uri="{FF2B5EF4-FFF2-40B4-BE49-F238E27FC236}">
                  <a16:creationId xmlns:a16="http://schemas.microsoft.com/office/drawing/2014/main" id="{A554839A-3315-4A91-B44D-E1A1D6E67F99}"/>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 name="Google Shape;338;p10">
              <a:extLst>
                <a:ext uri="{FF2B5EF4-FFF2-40B4-BE49-F238E27FC236}">
                  <a16:creationId xmlns:a16="http://schemas.microsoft.com/office/drawing/2014/main" id="{9CF5FA59-7AF1-49FD-BBB5-1FB53ECDBBB9}"/>
                </a:ext>
              </a:extLst>
            </p:cNvPr>
            <p:cNvSpPr/>
            <p:nvPr/>
          </p:nvSpPr>
          <p:spPr>
            <a:xfrm>
              <a:off x="7399972" y="2910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 name="Google Shape;339;p10">
              <a:extLst>
                <a:ext uri="{FF2B5EF4-FFF2-40B4-BE49-F238E27FC236}">
                  <a16:creationId xmlns:a16="http://schemas.microsoft.com/office/drawing/2014/main" id="{92FD3FA2-00C3-460D-A3B5-AD1564ED30EE}"/>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340;p10">
              <a:extLst>
                <a:ext uri="{FF2B5EF4-FFF2-40B4-BE49-F238E27FC236}">
                  <a16:creationId xmlns:a16="http://schemas.microsoft.com/office/drawing/2014/main" id="{18EC5FE2-CF7B-4455-B13D-7DA04F6F518F}"/>
                </a:ext>
              </a:extLst>
            </p:cNvPr>
            <p:cNvSpPr/>
            <p:nvPr/>
          </p:nvSpPr>
          <p:spPr>
            <a:xfrm>
              <a:off x="4935377" y="520921"/>
              <a:ext cx="2512795" cy="1692402"/>
            </a:xfrm>
            <a:custGeom>
              <a:avLst/>
              <a:gdLst/>
              <a:ahLst/>
              <a:cxnLst/>
              <a:rect l="l" t="t" r="r" b="b"/>
              <a:pathLst>
                <a:path w="2445543" h="1692402" extrusionOk="0">
                  <a:moveTo>
                    <a:pt x="0" y="1692402"/>
                  </a:moveTo>
                  <a:lnTo>
                    <a:pt x="0" y="0"/>
                  </a:lnTo>
                  <a:lnTo>
                    <a:pt x="199454" y="0"/>
                  </a:lnTo>
                  <a:lnTo>
                    <a:pt x="199454" y="125825"/>
                  </a:lnTo>
                  <a:lnTo>
                    <a:pt x="401288" y="125825"/>
                  </a:lnTo>
                  <a:lnTo>
                    <a:pt x="401288" y="0"/>
                  </a:lnTo>
                  <a:lnTo>
                    <a:pt x="660654" y="0"/>
                  </a:lnTo>
                  <a:lnTo>
                    <a:pt x="660654" y="125825"/>
                  </a:lnTo>
                  <a:cubicBezTo>
                    <a:pt x="727901" y="125825"/>
                    <a:pt x="795242" y="125825"/>
                    <a:pt x="862489" y="125825"/>
                  </a:cubicBezTo>
                  <a:lnTo>
                    <a:pt x="862489" y="0"/>
                  </a:lnTo>
                  <a:lnTo>
                    <a:pt x="1121854" y="0"/>
                  </a:lnTo>
                  <a:lnTo>
                    <a:pt x="1121854" y="125825"/>
                  </a:lnTo>
                  <a:cubicBezTo>
                    <a:pt x="1189101" y="125825"/>
                    <a:pt x="1256443" y="125825"/>
                    <a:pt x="1323689" y="125825"/>
                  </a:cubicBezTo>
                  <a:lnTo>
                    <a:pt x="1323689" y="0"/>
                  </a:lnTo>
                  <a:lnTo>
                    <a:pt x="1583055" y="0"/>
                  </a:lnTo>
                  <a:lnTo>
                    <a:pt x="1583055" y="125825"/>
                  </a:lnTo>
                  <a:cubicBezTo>
                    <a:pt x="1650302" y="125825"/>
                    <a:pt x="1717643" y="125825"/>
                    <a:pt x="1784890" y="125825"/>
                  </a:cubicBezTo>
                  <a:lnTo>
                    <a:pt x="1784890" y="0"/>
                  </a:lnTo>
                  <a:lnTo>
                    <a:pt x="2044256" y="0"/>
                  </a:lnTo>
                  <a:lnTo>
                    <a:pt x="2044256" y="125825"/>
                  </a:lnTo>
                  <a:lnTo>
                    <a:pt x="2246090" y="125825"/>
                  </a:lnTo>
                  <a:lnTo>
                    <a:pt x="2246090" y="0"/>
                  </a:lnTo>
                  <a:lnTo>
                    <a:pt x="2445544" y="0"/>
                  </a:lnTo>
                  <a:lnTo>
                    <a:pt x="2445544" y="1692402"/>
                  </a:lnTo>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 name="Google Shape;341;p10">
              <a:extLst>
                <a:ext uri="{FF2B5EF4-FFF2-40B4-BE49-F238E27FC236}">
                  <a16:creationId xmlns:a16="http://schemas.microsoft.com/office/drawing/2014/main" id="{D9B772F8-FA3C-4DE8-881C-9BB64A08DA5A}"/>
                </a:ext>
              </a:extLst>
            </p:cNvPr>
            <p:cNvSpPr/>
            <p:nvPr/>
          </p:nvSpPr>
          <p:spPr>
            <a:xfrm>
              <a:off x="5742602" y="982979"/>
              <a:ext cx="897070" cy="1230344"/>
            </a:xfrm>
            <a:custGeom>
              <a:avLst/>
              <a:gdLst/>
              <a:ahLst/>
              <a:cxnLst/>
              <a:rect l="l" t="t" r="r" b="b"/>
              <a:pathLst>
                <a:path w="873061" h="1230344" extrusionOk="0">
                  <a:moveTo>
                    <a:pt x="0" y="1230344"/>
                  </a:moveTo>
                  <a:lnTo>
                    <a:pt x="0" y="436531"/>
                  </a:lnTo>
                  <a:cubicBezTo>
                    <a:pt x="0" y="196405"/>
                    <a:pt x="196405" y="0"/>
                    <a:pt x="436531" y="0"/>
                  </a:cubicBezTo>
                  <a:lnTo>
                    <a:pt x="436531" y="0"/>
                  </a:lnTo>
                  <a:cubicBezTo>
                    <a:pt x="676656" y="0"/>
                    <a:pt x="873062" y="196405"/>
                    <a:pt x="873062" y="436531"/>
                  </a:cubicBezTo>
                  <a:lnTo>
                    <a:pt x="873062" y="1230344"/>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 name="Google Shape;342;p10">
              <a:extLst>
                <a:ext uri="{FF2B5EF4-FFF2-40B4-BE49-F238E27FC236}">
                  <a16:creationId xmlns:a16="http://schemas.microsoft.com/office/drawing/2014/main" id="{C59D041E-1CF5-4AC3-AA7D-450BF28FD222}"/>
                </a:ext>
              </a:extLst>
            </p:cNvPr>
            <p:cNvSpPr/>
            <p:nvPr/>
          </p:nvSpPr>
          <p:spPr>
            <a:xfrm>
              <a:off x="5872770" y="1161477"/>
              <a:ext cx="636738" cy="873251"/>
            </a:xfrm>
            <a:custGeom>
              <a:avLst/>
              <a:gdLst/>
              <a:ahLst/>
              <a:cxnLst/>
              <a:rect l="l" t="t" r="r" b="b"/>
              <a:pathLst>
                <a:path w="619696" h="873251" extrusionOk="0">
                  <a:moveTo>
                    <a:pt x="0" y="873252"/>
                  </a:moveTo>
                  <a:lnTo>
                    <a:pt x="0" y="309848"/>
                  </a:lnTo>
                  <a:cubicBezTo>
                    <a:pt x="0" y="139446"/>
                    <a:pt x="139446" y="0"/>
                    <a:pt x="309848" y="0"/>
                  </a:cubicBezTo>
                  <a:lnTo>
                    <a:pt x="309848" y="0"/>
                  </a:lnTo>
                  <a:cubicBezTo>
                    <a:pt x="480251" y="0"/>
                    <a:pt x="619697" y="139446"/>
                    <a:pt x="619697" y="309848"/>
                  </a:cubicBezTo>
                  <a:lnTo>
                    <a:pt x="619697" y="873252"/>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2" name="Google Shape;343;p10">
            <a:extLst>
              <a:ext uri="{FF2B5EF4-FFF2-40B4-BE49-F238E27FC236}">
                <a16:creationId xmlns:a16="http://schemas.microsoft.com/office/drawing/2014/main" id="{2E8AAFB6-B559-41F6-B4C5-F543119D4FC0}"/>
              </a:ext>
            </a:extLst>
          </p:cNvPr>
          <p:cNvGrpSpPr/>
          <p:nvPr userDrawn="1"/>
        </p:nvGrpSpPr>
        <p:grpSpPr>
          <a:xfrm flipH="1">
            <a:off x="283429" y="5930864"/>
            <a:ext cx="647105" cy="773048"/>
            <a:chOff x="12650622" y="-224128"/>
            <a:chExt cx="1467358" cy="1752944"/>
          </a:xfrm>
        </p:grpSpPr>
        <p:sp>
          <p:nvSpPr>
            <p:cNvPr id="89" name="Google Shape;344;p10">
              <a:extLst>
                <a:ext uri="{FF2B5EF4-FFF2-40B4-BE49-F238E27FC236}">
                  <a16:creationId xmlns:a16="http://schemas.microsoft.com/office/drawing/2014/main" id="{4F3F78FA-B9E2-498E-9193-D292252CBAE7}"/>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 name="Google Shape;345;p10">
              <a:extLst>
                <a:ext uri="{FF2B5EF4-FFF2-40B4-BE49-F238E27FC236}">
                  <a16:creationId xmlns:a16="http://schemas.microsoft.com/office/drawing/2014/main" id="{C7B2F9E9-6929-4E64-A586-70D4E6F62606}"/>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1" name="Google Shape;346;p10">
              <a:extLst>
                <a:ext uri="{FF2B5EF4-FFF2-40B4-BE49-F238E27FC236}">
                  <a16:creationId xmlns:a16="http://schemas.microsoft.com/office/drawing/2014/main" id="{F264E82F-7081-421F-9ECF-0D4EA451BB36}"/>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2" name="Google Shape;347;p10">
              <a:extLst>
                <a:ext uri="{FF2B5EF4-FFF2-40B4-BE49-F238E27FC236}">
                  <a16:creationId xmlns:a16="http://schemas.microsoft.com/office/drawing/2014/main" id="{C6B733C5-2494-4AFA-8785-B44634A0412C}"/>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3" name="Google Shape;348;p10">
              <a:extLst>
                <a:ext uri="{FF2B5EF4-FFF2-40B4-BE49-F238E27FC236}">
                  <a16:creationId xmlns:a16="http://schemas.microsoft.com/office/drawing/2014/main" id="{36A9D5F7-853E-4C7C-ACE2-8EFCA1230F52}"/>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4" name="Google Shape;349;p10">
              <a:extLst>
                <a:ext uri="{FF2B5EF4-FFF2-40B4-BE49-F238E27FC236}">
                  <a16:creationId xmlns:a16="http://schemas.microsoft.com/office/drawing/2014/main" id="{1B4B5DB8-0F23-4C2A-97EE-FDB8BD39131D}"/>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3" name="Google Shape;351;p10">
            <a:extLst>
              <a:ext uri="{FF2B5EF4-FFF2-40B4-BE49-F238E27FC236}">
                <a16:creationId xmlns:a16="http://schemas.microsoft.com/office/drawing/2014/main" id="{581E725F-8AA1-45BD-BA5F-6303F9D92F54}"/>
              </a:ext>
            </a:extLst>
          </p:cNvPr>
          <p:cNvGrpSpPr/>
          <p:nvPr userDrawn="1"/>
        </p:nvGrpSpPr>
        <p:grpSpPr>
          <a:xfrm flipH="1">
            <a:off x="2092592" y="5603187"/>
            <a:ext cx="923998" cy="943211"/>
            <a:chOff x="2148829" y="2424101"/>
            <a:chExt cx="2454481" cy="2453871"/>
          </a:xfrm>
        </p:grpSpPr>
        <p:sp>
          <p:nvSpPr>
            <p:cNvPr id="81" name="Google Shape;352;p10">
              <a:extLst>
                <a:ext uri="{FF2B5EF4-FFF2-40B4-BE49-F238E27FC236}">
                  <a16:creationId xmlns:a16="http://schemas.microsoft.com/office/drawing/2014/main" id="{6B2854EC-C6D9-496B-9FD2-02BD348D9B0B}"/>
                </a:ext>
              </a:extLst>
            </p:cNvPr>
            <p:cNvSpPr/>
            <p:nvPr/>
          </p:nvSpPr>
          <p:spPr>
            <a:xfrm>
              <a:off x="2414700" y="2858833"/>
              <a:ext cx="1640137" cy="2000434"/>
            </a:xfrm>
            <a:custGeom>
              <a:avLst/>
              <a:gdLst/>
              <a:ahLst/>
              <a:cxnLst/>
              <a:rect l="l" t="t" r="r" b="b"/>
              <a:pathLst>
                <a:path w="1640137" h="2000434" extrusionOk="0">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 name="Google Shape;353;p10">
              <a:extLst>
                <a:ext uri="{FF2B5EF4-FFF2-40B4-BE49-F238E27FC236}">
                  <a16:creationId xmlns:a16="http://schemas.microsoft.com/office/drawing/2014/main" id="{376FBCC1-8A89-4384-9329-96C34E7F20DF}"/>
                </a:ext>
              </a:extLst>
            </p:cNvPr>
            <p:cNvSpPr/>
            <p:nvPr/>
          </p:nvSpPr>
          <p:spPr>
            <a:xfrm>
              <a:off x="3996225" y="2810413"/>
              <a:ext cx="607085" cy="1076528"/>
            </a:xfrm>
            <a:custGeom>
              <a:avLst/>
              <a:gdLst/>
              <a:ahLst/>
              <a:cxnLst/>
              <a:rect l="l" t="t" r="r" b="b"/>
              <a:pathLst>
                <a:path w="607085" h="1076528" extrusionOk="0">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 name="Google Shape;354;p10">
              <a:extLst>
                <a:ext uri="{FF2B5EF4-FFF2-40B4-BE49-F238E27FC236}">
                  <a16:creationId xmlns:a16="http://schemas.microsoft.com/office/drawing/2014/main" id="{263AFD13-4350-4B2E-A9EB-9F47CD6961F2}"/>
                </a:ext>
              </a:extLst>
            </p:cNvPr>
            <p:cNvSpPr/>
            <p:nvPr/>
          </p:nvSpPr>
          <p:spPr>
            <a:xfrm>
              <a:off x="2148829" y="2632235"/>
              <a:ext cx="1830416" cy="1792106"/>
            </a:xfrm>
            <a:custGeom>
              <a:avLst/>
              <a:gdLst/>
              <a:ahLst/>
              <a:cxnLst/>
              <a:rect l="l" t="t" r="r" b="b"/>
              <a:pathLst>
                <a:path w="1830416" h="1792106" extrusionOk="0">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 name="Google Shape;355;p10">
              <a:extLst>
                <a:ext uri="{FF2B5EF4-FFF2-40B4-BE49-F238E27FC236}">
                  <a16:creationId xmlns:a16="http://schemas.microsoft.com/office/drawing/2014/main" id="{1328A865-02C2-40BA-8C0E-923A1CF20B17}"/>
                </a:ext>
              </a:extLst>
            </p:cNvPr>
            <p:cNvSpPr/>
            <p:nvPr/>
          </p:nvSpPr>
          <p:spPr>
            <a:xfrm>
              <a:off x="2332020" y="2424101"/>
              <a:ext cx="1658113" cy="611210"/>
            </a:xfrm>
            <a:custGeom>
              <a:avLst/>
              <a:gdLst/>
              <a:ahLst/>
              <a:cxnLst/>
              <a:rect l="l" t="t" r="r" b="b"/>
              <a:pathLst>
                <a:path w="1658113" h="611210" extrusionOk="0">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 name="Google Shape;356;p10">
              <a:extLst>
                <a:ext uri="{FF2B5EF4-FFF2-40B4-BE49-F238E27FC236}">
                  <a16:creationId xmlns:a16="http://schemas.microsoft.com/office/drawing/2014/main" id="{0C098CFA-645E-4ED5-8670-04DAC381D0F7}"/>
                </a:ext>
              </a:extLst>
            </p:cNvPr>
            <p:cNvSpPr/>
            <p:nvPr/>
          </p:nvSpPr>
          <p:spPr>
            <a:xfrm>
              <a:off x="3715705" y="2476794"/>
              <a:ext cx="562402" cy="374509"/>
            </a:xfrm>
            <a:custGeom>
              <a:avLst/>
              <a:gdLst/>
              <a:ahLst/>
              <a:cxnLst/>
              <a:rect l="l" t="t" r="r" b="b"/>
              <a:pathLst>
                <a:path w="562402" h="374509" extrusionOk="0">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 name="Google Shape;357;p10">
              <a:extLst>
                <a:ext uri="{FF2B5EF4-FFF2-40B4-BE49-F238E27FC236}">
                  <a16:creationId xmlns:a16="http://schemas.microsoft.com/office/drawing/2014/main" id="{0BA3A811-FF5D-49EF-8C84-E62F8F94EC2F}"/>
                </a:ext>
              </a:extLst>
            </p:cNvPr>
            <p:cNvSpPr/>
            <p:nvPr/>
          </p:nvSpPr>
          <p:spPr>
            <a:xfrm>
              <a:off x="3257786" y="2855955"/>
              <a:ext cx="1314962" cy="2022017"/>
            </a:xfrm>
            <a:custGeom>
              <a:avLst/>
              <a:gdLst/>
              <a:ahLst/>
              <a:cxnLst/>
              <a:rect l="l" t="t" r="r" b="b"/>
              <a:pathLst>
                <a:path w="1314962" h="2022017" extrusionOk="0">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 name="Google Shape;358;p10">
              <a:extLst>
                <a:ext uri="{FF2B5EF4-FFF2-40B4-BE49-F238E27FC236}">
                  <a16:creationId xmlns:a16="http://schemas.microsoft.com/office/drawing/2014/main" id="{8E0499B2-F059-4233-B1E6-A5BE889DC0D3}"/>
                </a:ext>
              </a:extLst>
            </p:cNvPr>
            <p:cNvSpPr/>
            <p:nvPr/>
          </p:nvSpPr>
          <p:spPr>
            <a:xfrm>
              <a:off x="3788137" y="2684384"/>
              <a:ext cx="411912" cy="359715"/>
            </a:xfrm>
            <a:custGeom>
              <a:avLst/>
              <a:gdLst/>
              <a:ahLst/>
              <a:cxnLst/>
              <a:rect l="l" t="t" r="r" b="b"/>
              <a:pathLst>
                <a:path w="411912" h="359715" extrusionOk="0">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 name="Google Shape;359;p10">
              <a:extLst>
                <a:ext uri="{FF2B5EF4-FFF2-40B4-BE49-F238E27FC236}">
                  <a16:creationId xmlns:a16="http://schemas.microsoft.com/office/drawing/2014/main" id="{2E1A4549-E924-43C9-A992-52793F4AD2C5}"/>
                </a:ext>
              </a:extLst>
            </p:cNvPr>
            <p:cNvSpPr/>
            <p:nvPr/>
          </p:nvSpPr>
          <p:spPr>
            <a:xfrm>
              <a:off x="2149175" y="2637166"/>
              <a:ext cx="2004726" cy="2240375"/>
            </a:xfrm>
            <a:custGeom>
              <a:avLst/>
              <a:gdLst/>
              <a:ahLst/>
              <a:cxnLst/>
              <a:rect l="l" t="t" r="r" b="b"/>
              <a:pathLst>
                <a:path w="2004726" h="2240375" extrusionOk="0">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4" name="Google Shape;276;p8">
            <a:extLst>
              <a:ext uri="{FF2B5EF4-FFF2-40B4-BE49-F238E27FC236}">
                <a16:creationId xmlns:a16="http://schemas.microsoft.com/office/drawing/2014/main" id="{842231E6-8ED7-420A-B8A8-1755A766D869}"/>
              </a:ext>
            </a:extLst>
          </p:cNvPr>
          <p:cNvSpPr/>
          <p:nvPr userDrawn="1"/>
        </p:nvSpPr>
        <p:spPr>
          <a:xfrm>
            <a:off x="9893962" y="163525"/>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 name="Google Shape;277;p8">
            <a:extLst>
              <a:ext uri="{FF2B5EF4-FFF2-40B4-BE49-F238E27FC236}">
                <a16:creationId xmlns:a16="http://schemas.microsoft.com/office/drawing/2014/main" id="{DFEF55CD-6C6A-4DD0-B89F-2B01E5A310F6}"/>
              </a:ext>
            </a:extLst>
          </p:cNvPr>
          <p:cNvSpPr/>
          <p:nvPr userDrawn="1"/>
        </p:nvSpPr>
        <p:spPr>
          <a:xfrm>
            <a:off x="11695719" y="1393560"/>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 name="Google Shape;287;p8">
            <a:extLst>
              <a:ext uri="{FF2B5EF4-FFF2-40B4-BE49-F238E27FC236}">
                <a16:creationId xmlns:a16="http://schemas.microsoft.com/office/drawing/2014/main" id="{02E5511C-84E0-4921-872C-4ECF9BFB35C5}"/>
              </a:ext>
            </a:extLst>
          </p:cNvPr>
          <p:cNvSpPr/>
          <p:nvPr userDrawn="1"/>
        </p:nvSpPr>
        <p:spPr>
          <a:xfrm>
            <a:off x="10199569" y="1572419"/>
            <a:ext cx="926484" cy="4319637"/>
          </a:xfrm>
          <a:custGeom>
            <a:avLst/>
            <a:gdLst/>
            <a:ahLst/>
            <a:cxnLst/>
            <a:rect l="l" t="t" r="r" b="b"/>
            <a:pathLst>
              <a:path w="926484" h="3975969" extrusionOk="0">
                <a:moveTo>
                  <a:pt x="56981" y="0"/>
                </a:moveTo>
                <a:cubicBezTo>
                  <a:pt x="626656" y="986592"/>
                  <a:pt x="926484" y="2105620"/>
                  <a:pt x="926484" y="3244825"/>
                </a:cubicBezTo>
                <a:lnTo>
                  <a:pt x="926484" y="3975969"/>
                </a:lnTo>
                <a:lnTo>
                  <a:pt x="600398" y="3975969"/>
                </a:lnTo>
                <a:lnTo>
                  <a:pt x="625111" y="3760701"/>
                </a:lnTo>
                <a:cubicBezTo>
                  <a:pt x="746577" y="2420088"/>
                  <a:pt x="611984" y="1232210"/>
                  <a:pt x="0" y="27142"/>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 name="Google Shape;288;p8">
            <a:extLst>
              <a:ext uri="{FF2B5EF4-FFF2-40B4-BE49-F238E27FC236}">
                <a16:creationId xmlns:a16="http://schemas.microsoft.com/office/drawing/2014/main" id="{0D81BA09-166A-4E43-BE42-CDA1BEEC3816}"/>
              </a:ext>
            </a:extLst>
          </p:cNvPr>
          <p:cNvSpPr/>
          <p:nvPr userDrawn="1"/>
        </p:nvSpPr>
        <p:spPr>
          <a:xfrm>
            <a:off x="10199569" y="1572418"/>
            <a:ext cx="164479" cy="228878"/>
          </a:xfrm>
          <a:custGeom>
            <a:avLst/>
            <a:gdLst/>
            <a:ahLst/>
            <a:cxnLst/>
            <a:rect l="l" t="t" r="r" b="b"/>
            <a:pathLst>
              <a:path w="110204" h="153352" extrusionOk="0">
                <a:moveTo>
                  <a:pt x="110204" y="129826"/>
                </a:moveTo>
                <a:cubicBezTo>
                  <a:pt x="86963" y="86201"/>
                  <a:pt x="62960" y="42958"/>
                  <a:pt x="38195" y="0"/>
                </a:cubicBezTo>
                <a:lnTo>
                  <a:pt x="0" y="18193"/>
                </a:lnTo>
                <a:cubicBezTo>
                  <a:pt x="22860" y="63246"/>
                  <a:pt x="44767" y="108299"/>
                  <a:pt x="65722" y="153353"/>
                </a:cubicBezTo>
                <a:lnTo>
                  <a:pt x="65722" y="153353"/>
                </a:lnTo>
                <a:lnTo>
                  <a:pt x="71247" y="141637"/>
                </a:lnTo>
                <a:cubicBezTo>
                  <a:pt x="74676" y="134303"/>
                  <a:pt x="81153" y="128873"/>
                  <a:pt x="88963" y="126778"/>
                </a:cubicBezTo>
                <a:cubicBezTo>
                  <a:pt x="96107" y="124873"/>
                  <a:pt x="103822" y="126016"/>
                  <a:pt x="110204" y="129826"/>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289;p8">
            <a:extLst>
              <a:ext uri="{FF2B5EF4-FFF2-40B4-BE49-F238E27FC236}">
                <a16:creationId xmlns:a16="http://schemas.microsoft.com/office/drawing/2014/main" id="{1C2AEB62-E825-4350-A618-740F532659B1}"/>
              </a:ext>
            </a:extLst>
          </p:cNvPr>
          <p:cNvSpPr/>
          <p:nvPr userDrawn="1"/>
        </p:nvSpPr>
        <p:spPr>
          <a:xfrm>
            <a:off x="9275358" y="819134"/>
            <a:ext cx="1410517" cy="744229"/>
          </a:xfrm>
          <a:custGeom>
            <a:avLst/>
            <a:gdLst/>
            <a:ahLst/>
            <a:cxnLst/>
            <a:rect l="l" t="t" r="r" b="b"/>
            <a:pathLst>
              <a:path w="945070" h="498646" extrusionOk="0">
                <a:moveTo>
                  <a:pt x="634460" y="498647"/>
                </a:moveTo>
                <a:lnTo>
                  <a:pt x="137827" y="398539"/>
                </a:lnTo>
                <a:lnTo>
                  <a:pt x="136589" y="333198"/>
                </a:lnTo>
                <a:lnTo>
                  <a:pt x="102299" y="391396"/>
                </a:lnTo>
                <a:lnTo>
                  <a:pt x="0" y="370821"/>
                </a:lnTo>
                <a:cubicBezTo>
                  <a:pt x="22289" y="136983"/>
                  <a:pt x="197929" y="119457"/>
                  <a:pt x="600551" y="422161"/>
                </a:cubicBezTo>
                <a:cubicBezTo>
                  <a:pt x="680276" y="89453"/>
                  <a:pt x="781240" y="-113144"/>
                  <a:pt x="945071" y="67831"/>
                </a:cubicBezTo>
                <a:lnTo>
                  <a:pt x="885253" y="150794"/>
                </a:lnTo>
                <a:lnTo>
                  <a:pt x="815340" y="115837"/>
                </a:lnTo>
                <a:lnTo>
                  <a:pt x="864394" y="179750"/>
                </a:lnTo>
                <a:lnTo>
                  <a:pt x="634460" y="498647"/>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290;p8">
            <a:extLst>
              <a:ext uri="{FF2B5EF4-FFF2-40B4-BE49-F238E27FC236}">
                <a16:creationId xmlns:a16="http://schemas.microsoft.com/office/drawing/2014/main" id="{E8D85359-EC10-4022-BB77-FF7BB69C8AB8}"/>
              </a:ext>
            </a:extLst>
          </p:cNvPr>
          <p:cNvSpPr/>
          <p:nvPr userDrawn="1"/>
        </p:nvSpPr>
        <p:spPr>
          <a:xfrm>
            <a:off x="9003567" y="1096296"/>
            <a:ext cx="2737258" cy="1258070"/>
          </a:xfrm>
          <a:custGeom>
            <a:avLst/>
            <a:gdLst/>
            <a:ahLst/>
            <a:cxnLst/>
            <a:rect l="l" t="t" r="r" b="b"/>
            <a:pathLst>
              <a:path w="1834009" h="842928" extrusionOk="0">
                <a:moveTo>
                  <a:pt x="2257" y="842929"/>
                </a:moveTo>
                <a:cubicBezTo>
                  <a:pt x="-39367" y="365345"/>
                  <a:pt x="504891" y="90263"/>
                  <a:pt x="801595" y="275334"/>
                </a:cubicBezTo>
                <a:cubicBezTo>
                  <a:pt x="953519" y="-113000"/>
                  <a:pt x="1834010" y="-68995"/>
                  <a:pt x="1834010" y="272381"/>
                </a:cubicBezTo>
                <a:lnTo>
                  <a:pt x="1610744" y="284668"/>
                </a:lnTo>
                <a:lnTo>
                  <a:pt x="1587407" y="147413"/>
                </a:lnTo>
                <a:lnTo>
                  <a:pt x="1579787" y="286383"/>
                </a:lnTo>
                <a:lnTo>
                  <a:pt x="1370904" y="297908"/>
                </a:lnTo>
                <a:lnTo>
                  <a:pt x="1329089" y="147508"/>
                </a:lnTo>
                <a:lnTo>
                  <a:pt x="1333090" y="300004"/>
                </a:lnTo>
                <a:lnTo>
                  <a:pt x="1096965" y="313053"/>
                </a:lnTo>
                <a:lnTo>
                  <a:pt x="1079820" y="189799"/>
                </a:lnTo>
                <a:lnTo>
                  <a:pt x="1062008" y="314958"/>
                </a:lnTo>
                <a:lnTo>
                  <a:pt x="820645" y="328293"/>
                </a:lnTo>
                <a:lnTo>
                  <a:pt x="705487" y="400683"/>
                </a:lnTo>
                <a:lnTo>
                  <a:pt x="620334" y="330579"/>
                </a:lnTo>
                <a:lnTo>
                  <a:pt x="662339" y="427829"/>
                </a:lnTo>
                <a:lnTo>
                  <a:pt x="489080" y="536795"/>
                </a:lnTo>
                <a:lnTo>
                  <a:pt x="380114" y="421543"/>
                </a:lnTo>
                <a:lnTo>
                  <a:pt x="430406" y="573752"/>
                </a:lnTo>
                <a:lnTo>
                  <a:pt x="204663" y="715675"/>
                </a:lnTo>
                <a:lnTo>
                  <a:pt x="142846" y="637284"/>
                </a:lnTo>
                <a:lnTo>
                  <a:pt x="146846" y="751965"/>
                </a:lnTo>
                <a:lnTo>
                  <a:pt x="2257" y="842929"/>
                </a:ln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291;p8">
            <a:extLst>
              <a:ext uri="{FF2B5EF4-FFF2-40B4-BE49-F238E27FC236}">
                <a16:creationId xmlns:a16="http://schemas.microsoft.com/office/drawing/2014/main" id="{F6C0F711-2DC7-497C-B658-3D7C18AE4F1B}"/>
              </a:ext>
            </a:extLst>
          </p:cNvPr>
          <p:cNvSpPr/>
          <p:nvPr userDrawn="1"/>
        </p:nvSpPr>
        <p:spPr>
          <a:xfrm>
            <a:off x="9816169" y="1482919"/>
            <a:ext cx="1417642" cy="871278"/>
          </a:xfrm>
          <a:custGeom>
            <a:avLst/>
            <a:gdLst/>
            <a:ahLst/>
            <a:cxnLst/>
            <a:rect l="l" t="t" r="r" b="b"/>
            <a:pathLst>
              <a:path w="949844" h="583771" extrusionOk="0">
                <a:moveTo>
                  <a:pt x="41350" y="583772"/>
                </a:moveTo>
                <a:cubicBezTo>
                  <a:pt x="-56090" y="291069"/>
                  <a:pt x="19824" y="111046"/>
                  <a:pt x="256996" y="35703"/>
                </a:cubicBezTo>
                <a:cubicBezTo>
                  <a:pt x="529030" y="-23637"/>
                  <a:pt x="790301" y="-46307"/>
                  <a:pt x="949845" y="275924"/>
                </a:cubicBezTo>
                <a:lnTo>
                  <a:pt x="727341" y="207630"/>
                </a:lnTo>
                <a:lnTo>
                  <a:pt x="726198" y="101807"/>
                </a:lnTo>
                <a:lnTo>
                  <a:pt x="689431" y="196009"/>
                </a:lnTo>
                <a:lnTo>
                  <a:pt x="520934" y="144288"/>
                </a:lnTo>
                <a:lnTo>
                  <a:pt x="532459" y="53706"/>
                </a:lnTo>
                <a:lnTo>
                  <a:pt x="491311" y="135144"/>
                </a:lnTo>
                <a:lnTo>
                  <a:pt x="276237" y="69136"/>
                </a:lnTo>
                <a:lnTo>
                  <a:pt x="198132" y="240396"/>
                </a:lnTo>
                <a:lnTo>
                  <a:pt x="137648" y="203915"/>
                </a:lnTo>
                <a:lnTo>
                  <a:pt x="188702" y="261065"/>
                </a:lnTo>
                <a:lnTo>
                  <a:pt x="142220" y="362887"/>
                </a:lnTo>
                <a:lnTo>
                  <a:pt x="52018" y="291926"/>
                </a:lnTo>
                <a:lnTo>
                  <a:pt x="116788" y="418608"/>
                </a:lnTo>
                <a:lnTo>
                  <a:pt x="41350" y="583772"/>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292;p8">
            <a:extLst>
              <a:ext uri="{FF2B5EF4-FFF2-40B4-BE49-F238E27FC236}">
                <a16:creationId xmlns:a16="http://schemas.microsoft.com/office/drawing/2014/main" id="{31FD747A-F5D2-4B2C-A7C1-8E507A8941BA}"/>
              </a:ext>
            </a:extLst>
          </p:cNvPr>
          <p:cNvSpPr/>
          <p:nvPr userDrawn="1"/>
        </p:nvSpPr>
        <p:spPr>
          <a:xfrm>
            <a:off x="11298731" y="755410"/>
            <a:ext cx="1109224" cy="5079258"/>
          </a:xfrm>
          <a:custGeom>
            <a:avLst/>
            <a:gdLst/>
            <a:ahLst/>
            <a:cxnLst/>
            <a:rect l="l" t="t" r="r" b="b"/>
            <a:pathLst>
              <a:path w="1109224" h="4806554" extrusionOk="0">
                <a:moveTo>
                  <a:pt x="1040873" y="0"/>
                </a:moveTo>
                <a:lnTo>
                  <a:pt x="1109224" y="32540"/>
                </a:lnTo>
                <a:cubicBezTo>
                  <a:pt x="376632" y="1475215"/>
                  <a:pt x="215539" y="2897328"/>
                  <a:pt x="360919" y="4502121"/>
                </a:cubicBezTo>
                <a:lnTo>
                  <a:pt x="395864" y="4806554"/>
                </a:lnTo>
                <a:lnTo>
                  <a:pt x="0" y="4806554"/>
                </a:lnTo>
                <a:lnTo>
                  <a:pt x="0" y="3884551"/>
                </a:lnTo>
                <a:cubicBezTo>
                  <a:pt x="0" y="2520830"/>
                  <a:pt x="358942" y="1181124"/>
                  <a:pt x="1040873"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293;p8">
            <a:extLst>
              <a:ext uri="{FF2B5EF4-FFF2-40B4-BE49-F238E27FC236}">
                <a16:creationId xmlns:a16="http://schemas.microsoft.com/office/drawing/2014/main" id="{8E07BAA9-863B-490F-97C3-3D10CEA00BCA}"/>
              </a:ext>
            </a:extLst>
          </p:cNvPr>
          <p:cNvSpPr/>
          <p:nvPr userDrawn="1"/>
        </p:nvSpPr>
        <p:spPr>
          <a:xfrm>
            <a:off x="12213281" y="731928"/>
            <a:ext cx="197034" cy="274084"/>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 name="Google Shape;295;p8">
            <a:extLst>
              <a:ext uri="{FF2B5EF4-FFF2-40B4-BE49-F238E27FC236}">
                <a16:creationId xmlns:a16="http://schemas.microsoft.com/office/drawing/2014/main" id="{99BFDCAD-3C0D-4C5D-B365-49B4F439938C}"/>
              </a:ext>
            </a:extLst>
          </p:cNvPr>
          <p:cNvSpPr/>
          <p:nvPr userDrawn="1"/>
        </p:nvSpPr>
        <p:spPr>
          <a:xfrm>
            <a:off x="10590531" y="195108"/>
            <a:ext cx="2963456" cy="1278011"/>
          </a:xfrm>
          <a:custGeom>
            <a:avLst/>
            <a:gdLst/>
            <a:ahLst/>
            <a:cxnLst/>
            <a:rect l="l" t="t" r="r" b="b"/>
            <a:pathLst>
              <a:path w="2963456" h="1278011" extrusionOk="0">
                <a:moveTo>
                  <a:pt x="820159" y="385"/>
                </a:moveTo>
                <a:cubicBezTo>
                  <a:pt x="1247201" y="-8763"/>
                  <a:pt x="1708170" y="144988"/>
                  <a:pt x="1843874" y="491780"/>
                </a:cubicBezTo>
                <a:cubicBezTo>
                  <a:pt x="2142015" y="305781"/>
                  <a:pt x="2579984" y="379882"/>
                  <a:pt x="2892915" y="632115"/>
                </a:cubicBezTo>
                <a:lnTo>
                  <a:pt x="2963456" y="696439"/>
                </a:lnTo>
                <a:lnTo>
                  <a:pt x="2963456" y="1210030"/>
                </a:lnTo>
                <a:lnTo>
                  <a:pt x="2909899" y="1278011"/>
                </a:lnTo>
                <a:lnTo>
                  <a:pt x="2506764" y="1024509"/>
                </a:lnTo>
                <a:lnTo>
                  <a:pt x="2596570" y="752673"/>
                </a:lnTo>
                <a:lnTo>
                  <a:pt x="2401896" y="958432"/>
                </a:lnTo>
                <a:lnTo>
                  <a:pt x="2092404" y="763899"/>
                </a:lnTo>
                <a:lnTo>
                  <a:pt x="2167432" y="590254"/>
                </a:lnTo>
                <a:lnTo>
                  <a:pt x="2015387" y="715444"/>
                </a:lnTo>
                <a:lnTo>
                  <a:pt x="1809770" y="586133"/>
                </a:lnTo>
                <a:lnTo>
                  <a:pt x="1378643" y="562402"/>
                </a:lnTo>
                <a:lnTo>
                  <a:pt x="1346813" y="338881"/>
                </a:lnTo>
                <a:lnTo>
                  <a:pt x="1316261" y="558992"/>
                </a:lnTo>
                <a:lnTo>
                  <a:pt x="894512" y="535688"/>
                </a:lnTo>
                <a:lnTo>
                  <a:pt x="901759" y="263285"/>
                </a:lnTo>
                <a:lnTo>
                  <a:pt x="827156" y="531994"/>
                </a:lnTo>
                <a:lnTo>
                  <a:pt x="454148" y="511390"/>
                </a:lnTo>
                <a:lnTo>
                  <a:pt x="440506" y="263285"/>
                </a:lnTo>
                <a:lnTo>
                  <a:pt x="398872" y="508405"/>
                </a:lnTo>
                <a:lnTo>
                  <a:pt x="0" y="486381"/>
                </a:lnTo>
                <a:cubicBezTo>
                  <a:pt x="0" y="181579"/>
                  <a:pt x="393116" y="9533"/>
                  <a:pt x="820159" y="385"/>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296;p8">
            <a:extLst>
              <a:ext uri="{FF2B5EF4-FFF2-40B4-BE49-F238E27FC236}">
                <a16:creationId xmlns:a16="http://schemas.microsoft.com/office/drawing/2014/main" id="{2E933CF7-A5BF-4A0B-BF93-DBD401326FF6}"/>
              </a:ext>
            </a:extLst>
          </p:cNvPr>
          <p:cNvSpPr/>
          <p:nvPr userDrawn="1"/>
        </p:nvSpPr>
        <p:spPr>
          <a:xfrm>
            <a:off x="11049735" y="648288"/>
            <a:ext cx="1697078" cy="1042952"/>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5" name="Google Shape;149;p5">
            <a:extLst>
              <a:ext uri="{FF2B5EF4-FFF2-40B4-BE49-F238E27FC236}">
                <a16:creationId xmlns:a16="http://schemas.microsoft.com/office/drawing/2014/main" id="{7422CDC1-4A1A-4EF0-B9C8-CDD03517A785}"/>
              </a:ext>
            </a:extLst>
          </p:cNvPr>
          <p:cNvGrpSpPr/>
          <p:nvPr/>
        </p:nvGrpSpPr>
        <p:grpSpPr>
          <a:xfrm flipH="1">
            <a:off x="11799924" y="5740480"/>
            <a:ext cx="435283" cy="1050406"/>
            <a:chOff x="4028392" y="3097874"/>
            <a:chExt cx="1270158" cy="3065088"/>
          </a:xfrm>
        </p:grpSpPr>
        <p:sp>
          <p:nvSpPr>
            <p:cNvPr id="75" name="Google Shape;150;p5">
              <a:extLst>
                <a:ext uri="{FF2B5EF4-FFF2-40B4-BE49-F238E27FC236}">
                  <a16:creationId xmlns:a16="http://schemas.microsoft.com/office/drawing/2014/main" id="{E489BE1A-38FC-4EE1-A836-106830DD62C5}"/>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6" name="Google Shape;151;p5">
              <a:extLst>
                <a:ext uri="{FF2B5EF4-FFF2-40B4-BE49-F238E27FC236}">
                  <a16:creationId xmlns:a16="http://schemas.microsoft.com/office/drawing/2014/main" id="{AB5B1566-2AF4-4FDA-982C-C19830E84EDE}"/>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7" name="Google Shape;152;p5">
              <a:extLst>
                <a:ext uri="{FF2B5EF4-FFF2-40B4-BE49-F238E27FC236}">
                  <a16:creationId xmlns:a16="http://schemas.microsoft.com/office/drawing/2014/main" id="{FE88B982-AACC-4B54-873E-D19CE8A2704B}"/>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8" name="Google Shape;153;p5">
              <a:extLst>
                <a:ext uri="{FF2B5EF4-FFF2-40B4-BE49-F238E27FC236}">
                  <a16:creationId xmlns:a16="http://schemas.microsoft.com/office/drawing/2014/main" id="{43EA5AEE-5E18-4FA1-83C3-9CCF62811B0B}"/>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9" name="Google Shape;154;p5">
              <a:extLst>
                <a:ext uri="{FF2B5EF4-FFF2-40B4-BE49-F238E27FC236}">
                  <a16:creationId xmlns:a16="http://schemas.microsoft.com/office/drawing/2014/main" id="{0447224E-829F-432D-A677-7E65811D2498}"/>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 name="Google Shape;155;p5">
              <a:extLst>
                <a:ext uri="{FF2B5EF4-FFF2-40B4-BE49-F238E27FC236}">
                  <a16:creationId xmlns:a16="http://schemas.microsoft.com/office/drawing/2014/main" id="{54EF7B1C-6C69-4C87-8328-C0395FEABA62}"/>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6" name="Google Shape;251;p7">
            <a:extLst>
              <a:ext uri="{FF2B5EF4-FFF2-40B4-BE49-F238E27FC236}">
                <a16:creationId xmlns:a16="http://schemas.microsoft.com/office/drawing/2014/main" id="{48DFC28F-E5D4-47CB-8608-CCD8023F3F76}"/>
              </a:ext>
            </a:extLst>
          </p:cNvPr>
          <p:cNvGrpSpPr/>
          <p:nvPr userDrawn="1"/>
        </p:nvGrpSpPr>
        <p:grpSpPr>
          <a:xfrm>
            <a:off x="8724035" y="4408908"/>
            <a:ext cx="2993503" cy="1873569"/>
            <a:chOff x="6689597" y="4026978"/>
            <a:chExt cx="1992915" cy="994886"/>
          </a:xfrm>
        </p:grpSpPr>
        <p:sp>
          <p:nvSpPr>
            <p:cNvPr id="71" name="Google Shape;252;p7">
              <a:extLst>
                <a:ext uri="{FF2B5EF4-FFF2-40B4-BE49-F238E27FC236}">
                  <a16:creationId xmlns:a16="http://schemas.microsoft.com/office/drawing/2014/main" id="{0708D739-00F8-404B-8FC2-DE9A2059C6D6}"/>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2" name="Google Shape;253;p7">
              <a:extLst>
                <a:ext uri="{FF2B5EF4-FFF2-40B4-BE49-F238E27FC236}">
                  <a16:creationId xmlns:a16="http://schemas.microsoft.com/office/drawing/2014/main" id="{E1020974-1F1B-402A-A81A-CA8015110448}"/>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3" name="Google Shape;254;p7">
              <a:extLst>
                <a:ext uri="{FF2B5EF4-FFF2-40B4-BE49-F238E27FC236}">
                  <a16:creationId xmlns:a16="http://schemas.microsoft.com/office/drawing/2014/main" id="{B1888C1A-E3AD-4D62-BD78-7B6369EE1FF4}"/>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4" name="Google Shape;255;p7">
              <a:extLst>
                <a:ext uri="{FF2B5EF4-FFF2-40B4-BE49-F238E27FC236}">
                  <a16:creationId xmlns:a16="http://schemas.microsoft.com/office/drawing/2014/main" id="{6DF137FB-F58C-438F-8023-C32A76CE45D4}"/>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8" name="Google Shape;142;p5">
            <a:extLst>
              <a:ext uri="{FF2B5EF4-FFF2-40B4-BE49-F238E27FC236}">
                <a16:creationId xmlns:a16="http://schemas.microsoft.com/office/drawing/2014/main" id="{290960DD-7E97-478B-BEB9-F5E2814D15B5}"/>
              </a:ext>
            </a:extLst>
          </p:cNvPr>
          <p:cNvGrpSpPr/>
          <p:nvPr/>
        </p:nvGrpSpPr>
        <p:grpSpPr>
          <a:xfrm>
            <a:off x="11340399" y="5733982"/>
            <a:ext cx="435283" cy="1050406"/>
            <a:chOff x="4028392" y="3097874"/>
            <a:chExt cx="1270158" cy="3065088"/>
          </a:xfrm>
        </p:grpSpPr>
        <p:sp>
          <p:nvSpPr>
            <p:cNvPr id="42" name="Google Shape;143;p5">
              <a:extLst>
                <a:ext uri="{FF2B5EF4-FFF2-40B4-BE49-F238E27FC236}">
                  <a16:creationId xmlns:a16="http://schemas.microsoft.com/office/drawing/2014/main" id="{644F6681-FC45-493F-895D-453B2FCC1291}"/>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144;p5">
              <a:extLst>
                <a:ext uri="{FF2B5EF4-FFF2-40B4-BE49-F238E27FC236}">
                  <a16:creationId xmlns:a16="http://schemas.microsoft.com/office/drawing/2014/main" id="{65724720-5E33-4B2B-802E-0FB974BF9267}"/>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45;p5">
              <a:extLst>
                <a:ext uri="{FF2B5EF4-FFF2-40B4-BE49-F238E27FC236}">
                  <a16:creationId xmlns:a16="http://schemas.microsoft.com/office/drawing/2014/main" id="{5F33027D-248F-4B4C-9152-C0B5C85C9B3D}"/>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146;p5">
              <a:extLst>
                <a:ext uri="{FF2B5EF4-FFF2-40B4-BE49-F238E27FC236}">
                  <a16:creationId xmlns:a16="http://schemas.microsoft.com/office/drawing/2014/main" id="{CD8E6CA8-6B7E-415A-B00A-4DC75B94F4C9}"/>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47;p5">
              <a:extLst>
                <a:ext uri="{FF2B5EF4-FFF2-40B4-BE49-F238E27FC236}">
                  <a16:creationId xmlns:a16="http://schemas.microsoft.com/office/drawing/2014/main" id="{C90EC12D-12A6-4D58-A786-4D5B71139361}"/>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148;p5">
              <a:extLst>
                <a:ext uri="{FF2B5EF4-FFF2-40B4-BE49-F238E27FC236}">
                  <a16:creationId xmlns:a16="http://schemas.microsoft.com/office/drawing/2014/main" id="{BDAFEA18-795C-4E5B-B96E-D05787B6FCC6}"/>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9" name="Google Shape;222;p6">
            <a:extLst>
              <a:ext uri="{FF2B5EF4-FFF2-40B4-BE49-F238E27FC236}">
                <a16:creationId xmlns:a16="http://schemas.microsoft.com/office/drawing/2014/main" id="{B87917B5-5A90-4EF6-8F6D-038D5A87AE11}"/>
              </a:ext>
            </a:extLst>
          </p:cNvPr>
          <p:cNvSpPr/>
          <p:nvPr userDrawn="1"/>
        </p:nvSpPr>
        <p:spPr>
          <a:xfrm>
            <a:off x="3127055" y="181958"/>
            <a:ext cx="2119028" cy="397447"/>
          </a:xfrm>
          <a:custGeom>
            <a:avLst/>
            <a:gdLst/>
            <a:ahLst/>
            <a:cxnLst/>
            <a:rect l="l" t="t" r="r" b="b"/>
            <a:pathLst>
              <a:path w="2119028" h="397447" extrusionOk="0">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223;p6">
            <a:extLst>
              <a:ext uri="{FF2B5EF4-FFF2-40B4-BE49-F238E27FC236}">
                <a16:creationId xmlns:a16="http://schemas.microsoft.com/office/drawing/2014/main" id="{77A35F63-CFB1-4DD5-A637-A25BD43586C4}"/>
              </a:ext>
            </a:extLst>
          </p:cNvPr>
          <p:cNvSpPr/>
          <p:nvPr userDrawn="1"/>
        </p:nvSpPr>
        <p:spPr>
          <a:xfrm>
            <a:off x="908795" y="2500792"/>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224;p6">
            <a:extLst>
              <a:ext uri="{FF2B5EF4-FFF2-40B4-BE49-F238E27FC236}">
                <a16:creationId xmlns:a16="http://schemas.microsoft.com/office/drawing/2014/main" id="{0A124FEE-D72E-46FD-A18B-2733A0F3378B}"/>
              </a:ext>
            </a:extLst>
          </p:cNvPr>
          <p:cNvSpPr/>
          <p:nvPr userDrawn="1"/>
        </p:nvSpPr>
        <p:spPr>
          <a:xfrm>
            <a:off x="7192734" y="346418"/>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36" name="Group 135">
            <a:extLst>
              <a:ext uri="{FF2B5EF4-FFF2-40B4-BE49-F238E27FC236}">
                <a16:creationId xmlns:a16="http://schemas.microsoft.com/office/drawing/2014/main" id="{04626132-7375-425A-853C-8625B140384D}"/>
              </a:ext>
            </a:extLst>
          </p:cNvPr>
          <p:cNvGrpSpPr/>
          <p:nvPr/>
        </p:nvGrpSpPr>
        <p:grpSpPr>
          <a:xfrm>
            <a:off x="1069104" y="1196527"/>
            <a:ext cx="10170502" cy="1338622"/>
            <a:chOff x="1178806" y="475819"/>
            <a:chExt cx="10156396" cy="2052470"/>
          </a:xfrm>
          <a:solidFill>
            <a:schemeClr val="accent4">
              <a:lumMod val="50000"/>
              <a:alpha val="29000"/>
            </a:schemeClr>
          </a:solidFill>
        </p:grpSpPr>
        <p:sp>
          <p:nvSpPr>
            <p:cNvPr id="137" name="Rounded Rectangle 13">
              <a:extLst>
                <a:ext uri="{FF2B5EF4-FFF2-40B4-BE49-F238E27FC236}">
                  <a16:creationId xmlns:a16="http://schemas.microsoft.com/office/drawing/2014/main" id="{5B139C47-B781-401E-B292-6C5E60294746}"/>
                </a:ext>
              </a:extLst>
            </p:cNvPr>
            <p:cNvSpPr/>
            <p:nvPr/>
          </p:nvSpPr>
          <p:spPr>
            <a:xfrm>
              <a:off x="1178806" y="475819"/>
              <a:ext cx="10131100" cy="2052470"/>
            </a:xfrm>
            <a:custGeom>
              <a:avLst/>
              <a:gdLst>
                <a:gd name="connsiteX0" fmla="*/ 0 w 10131100"/>
                <a:gd name="connsiteY0" fmla="*/ 342085 h 2052470"/>
                <a:gd name="connsiteX1" fmla="*/ 342085 w 10131100"/>
                <a:gd name="connsiteY1" fmla="*/ 0 h 2052470"/>
                <a:gd name="connsiteX2" fmla="*/ 932518 w 10131100"/>
                <a:gd name="connsiteY2" fmla="*/ 0 h 2052470"/>
                <a:gd name="connsiteX3" fmla="*/ 1428482 w 10131100"/>
                <a:gd name="connsiteY3" fmla="*/ 0 h 2052470"/>
                <a:gd name="connsiteX4" fmla="*/ 2113384 w 10131100"/>
                <a:gd name="connsiteY4" fmla="*/ 0 h 2052470"/>
                <a:gd name="connsiteX5" fmla="*/ 2609348 w 10131100"/>
                <a:gd name="connsiteY5" fmla="*/ 0 h 2052470"/>
                <a:gd name="connsiteX6" fmla="*/ 2916373 w 10131100"/>
                <a:gd name="connsiteY6" fmla="*/ 0 h 2052470"/>
                <a:gd name="connsiteX7" fmla="*/ 3223399 w 10131100"/>
                <a:gd name="connsiteY7" fmla="*/ 0 h 2052470"/>
                <a:gd name="connsiteX8" fmla="*/ 3624893 w 10131100"/>
                <a:gd name="connsiteY8" fmla="*/ 0 h 2052470"/>
                <a:gd name="connsiteX9" fmla="*/ 4404265 w 10131100"/>
                <a:gd name="connsiteY9" fmla="*/ 0 h 2052470"/>
                <a:gd name="connsiteX10" fmla="*/ 4805759 w 10131100"/>
                <a:gd name="connsiteY10" fmla="*/ 0 h 2052470"/>
                <a:gd name="connsiteX11" fmla="*/ 5112785 w 10131100"/>
                <a:gd name="connsiteY11" fmla="*/ 0 h 2052470"/>
                <a:gd name="connsiteX12" fmla="*/ 5419810 w 10131100"/>
                <a:gd name="connsiteY12" fmla="*/ 0 h 2052470"/>
                <a:gd name="connsiteX13" fmla="*/ 6010243 w 10131100"/>
                <a:gd name="connsiteY13" fmla="*/ 0 h 2052470"/>
                <a:gd name="connsiteX14" fmla="*/ 6317268 w 10131100"/>
                <a:gd name="connsiteY14" fmla="*/ 0 h 2052470"/>
                <a:gd name="connsiteX15" fmla="*/ 6907701 w 10131100"/>
                <a:gd name="connsiteY15" fmla="*/ 0 h 2052470"/>
                <a:gd name="connsiteX16" fmla="*/ 7592604 w 10131100"/>
                <a:gd name="connsiteY16" fmla="*/ 0 h 2052470"/>
                <a:gd name="connsiteX17" fmla="*/ 8371975 w 10131100"/>
                <a:gd name="connsiteY17" fmla="*/ 0 h 2052470"/>
                <a:gd name="connsiteX18" fmla="*/ 9056878 w 10131100"/>
                <a:gd name="connsiteY18" fmla="*/ 0 h 2052470"/>
                <a:gd name="connsiteX19" fmla="*/ 9789015 w 10131100"/>
                <a:gd name="connsiteY19" fmla="*/ 0 h 2052470"/>
                <a:gd name="connsiteX20" fmla="*/ 10131100 w 10131100"/>
                <a:gd name="connsiteY20" fmla="*/ 342085 h 2052470"/>
                <a:gd name="connsiteX21" fmla="*/ 10131100 w 10131100"/>
                <a:gd name="connsiteY21" fmla="*/ 811868 h 2052470"/>
                <a:gd name="connsiteX22" fmla="*/ 10131100 w 10131100"/>
                <a:gd name="connsiteY22" fmla="*/ 1254285 h 2052470"/>
                <a:gd name="connsiteX23" fmla="*/ 10131100 w 10131100"/>
                <a:gd name="connsiteY23" fmla="*/ 1710385 h 2052470"/>
                <a:gd name="connsiteX24" fmla="*/ 9789015 w 10131100"/>
                <a:gd name="connsiteY24" fmla="*/ 2052470 h 2052470"/>
                <a:gd name="connsiteX25" fmla="*/ 9009643 w 10131100"/>
                <a:gd name="connsiteY25" fmla="*/ 2052470 h 2052470"/>
                <a:gd name="connsiteX26" fmla="*/ 8230272 w 10131100"/>
                <a:gd name="connsiteY26" fmla="*/ 2052470 h 2052470"/>
                <a:gd name="connsiteX27" fmla="*/ 7639838 w 10131100"/>
                <a:gd name="connsiteY27" fmla="*/ 2052470 h 2052470"/>
                <a:gd name="connsiteX28" fmla="*/ 7143875 w 10131100"/>
                <a:gd name="connsiteY28" fmla="*/ 2052470 h 2052470"/>
                <a:gd name="connsiteX29" fmla="*/ 6553441 w 10131100"/>
                <a:gd name="connsiteY29" fmla="*/ 2052470 h 2052470"/>
                <a:gd name="connsiteX30" fmla="*/ 6057478 w 10131100"/>
                <a:gd name="connsiteY30" fmla="*/ 2052470 h 2052470"/>
                <a:gd name="connsiteX31" fmla="*/ 5561514 w 10131100"/>
                <a:gd name="connsiteY31" fmla="*/ 2052470 h 2052470"/>
                <a:gd name="connsiteX32" fmla="*/ 4971081 w 10131100"/>
                <a:gd name="connsiteY32" fmla="*/ 2052470 h 2052470"/>
                <a:gd name="connsiteX33" fmla="*/ 4664055 w 10131100"/>
                <a:gd name="connsiteY33" fmla="*/ 2052470 h 2052470"/>
                <a:gd name="connsiteX34" fmla="*/ 3884684 w 10131100"/>
                <a:gd name="connsiteY34" fmla="*/ 2052470 h 2052470"/>
                <a:gd name="connsiteX35" fmla="*/ 3199781 w 10131100"/>
                <a:gd name="connsiteY35" fmla="*/ 2052470 h 2052470"/>
                <a:gd name="connsiteX36" fmla="*/ 2420410 w 10131100"/>
                <a:gd name="connsiteY36" fmla="*/ 2052470 h 2052470"/>
                <a:gd name="connsiteX37" fmla="*/ 1641038 w 10131100"/>
                <a:gd name="connsiteY37" fmla="*/ 2052470 h 2052470"/>
                <a:gd name="connsiteX38" fmla="*/ 956135 w 10131100"/>
                <a:gd name="connsiteY38" fmla="*/ 2052470 h 2052470"/>
                <a:gd name="connsiteX39" fmla="*/ 342085 w 10131100"/>
                <a:gd name="connsiteY39" fmla="*/ 2052470 h 2052470"/>
                <a:gd name="connsiteX40" fmla="*/ 0 w 10131100"/>
                <a:gd name="connsiteY40" fmla="*/ 1710385 h 2052470"/>
                <a:gd name="connsiteX41" fmla="*/ 0 w 10131100"/>
                <a:gd name="connsiteY41" fmla="*/ 1254285 h 2052470"/>
                <a:gd name="connsiteX42" fmla="*/ 0 w 10131100"/>
                <a:gd name="connsiteY42" fmla="*/ 770819 h 2052470"/>
                <a:gd name="connsiteX43" fmla="*/ 0 w 10131100"/>
                <a:gd name="connsiteY43" fmla="*/ 342085 h 205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131100" h="2052470" fill="none" extrusionOk="0">
                  <a:moveTo>
                    <a:pt x="0" y="342085"/>
                  </a:moveTo>
                  <a:cubicBezTo>
                    <a:pt x="-29158" y="131722"/>
                    <a:pt x="127563" y="-30153"/>
                    <a:pt x="342085" y="0"/>
                  </a:cubicBezTo>
                  <a:cubicBezTo>
                    <a:pt x="501621" y="-14710"/>
                    <a:pt x="660263" y="70604"/>
                    <a:pt x="932518" y="0"/>
                  </a:cubicBezTo>
                  <a:cubicBezTo>
                    <a:pt x="1204773" y="-70604"/>
                    <a:pt x="1261497" y="32100"/>
                    <a:pt x="1428482" y="0"/>
                  </a:cubicBezTo>
                  <a:cubicBezTo>
                    <a:pt x="1595467" y="-32100"/>
                    <a:pt x="1943677" y="29747"/>
                    <a:pt x="2113384" y="0"/>
                  </a:cubicBezTo>
                  <a:cubicBezTo>
                    <a:pt x="2283091" y="-29747"/>
                    <a:pt x="2500080" y="20029"/>
                    <a:pt x="2609348" y="0"/>
                  </a:cubicBezTo>
                  <a:cubicBezTo>
                    <a:pt x="2718616" y="-20029"/>
                    <a:pt x="2810263" y="7733"/>
                    <a:pt x="2916373" y="0"/>
                  </a:cubicBezTo>
                  <a:cubicBezTo>
                    <a:pt x="3022483" y="-7733"/>
                    <a:pt x="3159291" y="19426"/>
                    <a:pt x="3223399" y="0"/>
                  </a:cubicBezTo>
                  <a:cubicBezTo>
                    <a:pt x="3287507" y="-19426"/>
                    <a:pt x="3499397" y="36761"/>
                    <a:pt x="3624893" y="0"/>
                  </a:cubicBezTo>
                  <a:cubicBezTo>
                    <a:pt x="3750389" y="-36761"/>
                    <a:pt x="4080420" y="74075"/>
                    <a:pt x="4404265" y="0"/>
                  </a:cubicBezTo>
                  <a:cubicBezTo>
                    <a:pt x="4728110" y="-74075"/>
                    <a:pt x="4701557" y="20648"/>
                    <a:pt x="4805759" y="0"/>
                  </a:cubicBezTo>
                  <a:cubicBezTo>
                    <a:pt x="4909961" y="-20648"/>
                    <a:pt x="4964203" y="12118"/>
                    <a:pt x="5112785" y="0"/>
                  </a:cubicBezTo>
                  <a:cubicBezTo>
                    <a:pt x="5261367" y="-12118"/>
                    <a:pt x="5288261" y="7551"/>
                    <a:pt x="5419810" y="0"/>
                  </a:cubicBezTo>
                  <a:cubicBezTo>
                    <a:pt x="5551359" y="-7551"/>
                    <a:pt x="5783384" y="55087"/>
                    <a:pt x="6010243" y="0"/>
                  </a:cubicBezTo>
                  <a:cubicBezTo>
                    <a:pt x="6237102" y="-55087"/>
                    <a:pt x="6223074" y="9708"/>
                    <a:pt x="6317268" y="0"/>
                  </a:cubicBezTo>
                  <a:cubicBezTo>
                    <a:pt x="6411463" y="-9708"/>
                    <a:pt x="6758228" y="42439"/>
                    <a:pt x="6907701" y="0"/>
                  </a:cubicBezTo>
                  <a:cubicBezTo>
                    <a:pt x="7057174" y="-42439"/>
                    <a:pt x="7365268" y="77519"/>
                    <a:pt x="7592604" y="0"/>
                  </a:cubicBezTo>
                  <a:cubicBezTo>
                    <a:pt x="7819940" y="-77519"/>
                    <a:pt x="8062754" y="61835"/>
                    <a:pt x="8371975" y="0"/>
                  </a:cubicBezTo>
                  <a:cubicBezTo>
                    <a:pt x="8681196" y="-61835"/>
                    <a:pt x="8756958" y="76037"/>
                    <a:pt x="9056878" y="0"/>
                  </a:cubicBezTo>
                  <a:cubicBezTo>
                    <a:pt x="9356798" y="-76037"/>
                    <a:pt x="9439671" y="82994"/>
                    <a:pt x="9789015" y="0"/>
                  </a:cubicBezTo>
                  <a:cubicBezTo>
                    <a:pt x="9979391" y="-39977"/>
                    <a:pt x="10112617" y="144620"/>
                    <a:pt x="10131100" y="342085"/>
                  </a:cubicBezTo>
                  <a:cubicBezTo>
                    <a:pt x="10138124" y="464458"/>
                    <a:pt x="10121442" y="622446"/>
                    <a:pt x="10131100" y="811868"/>
                  </a:cubicBezTo>
                  <a:cubicBezTo>
                    <a:pt x="10140758" y="1001290"/>
                    <a:pt x="10123220" y="1135440"/>
                    <a:pt x="10131100" y="1254285"/>
                  </a:cubicBezTo>
                  <a:cubicBezTo>
                    <a:pt x="10138980" y="1373130"/>
                    <a:pt x="10100611" y="1602660"/>
                    <a:pt x="10131100" y="1710385"/>
                  </a:cubicBezTo>
                  <a:cubicBezTo>
                    <a:pt x="10075869" y="1905379"/>
                    <a:pt x="9936670" y="2050066"/>
                    <a:pt x="9789015" y="2052470"/>
                  </a:cubicBezTo>
                  <a:cubicBezTo>
                    <a:pt x="9564880" y="2144634"/>
                    <a:pt x="9243326" y="1962829"/>
                    <a:pt x="9009643" y="2052470"/>
                  </a:cubicBezTo>
                  <a:cubicBezTo>
                    <a:pt x="8775960" y="2142111"/>
                    <a:pt x="8416144" y="1996192"/>
                    <a:pt x="8230272" y="2052470"/>
                  </a:cubicBezTo>
                  <a:cubicBezTo>
                    <a:pt x="8044400" y="2108748"/>
                    <a:pt x="7864198" y="2017743"/>
                    <a:pt x="7639838" y="2052470"/>
                  </a:cubicBezTo>
                  <a:cubicBezTo>
                    <a:pt x="7415478" y="2087197"/>
                    <a:pt x="7322362" y="2000730"/>
                    <a:pt x="7143875" y="2052470"/>
                  </a:cubicBezTo>
                  <a:cubicBezTo>
                    <a:pt x="6965388" y="2104210"/>
                    <a:pt x="6825262" y="2026782"/>
                    <a:pt x="6553441" y="2052470"/>
                  </a:cubicBezTo>
                  <a:cubicBezTo>
                    <a:pt x="6281620" y="2078158"/>
                    <a:pt x="6186034" y="2028884"/>
                    <a:pt x="6057478" y="2052470"/>
                  </a:cubicBezTo>
                  <a:cubicBezTo>
                    <a:pt x="5928922" y="2076056"/>
                    <a:pt x="5740842" y="2030762"/>
                    <a:pt x="5561514" y="2052470"/>
                  </a:cubicBezTo>
                  <a:cubicBezTo>
                    <a:pt x="5382186" y="2074178"/>
                    <a:pt x="5245108" y="1998283"/>
                    <a:pt x="4971081" y="2052470"/>
                  </a:cubicBezTo>
                  <a:cubicBezTo>
                    <a:pt x="4697054" y="2106657"/>
                    <a:pt x="4769701" y="2021680"/>
                    <a:pt x="4664055" y="2052470"/>
                  </a:cubicBezTo>
                  <a:cubicBezTo>
                    <a:pt x="4558409" y="2083260"/>
                    <a:pt x="4050167" y="1970195"/>
                    <a:pt x="3884684" y="2052470"/>
                  </a:cubicBezTo>
                  <a:cubicBezTo>
                    <a:pt x="3719201" y="2134745"/>
                    <a:pt x="3511082" y="2012950"/>
                    <a:pt x="3199781" y="2052470"/>
                  </a:cubicBezTo>
                  <a:cubicBezTo>
                    <a:pt x="2888480" y="2091990"/>
                    <a:pt x="2764425" y="2011078"/>
                    <a:pt x="2420410" y="2052470"/>
                  </a:cubicBezTo>
                  <a:cubicBezTo>
                    <a:pt x="2076395" y="2093862"/>
                    <a:pt x="2022408" y="1995597"/>
                    <a:pt x="1641038" y="2052470"/>
                  </a:cubicBezTo>
                  <a:cubicBezTo>
                    <a:pt x="1259668" y="2109343"/>
                    <a:pt x="1228580" y="1974375"/>
                    <a:pt x="956135" y="2052470"/>
                  </a:cubicBezTo>
                  <a:cubicBezTo>
                    <a:pt x="683690" y="2130565"/>
                    <a:pt x="524159" y="1997037"/>
                    <a:pt x="342085" y="2052470"/>
                  </a:cubicBezTo>
                  <a:cubicBezTo>
                    <a:pt x="127447" y="2058906"/>
                    <a:pt x="-12478" y="1907893"/>
                    <a:pt x="0" y="1710385"/>
                  </a:cubicBezTo>
                  <a:cubicBezTo>
                    <a:pt x="-22267" y="1523693"/>
                    <a:pt x="2520" y="1429920"/>
                    <a:pt x="0" y="1254285"/>
                  </a:cubicBezTo>
                  <a:cubicBezTo>
                    <a:pt x="-2520" y="1078650"/>
                    <a:pt x="11106" y="1009448"/>
                    <a:pt x="0" y="770819"/>
                  </a:cubicBezTo>
                  <a:cubicBezTo>
                    <a:pt x="-11106" y="532190"/>
                    <a:pt x="25066" y="527416"/>
                    <a:pt x="0" y="342085"/>
                  </a:cubicBezTo>
                  <a:close/>
                </a:path>
                <a:path w="10131100" h="2052470" stroke="0" extrusionOk="0">
                  <a:moveTo>
                    <a:pt x="0" y="342085"/>
                  </a:moveTo>
                  <a:cubicBezTo>
                    <a:pt x="-51339" y="158212"/>
                    <a:pt x="158089" y="-51071"/>
                    <a:pt x="342085" y="0"/>
                  </a:cubicBezTo>
                  <a:cubicBezTo>
                    <a:pt x="554790" y="-41105"/>
                    <a:pt x="713755" y="20270"/>
                    <a:pt x="1026987" y="0"/>
                  </a:cubicBezTo>
                  <a:cubicBezTo>
                    <a:pt x="1340219" y="-20270"/>
                    <a:pt x="1467350" y="21813"/>
                    <a:pt x="1617421" y="0"/>
                  </a:cubicBezTo>
                  <a:cubicBezTo>
                    <a:pt x="1767492" y="-21813"/>
                    <a:pt x="2052988" y="52419"/>
                    <a:pt x="2207854" y="0"/>
                  </a:cubicBezTo>
                  <a:cubicBezTo>
                    <a:pt x="2362720" y="-52419"/>
                    <a:pt x="2512204" y="12588"/>
                    <a:pt x="2703818" y="0"/>
                  </a:cubicBezTo>
                  <a:cubicBezTo>
                    <a:pt x="2895432" y="-12588"/>
                    <a:pt x="3047223" y="63828"/>
                    <a:pt x="3388720" y="0"/>
                  </a:cubicBezTo>
                  <a:cubicBezTo>
                    <a:pt x="3730217" y="-63828"/>
                    <a:pt x="3670862" y="16862"/>
                    <a:pt x="3884684" y="0"/>
                  </a:cubicBezTo>
                  <a:cubicBezTo>
                    <a:pt x="4098506" y="-16862"/>
                    <a:pt x="4109478" y="33725"/>
                    <a:pt x="4286178" y="0"/>
                  </a:cubicBezTo>
                  <a:cubicBezTo>
                    <a:pt x="4462878" y="-33725"/>
                    <a:pt x="4507203" y="41636"/>
                    <a:pt x="4687673" y="0"/>
                  </a:cubicBezTo>
                  <a:cubicBezTo>
                    <a:pt x="4868143" y="-41636"/>
                    <a:pt x="4893322" y="34073"/>
                    <a:pt x="4994698" y="0"/>
                  </a:cubicBezTo>
                  <a:cubicBezTo>
                    <a:pt x="5096075" y="-34073"/>
                    <a:pt x="5409554" y="41379"/>
                    <a:pt x="5585131" y="0"/>
                  </a:cubicBezTo>
                  <a:cubicBezTo>
                    <a:pt x="5760708" y="-41379"/>
                    <a:pt x="5966187" y="37248"/>
                    <a:pt x="6270034" y="0"/>
                  </a:cubicBezTo>
                  <a:cubicBezTo>
                    <a:pt x="6573881" y="-37248"/>
                    <a:pt x="6685532" y="49194"/>
                    <a:pt x="6860467" y="0"/>
                  </a:cubicBezTo>
                  <a:cubicBezTo>
                    <a:pt x="7035402" y="-49194"/>
                    <a:pt x="7360056" y="77876"/>
                    <a:pt x="7639838" y="0"/>
                  </a:cubicBezTo>
                  <a:cubicBezTo>
                    <a:pt x="7919620" y="-77876"/>
                    <a:pt x="8129744" y="60368"/>
                    <a:pt x="8324741" y="0"/>
                  </a:cubicBezTo>
                  <a:cubicBezTo>
                    <a:pt x="8519738" y="-60368"/>
                    <a:pt x="8624949" y="972"/>
                    <a:pt x="8726235" y="0"/>
                  </a:cubicBezTo>
                  <a:cubicBezTo>
                    <a:pt x="8827521" y="-972"/>
                    <a:pt x="8964202" y="28175"/>
                    <a:pt x="9033261" y="0"/>
                  </a:cubicBezTo>
                  <a:cubicBezTo>
                    <a:pt x="9102320" y="-28175"/>
                    <a:pt x="9527254" y="56159"/>
                    <a:pt x="9789015" y="0"/>
                  </a:cubicBezTo>
                  <a:cubicBezTo>
                    <a:pt x="9970746" y="12601"/>
                    <a:pt x="10125647" y="172407"/>
                    <a:pt x="10131100" y="342085"/>
                  </a:cubicBezTo>
                  <a:cubicBezTo>
                    <a:pt x="10160904" y="517911"/>
                    <a:pt x="10093113" y="632318"/>
                    <a:pt x="10131100" y="757136"/>
                  </a:cubicBezTo>
                  <a:cubicBezTo>
                    <a:pt x="10169087" y="881954"/>
                    <a:pt x="10119727" y="1123554"/>
                    <a:pt x="10131100" y="1226919"/>
                  </a:cubicBezTo>
                  <a:cubicBezTo>
                    <a:pt x="10142473" y="1330284"/>
                    <a:pt x="10115863" y="1515598"/>
                    <a:pt x="10131100" y="1710385"/>
                  </a:cubicBezTo>
                  <a:cubicBezTo>
                    <a:pt x="10137448" y="1931464"/>
                    <a:pt x="10014619" y="2056994"/>
                    <a:pt x="9789015" y="2052470"/>
                  </a:cubicBezTo>
                  <a:cubicBezTo>
                    <a:pt x="9508060" y="2112170"/>
                    <a:pt x="9489558" y="2036015"/>
                    <a:pt x="9198582" y="2052470"/>
                  </a:cubicBezTo>
                  <a:cubicBezTo>
                    <a:pt x="8907606" y="2068925"/>
                    <a:pt x="8823719" y="2039143"/>
                    <a:pt x="8608149" y="2052470"/>
                  </a:cubicBezTo>
                  <a:cubicBezTo>
                    <a:pt x="8392579" y="2065797"/>
                    <a:pt x="8312819" y="1985598"/>
                    <a:pt x="8017716" y="2052470"/>
                  </a:cubicBezTo>
                  <a:cubicBezTo>
                    <a:pt x="7722613" y="2119342"/>
                    <a:pt x="7456110" y="1985469"/>
                    <a:pt x="7238344" y="2052470"/>
                  </a:cubicBezTo>
                  <a:cubicBezTo>
                    <a:pt x="7020578" y="2119471"/>
                    <a:pt x="6949968" y="2044790"/>
                    <a:pt x="6836849" y="2052470"/>
                  </a:cubicBezTo>
                  <a:cubicBezTo>
                    <a:pt x="6723731" y="2060150"/>
                    <a:pt x="6509981" y="2043329"/>
                    <a:pt x="6340886" y="2052470"/>
                  </a:cubicBezTo>
                  <a:cubicBezTo>
                    <a:pt x="6171791" y="2061611"/>
                    <a:pt x="5942756" y="1997166"/>
                    <a:pt x="5561514" y="2052470"/>
                  </a:cubicBezTo>
                  <a:cubicBezTo>
                    <a:pt x="5180272" y="2107774"/>
                    <a:pt x="5379120" y="2027024"/>
                    <a:pt x="5254489" y="2052470"/>
                  </a:cubicBezTo>
                  <a:cubicBezTo>
                    <a:pt x="5129859" y="2077916"/>
                    <a:pt x="4676462" y="1994265"/>
                    <a:pt x="4475117" y="2052470"/>
                  </a:cubicBezTo>
                  <a:cubicBezTo>
                    <a:pt x="4273772" y="2110675"/>
                    <a:pt x="4246610" y="2036447"/>
                    <a:pt x="4168092" y="2052470"/>
                  </a:cubicBezTo>
                  <a:cubicBezTo>
                    <a:pt x="4089574" y="2068493"/>
                    <a:pt x="3669518" y="1992696"/>
                    <a:pt x="3388720" y="2052470"/>
                  </a:cubicBezTo>
                  <a:cubicBezTo>
                    <a:pt x="3107922" y="2112244"/>
                    <a:pt x="2887949" y="2027251"/>
                    <a:pt x="2703818" y="2052470"/>
                  </a:cubicBezTo>
                  <a:cubicBezTo>
                    <a:pt x="2519687" y="2077689"/>
                    <a:pt x="2317765" y="1986636"/>
                    <a:pt x="2113384" y="2052470"/>
                  </a:cubicBezTo>
                  <a:cubicBezTo>
                    <a:pt x="1909003" y="2118304"/>
                    <a:pt x="1832562" y="2005622"/>
                    <a:pt x="1711890" y="2052470"/>
                  </a:cubicBezTo>
                  <a:cubicBezTo>
                    <a:pt x="1591218" y="2099318"/>
                    <a:pt x="1354278" y="1996864"/>
                    <a:pt x="1215926" y="2052470"/>
                  </a:cubicBezTo>
                  <a:cubicBezTo>
                    <a:pt x="1077574" y="2108076"/>
                    <a:pt x="541819" y="1989624"/>
                    <a:pt x="342085" y="2052470"/>
                  </a:cubicBezTo>
                  <a:cubicBezTo>
                    <a:pt x="159360" y="2034755"/>
                    <a:pt x="-4005" y="1892499"/>
                    <a:pt x="0" y="1710385"/>
                  </a:cubicBezTo>
                  <a:cubicBezTo>
                    <a:pt x="-14677" y="1552330"/>
                    <a:pt x="47768" y="1360033"/>
                    <a:pt x="0" y="1240602"/>
                  </a:cubicBezTo>
                  <a:cubicBezTo>
                    <a:pt x="-47768" y="1121171"/>
                    <a:pt x="28242" y="1005036"/>
                    <a:pt x="0" y="825551"/>
                  </a:cubicBezTo>
                  <a:cubicBezTo>
                    <a:pt x="-28242" y="646066"/>
                    <a:pt x="56438" y="540258"/>
                    <a:pt x="0" y="342085"/>
                  </a:cubicBezTo>
                  <a:close/>
                </a:path>
              </a:pathLst>
            </a:custGeom>
            <a:solidFill>
              <a:schemeClr val="tx2">
                <a:lumMod val="20000"/>
                <a:lumOff val="80000"/>
              </a:schemeClr>
            </a:solidFill>
            <a:ln w="38100">
              <a:solidFill>
                <a:srgbClr val="FF0000"/>
              </a:solidFill>
              <a:prstDash val="sysDash"/>
              <a:extLst>
                <a:ext uri="{C807C97D-BFC1-408E-A445-0C87EB9F89A2}">
                  <ask:lineSketchStyleProps xmlns:ask="http://schemas.microsoft.com/office/drawing/2018/sketchyshapes" sd="1743215044">
                    <a:prstGeom prst="round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ysClr val="windowText" lastClr="000000"/>
                </a:solidFill>
                <a:effectLst/>
                <a:uLnTx/>
                <a:uFillTx/>
                <a:latin typeface="#9Slide03 Arima Madurai Black" panose="00000A00000000000000" pitchFamily="2" charset="0"/>
                <a:ea typeface="+mn-ea"/>
                <a:cs typeface="#9Slide03 Arima Madurai Black" panose="00000A00000000000000" pitchFamily="2" charset="0"/>
                <a:sym typeface="Arial"/>
              </a:endParaRPr>
            </a:p>
          </p:txBody>
        </p:sp>
        <p:sp>
          <p:nvSpPr>
            <p:cNvPr id="138" name="TextBox 137">
              <a:extLst>
                <a:ext uri="{FF2B5EF4-FFF2-40B4-BE49-F238E27FC236}">
                  <a16:creationId xmlns:a16="http://schemas.microsoft.com/office/drawing/2014/main" id="{D72E6EEF-65D3-415D-90D4-D26F27E71C8E}"/>
                </a:ext>
              </a:extLst>
            </p:cNvPr>
            <p:cNvSpPr txBox="1"/>
            <p:nvPr/>
          </p:nvSpPr>
          <p:spPr>
            <a:xfrm>
              <a:off x="1291687" y="539848"/>
              <a:ext cx="10043515" cy="1840429"/>
            </a:xfrm>
            <a:prstGeom prst="rect">
              <a:avLst/>
            </a:prstGeom>
            <a:noFill/>
          </p:spPr>
          <p:txBody>
            <a:bodyPr wrap="square" rtlCol="0">
              <a:spAutoFit/>
            </a:bodyPr>
            <a:lstStyle/>
            <a:p>
              <a:pPr marL="0" marR="0" algn="ctr">
                <a:spcBef>
                  <a:spcPts val="0"/>
                </a:spcBef>
                <a:spcAft>
                  <a:spcPts val="0"/>
                </a:spcAft>
              </a:pPr>
              <a:r>
                <a:rPr lang="en-US" sz="3600" dirty="0">
                  <a:solidFill>
                    <a:srgbClr val="000000"/>
                  </a:solidFill>
                  <a:effectLst/>
                  <a:latin typeface="Cambria" panose="02040503050406030204" pitchFamily="18" charset="0"/>
                  <a:ea typeface="Cambria" panose="02040503050406030204" pitchFamily="18" charset="0"/>
                </a:rPr>
                <a:t>1. </a:t>
              </a:r>
              <a:r>
                <a:rPr lang="vi-VN" sz="3600" dirty="0">
                  <a:solidFill>
                    <a:srgbClr val="000000"/>
                  </a:solidFill>
                  <a:effectLst/>
                  <a:latin typeface="Cambria" panose="02040503050406030204" pitchFamily="18" charset="0"/>
                  <a:ea typeface="Cambria" panose="02040503050406030204" pitchFamily="18" charset="0"/>
                </a:rPr>
                <a:t>Em hãy kể một số địa danh nổi tiếng ở vùng Duyên hải miền Trung?</a:t>
              </a:r>
              <a:endParaRPr lang="en-US" sz="3600" dirty="0">
                <a:effectLst/>
                <a:latin typeface="Cambria" panose="02040503050406030204" pitchFamily="18" charset="0"/>
                <a:ea typeface="Cambria" panose="02040503050406030204" pitchFamily="18" charset="0"/>
              </a:endParaRPr>
            </a:p>
          </p:txBody>
        </p:sp>
      </p:grpSp>
      <p:grpSp>
        <p:nvGrpSpPr>
          <p:cNvPr id="6" name="Group 5">
            <a:extLst>
              <a:ext uri="{FF2B5EF4-FFF2-40B4-BE49-F238E27FC236}">
                <a16:creationId xmlns:a16="http://schemas.microsoft.com/office/drawing/2014/main" id="{1610AF47-4B6B-4AB2-BBFC-F9277D2E8594}"/>
              </a:ext>
            </a:extLst>
          </p:cNvPr>
          <p:cNvGrpSpPr/>
          <p:nvPr/>
        </p:nvGrpSpPr>
        <p:grpSpPr>
          <a:xfrm>
            <a:off x="2500562" y="3193788"/>
            <a:ext cx="7995988" cy="2867135"/>
            <a:chOff x="2500562" y="3193788"/>
            <a:chExt cx="7995988" cy="2867135"/>
          </a:xfrm>
        </p:grpSpPr>
        <p:sp>
          <p:nvSpPr>
            <p:cNvPr id="151" name="Rounded Rectangle 21">
              <a:extLst>
                <a:ext uri="{FF2B5EF4-FFF2-40B4-BE49-F238E27FC236}">
                  <a16:creationId xmlns:a16="http://schemas.microsoft.com/office/drawing/2014/main" id="{D3E8BF2D-073E-4919-9602-501B70304FEE}"/>
                </a:ext>
              </a:extLst>
            </p:cNvPr>
            <p:cNvSpPr/>
            <p:nvPr/>
          </p:nvSpPr>
          <p:spPr>
            <a:xfrm>
              <a:off x="3121123" y="3193788"/>
              <a:ext cx="7375427" cy="1654437"/>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20000"/>
                </a:lnSpc>
                <a:spcBef>
                  <a:spcPts val="0"/>
                </a:spcBef>
                <a:spcAft>
                  <a:spcPts val="0"/>
                </a:spcAft>
              </a:pPr>
              <a:r>
                <a:rPr lang="vi-VN" sz="3600" b="1" dirty="0">
                  <a:solidFill>
                    <a:srgbClr val="FF0000"/>
                  </a:solidFill>
                  <a:effectLst/>
                  <a:latin typeface="Cambria" panose="02040503050406030204" pitchFamily="18" charset="0"/>
                  <a:ea typeface="Cambria" panose="02040503050406030204" pitchFamily="18" charset="0"/>
                </a:rPr>
                <a:t>Cù Lao Chàm, Hội An, Lý Sơn, Mũi Né, Cửa Lò, Sầm Sơn,....</a:t>
              </a:r>
              <a:endParaRPr lang="en-US" sz="3600" b="1" dirty="0">
                <a:solidFill>
                  <a:srgbClr val="FF0000"/>
                </a:solidFill>
                <a:effectLst/>
                <a:latin typeface="Cambria" panose="02040503050406030204" pitchFamily="18" charset="0"/>
                <a:ea typeface="Cambria" panose="02040503050406030204" pitchFamily="18" charset="0"/>
              </a:endParaRPr>
            </a:p>
          </p:txBody>
        </p:sp>
        <p:grpSp>
          <p:nvGrpSpPr>
            <p:cNvPr id="210" name="Google Shape;766;p25">
              <a:extLst>
                <a:ext uri="{FF2B5EF4-FFF2-40B4-BE49-F238E27FC236}">
                  <a16:creationId xmlns:a16="http://schemas.microsoft.com/office/drawing/2014/main" id="{4F40CD26-F5CD-40DC-9147-D2C42D110870}"/>
                </a:ext>
              </a:extLst>
            </p:cNvPr>
            <p:cNvGrpSpPr/>
            <p:nvPr/>
          </p:nvGrpSpPr>
          <p:grpSpPr>
            <a:xfrm>
              <a:off x="2500562" y="5157035"/>
              <a:ext cx="809298" cy="903888"/>
              <a:chOff x="3688121" y="2981594"/>
              <a:chExt cx="3319085" cy="3319078"/>
            </a:xfrm>
          </p:grpSpPr>
          <p:sp>
            <p:nvSpPr>
              <p:cNvPr id="211" name="Google Shape;767;p25">
                <a:extLst>
                  <a:ext uri="{FF2B5EF4-FFF2-40B4-BE49-F238E27FC236}">
                    <a16:creationId xmlns:a16="http://schemas.microsoft.com/office/drawing/2014/main" id="{A3F40ACD-7E61-4341-91B0-940C9450072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2" name="Google Shape;768;p25">
                <a:extLst>
                  <a:ext uri="{FF2B5EF4-FFF2-40B4-BE49-F238E27FC236}">
                    <a16:creationId xmlns:a16="http://schemas.microsoft.com/office/drawing/2014/main" id="{56157E3C-203E-46FA-BD8D-F3DB2644F55C}"/>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213" name="Google Shape;769;p25">
                <a:extLst>
                  <a:ext uri="{FF2B5EF4-FFF2-40B4-BE49-F238E27FC236}">
                    <a16:creationId xmlns:a16="http://schemas.microsoft.com/office/drawing/2014/main" id="{8CEE6670-FFBC-4DAE-B550-E70D12F130BF}"/>
                  </a:ext>
                </a:extLst>
              </p:cNvPr>
              <p:cNvGrpSpPr/>
              <p:nvPr/>
            </p:nvGrpSpPr>
            <p:grpSpPr>
              <a:xfrm>
                <a:off x="3772727" y="3222908"/>
                <a:ext cx="1113024" cy="1160787"/>
                <a:chOff x="6515927" y="3100079"/>
                <a:chExt cx="1113024" cy="1160787"/>
              </a:xfrm>
            </p:grpSpPr>
            <p:sp>
              <p:nvSpPr>
                <p:cNvPr id="221" name="Google Shape;770;p25">
                  <a:extLst>
                    <a:ext uri="{FF2B5EF4-FFF2-40B4-BE49-F238E27FC236}">
                      <a16:creationId xmlns:a16="http://schemas.microsoft.com/office/drawing/2014/main" id="{F29CE317-6945-4803-A561-07F51DCA38E6}"/>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2" name="Google Shape;771;p25">
                  <a:extLst>
                    <a:ext uri="{FF2B5EF4-FFF2-40B4-BE49-F238E27FC236}">
                      <a16:creationId xmlns:a16="http://schemas.microsoft.com/office/drawing/2014/main" id="{8C8F4851-9AF0-4441-B80D-51652512998B}"/>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214" name="Google Shape;772;p25">
                <a:extLst>
                  <a:ext uri="{FF2B5EF4-FFF2-40B4-BE49-F238E27FC236}">
                    <a16:creationId xmlns:a16="http://schemas.microsoft.com/office/drawing/2014/main" id="{636F09C4-3A87-4FD6-8046-F9A472208732}"/>
                  </a:ext>
                </a:extLst>
              </p:cNvPr>
              <p:cNvGrpSpPr/>
              <p:nvPr/>
            </p:nvGrpSpPr>
            <p:grpSpPr>
              <a:xfrm>
                <a:off x="5805957" y="3222908"/>
                <a:ext cx="1113021" cy="1160787"/>
                <a:chOff x="8549157" y="3100079"/>
                <a:chExt cx="1113021" cy="1160787"/>
              </a:xfrm>
            </p:grpSpPr>
            <p:sp>
              <p:nvSpPr>
                <p:cNvPr id="219" name="Google Shape;773;p25">
                  <a:extLst>
                    <a:ext uri="{FF2B5EF4-FFF2-40B4-BE49-F238E27FC236}">
                      <a16:creationId xmlns:a16="http://schemas.microsoft.com/office/drawing/2014/main" id="{D568404B-90AD-42A7-8DBB-26126DA430E4}"/>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0" name="Google Shape;774;p25">
                  <a:extLst>
                    <a:ext uri="{FF2B5EF4-FFF2-40B4-BE49-F238E27FC236}">
                      <a16:creationId xmlns:a16="http://schemas.microsoft.com/office/drawing/2014/main" id="{EF2DEB06-C05B-48DB-8A68-12EDF5C50BD2}"/>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215" name="Google Shape;775;p25">
                <a:extLst>
                  <a:ext uri="{FF2B5EF4-FFF2-40B4-BE49-F238E27FC236}">
                    <a16:creationId xmlns:a16="http://schemas.microsoft.com/office/drawing/2014/main" id="{2D484B08-18D9-4127-A976-5B01C8EF230E}"/>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6" name="Google Shape;776;p25">
                <a:extLst>
                  <a:ext uri="{FF2B5EF4-FFF2-40B4-BE49-F238E27FC236}">
                    <a16:creationId xmlns:a16="http://schemas.microsoft.com/office/drawing/2014/main" id="{0A0BB110-D665-4480-B4A5-C3E9B22E86E2}"/>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7" name="Google Shape;777;p25">
                <a:extLst>
                  <a:ext uri="{FF2B5EF4-FFF2-40B4-BE49-F238E27FC236}">
                    <a16:creationId xmlns:a16="http://schemas.microsoft.com/office/drawing/2014/main" id="{28DBD94C-5AE0-4371-8C73-C6D9157D0C10}"/>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8" name="Google Shape;778;p25">
                <a:extLst>
                  <a:ext uri="{FF2B5EF4-FFF2-40B4-BE49-F238E27FC236}">
                    <a16:creationId xmlns:a16="http://schemas.microsoft.com/office/drawing/2014/main" id="{BAE90B4F-9D87-43EF-AD19-0E26AF55852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pic>
        <p:nvPicPr>
          <p:cNvPr id="247" name="图片 4">
            <a:extLst>
              <a:ext uri="{FF2B5EF4-FFF2-40B4-BE49-F238E27FC236}">
                <a16:creationId xmlns:a16="http://schemas.microsoft.com/office/drawing/2014/main" id="{2586AED1-90C7-4F2C-89A4-DF888594B67D}"/>
              </a:ext>
            </a:extLst>
          </p:cNvPr>
          <p:cNvPicPr>
            <a:picLocks noChangeAspect="1"/>
          </p:cNvPicPr>
          <p:nvPr/>
        </p:nvPicPr>
        <p:blipFill>
          <a:blip r:embed="rId3"/>
          <a:stretch>
            <a:fillRect/>
          </a:stretch>
        </p:blipFill>
        <p:spPr>
          <a:xfrm flipH="1">
            <a:off x="-272528" y="3776197"/>
            <a:ext cx="2745295" cy="3139659"/>
          </a:xfrm>
          <a:prstGeom prst="rect">
            <a:avLst/>
          </a:prstGeom>
        </p:spPr>
      </p:pic>
    </p:spTree>
    <p:extLst>
      <p:ext uri="{BB962C8B-B14F-4D97-AF65-F5344CB8AC3E}">
        <p14:creationId xmlns:p14="http://schemas.microsoft.com/office/powerpoint/2010/main" val="186953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dissolve">
                                      <p:cBhvr>
                                        <p:cTn id="7" dur="500"/>
                                        <p:tgtEl>
                                          <p:spTgt spid="247"/>
                                        </p:tgtEl>
                                      </p:cBhvr>
                                    </p:animEffect>
                                  </p:childTnLst>
                                </p:cTn>
                              </p:par>
                              <p:par>
                                <p:cTn id="8" presetID="2" presetClass="entr" presetSubtype="9"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500" fill="hold"/>
                                        <p:tgtEl>
                                          <p:spTgt spid="136"/>
                                        </p:tgtEl>
                                        <p:attrNameLst>
                                          <p:attrName>ppt_x</p:attrName>
                                        </p:attrNameLst>
                                      </p:cBhvr>
                                      <p:tavLst>
                                        <p:tav tm="0">
                                          <p:val>
                                            <p:strVal val="0-#ppt_w/2"/>
                                          </p:val>
                                        </p:tav>
                                        <p:tav tm="100000">
                                          <p:val>
                                            <p:strVal val="#ppt_x"/>
                                          </p:val>
                                        </p:tav>
                                      </p:tavLst>
                                    </p:anim>
                                    <p:anim calcmode="lin" valueType="num">
                                      <p:cBhvr additive="base">
                                        <p:cTn id="11" dur="500" fill="hold"/>
                                        <p:tgtEl>
                                          <p:spTgt spid="136"/>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 name="Google Shape;131;p5">
            <a:extLst>
              <a:ext uri="{FF2B5EF4-FFF2-40B4-BE49-F238E27FC236}">
                <a16:creationId xmlns:a16="http://schemas.microsoft.com/office/drawing/2014/main" id="{BE1AB2F1-7175-4934-A18A-2843C677CD6C}"/>
              </a:ext>
            </a:extLst>
          </p:cNvPr>
          <p:cNvSpPr/>
          <p:nvPr/>
        </p:nvSpPr>
        <p:spPr>
          <a:xfrm>
            <a:off x="159991" y="1534084"/>
            <a:ext cx="12197820" cy="3450373"/>
          </a:xfrm>
          <a:custGeom>
            <a:avLst/>
            <a:gdLst/>
            <a:ahLst/>
            <a:cxnLst/>
            <a:rect l="l" t="t" r="r" b="b"/>
            <a:pathLst>
              <a:path w="6852708" h="3450373" extrusionOk="0">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132;p5">
            <a:extLst>
              <a:ext uri="{FF2B5EF4-FFF2-40B4-BE49-F238E27FC236}">
                <a16:creationId xmlns:a16="http://schemas.microsoft.com/office/drawing/2014/main" id="{B6D4E024-905E-41EA-B520-AF4113AA69CC}"/>
              </a:ext>
            </a:extLst>
          </p:cNvPr>
          <p:cNvSpPr/>
          <p:nvPr/>
        </p:nvSpPr>
        <p:spPr>
          <a:xfrm>
            <a:off x="160197" y="2743831"/>
            <a:ext cx="12197635" cy="2240522"/>
          </a:xfrm>
          <a:custGeom>
            <a:avLst/>
            <a:gdLst/>
            <a:ahLst/>
            <a:cxnLst/>
            <a:rect l="l" t="t" r="r" b="b"/>
            <a:pathLst>
              <a:path w="6852604" h="2240522" extrusionOk="0">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133;p5">
            <a:extLst>
              <a:ext uri="{FF2B5EF4-FFF2-40B4-BE49-F238E27FC236}">
                <a16:creationId xmlns:a16="http://schemas.microsoft.com/office/drawing/2014/main" id="{B969B5FE-ABD5-4158-AB88-B65FB9E24257}"/>
              </a:ext>
            </a:extLst>
          </p:cNvPr>
          <p:cNvSpPr/>
          <p:nvPr/>
        </p:nvSpPr>
        <p:spPr>
          <a:xfrm>
            <a:off x="159991" y="3466531"/>
            <a:ext cx="12194349" cy="3387370"/>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134;p5">
            <a:extLst>
              <a:ext uri="{FF2B5EF4-FFF2-40B4-BE49-F238E27FC236}">
                <a16:creationId xmlns:a16="http://schemas.microsoft.com/office/drawing/2014/main" id="{49CA1922-396C-45A6-AF5D-0DBE9F2C7F23}"/>
              </a:ext>
            </a:extLst>
          </p:cNvPr>
          <p:cNvSpPr/>
          <p:nvPr/>
        </p:nvSpPr>
        <p:spPr>
          <a:xfrm>
            <a:off x="159991" y="4749421"/>
            <a:ext cx="12194349" cy="73791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135;p5">
            <a:extLst>
              <a:ext uri="{FF2B5EF4-FFF2-40B4-BE49-F238E27FC236}">
                <a16:creationId xmlns:a16="http://schemas.microsoft.com/office/drawing/2014/main" id="{BA0ED8AB-F2C5-406A-88E7-3A3899170237}"/>
              </a:ext>
            </a:extLst>
          </p:cNvPr>
          <p:cNvSpPr/>
          <p:nvPr/>
        </p:nvSpPr>
        <p:spPr>
          <a:xfrm>
            <a:off x="159991" y="3799975"/>
            <a:ext cx="12194533" cy="578327"/>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Google Shape;136;p5">
            <a:extLst>
              <a:ext uri="{FF2B5EF4-FFF2-40B4-BE49-F238E27FC236}">
                <a16:creationId xmlns:a16="http://schemas.microsoft.com/office/drawing/2014/main" id="{1A1451DC-D46E-463D-9956-E8C03B88F2EA}"/>
              </a:ext>
            </a:extLst>
          </p:cNvPr>
          <p:cNvSpPr/>
          <p:nvPr/>
        </p:nvSpPr>
        <p:spPr>
          <a:xfrm>
            <a:off x="159991" y="3430248"/>
            <a:ext cx="12194349" cy="199960"/>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137;p5">
            <a:extLst>
              <a:ext uri="{FF2B5EF4-FFF2-40B4-BE49-F238E27FC236}">
                <a16:creationId xmlns:a16="http://schemas.microsoft.com/office/drawing/2014/main" id="{A6F5C1BC-B6C3-4CB0-8F8F-3CF3A5F07F07}"/>
              </a:ext>
            </a:extLst>
          </p:cNvPr>
          <p:cNvSpPr/>
          <p:nvPr/>
        </p:nvSpPr>
        <p:spPr>
          <a:xfrm>
            <a:off x="159991" y="5669997"/>
            <a:ext cx="12186015" cy="1186838"/>
          </a:xfrm>
          <a:custGeom>
            <a:avLst/>
            <a:gdLst/>
            <a:ahLst/>
            <a:cxnLst/>
            <a:rect l="l" t="t" r="r" b="b"/>
            <a:pathLst>
              <a:path w="6281451" h="2792561" extrusionOk="0">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 name="Google Shape;139;p5">
            <a:extLst>
              <a:ext uri="{FF2B5EF4-FFF2-40B4-BE49-F238E27FC236}">
                <a16:creationId xmlns:a16="http://schemas.microsoft.com/office/drawing/2014/main" id="{B1F78BA8-9B4A-4EBD-8111-211DCB93DF17}"/>
              </a:ext>
            </a:extLst>
          </p:cNvPr>
          <p:cNvSpPr/>
          <p:nvPr/>
        </p:nvSpPr>
        <p:spPr>
          <a:xfrm>
            <a:off x="894916" y="566241"/>
            <a:ext cx="11066865" cy="5543415"/>
          </a:xfrm>
          <a:prstGeom prst="frame">
            <a:avLst>
              <a:gd name="adj1" fmla="val 3598"/>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40;p5">
            <a:extLst>
              <a:ext uri="{FF2B5EF4-FFF2-40B4-BE49-F238E27FC236}">
                <a16:creationId xmlns:a16="http://schemas.microsoft.com/office/drawing/2014/main" id="{2970374B-FB5B-4EA5-A8D6-4D7C92B3A4FB}"/>
              </a:ext>
            </a:extLst>
          </p:cNvPr>
          <p:cNvSpPr/>
          <p:nvPr/>
        </p:nvSpPr>
        <p:spPr>
          <a:xfrm>
            <a:off x="159991" y="5965350"/>
            <a:ext cx="12186015" cy="891678"/>
          </a:xfrm>
          <a:custGeom>
            <a:avLst/>
            <a:gdLst/>
            <a:ahLst/>
            <a:cxnLst/>
            <a:rect l="l" t="t" r="r" b="b"/>
            <a:pathLst>
              <a:path w="6281451" h="2098067" extrusionOk="0">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156;p5">
            <a:extLst>
              <a:ext uri="{FF2B5EF4-FFF2-40B4-BE49-F238E27FC236}">
                <a16:creationId xmlns:a16="http://schemas.microsoft.com/office/drawing/2014/main" id="{5122535A-A2F5-4A96-A959-3587B4798FB2}"/>
              </a:ext>
            </a:extLst>
          </p:cNvPr>
          <p:cNvSpPr/>
          <p:nvPr/>
        </p:nvSpPr>
        <p:spPr>
          <a:xfrm>
            <a:off x="159991" y="6463713"/>
            <a:ext cx="12186015" cy="393600"/>
          </a:xfrm>
          <a:custGeom>
            <a:avLst/>
            <a:gdLst/>
            <a:ahLst/>
            <a:cxnLst/>
            <a:rect l="l" t="t" r="r" b="b"/>
            <a:pathLst>
              <a:path w="6281451" h="926118" extrusionOk="0">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9" name="Google Shape;157;p5">
            <a:extLst>
              <a:ext uri="{FF2B5EF4-FFF2-40B4-BE49-F238E27FC236}">
                <a16:creationId xmlns:a16="http://schemas.microsoft.com/office/drawing/2014/main" id="{223C0965-3039-41CF-9C66-7C30FDC36ECE}"/>
              </a:ext>
            </a:extLst>
          </p:cNvPr>
          <p:cNvGrpSpPr/>
          <p:nvPr/>
        </p:nvGrpSpPr>
        <p:grpSpPr>
          <a:xfrm>
            <a:off x="407656" y="5694211"/>
            <a:ext cx="1734707" cy="1138399"/>
            <a:chOff x="975725" y="5557227"/>
            <a:chExt cx="2040352" cy="1338977"/>
          </a:xfrm>
        </p:grpSpPr>
        <p:sp>
          <p:nvSpPr>
            <p:cNvPr id="113" name="Google Shape;158;p5">
              <a:extLst>
                <a:ext uri="{FF2B5EF4-FFF2-40B4-BE49-F238E27FC236}">
                  <a16:creationId xmlns:a16="http://schemas.microsoft.com/office/drawing/2014/main" id="{FDAAB0BC-B49C-4F9C-8E5E-57575BDAC805}"/>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14" name="Google Shape;159;p5">
              <a:extLst>
                <a:ext uri="{FF2B5EF4-FFF2-40B4-BE49-F238E27FC236}">
                  <a16:creationId xmlns:a16="http://schemas.microsoft.com/office/drawing/2014/main" id="{AD4427A7-9840-4995-AF40-7CFB40D482C9}"/>
                </a:ext>
              </a:extLst>
            </p:cNvPr>
            <p:cNvGrpSpPr/>
            <p:nvPr/>
          </p:nvGrpSpPr>
          <p:grpSpPr>
            <a:xfrm flipH="1">
              <a:off x="1071688" y="5557227"/>
              <a:ext cx="835252" cy="890789"/>
              <a:chOff x="-4259888" y="2290454"/>
              <a:chExt cx="4283344" cy="4568148"/>
            </a:xfrm>
          </p:grpSpPr>
          <p:sp>
            <p:nvSpPr>
              <p:cNvPr id="130" name="Google Shape;160;p5">
                <a:extLst>
                  <a:ext uri="{FF2B5EF4-FFF2-40B4-BE49-F238E27FC236}">
                    <a16:creationId xmlns:a16="http://schemas.microsoft.com/office/drawing/2014/main" id="{6B5EFD92-BB17-495E-AC73-8140798ACF41}"/>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161;p5">
                <a:extLst>
                  <a:ext uri="{FF2B5EF4-FFF2-40B4-BE49-F238E27FC236}">
                    <a16:creationId xmlns:a16="http://schemas.microsoft.com/office/drawing/2014/main" id="{6F944491-0619-4D0B-94AA-F91EB8D70057}"/>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 name="Google Shape;162;p5">
                <a:extLst>
                  <a:ext uri="{FF2B5EF4-FFF2-40B4-BE49-F238E27FC236}">
                    <a16:creationId xmlns:a16="http://schemas.microsoft.com/office/drawing/2014/main" id="{D83001DE-34F8-4D42-9F99-7BC6E5C854D8}"/>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 name="Google Shape;163;p5">
                <a:extLst>
                  <a:ext uri="{FF2B5EF4-FFF2-40B4-BE49-F238E27FC236}">
                    <a16:creationId xmlns:a16="http://schemas.microsoft.com/office/drawing/2014/main" id="{5D2EB3EA-49E0-4C52-8296-B2AE7E8E24EC}"/>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 name="Google Shape;164;p5">
                <a:extLst>
                  <a:ext uri="{FF2B5EF4-FFF2-40B4-BE49-F238E27FC236}">
                    <a16:creationId xmlns:a16="http://schemas.microsoft.com/office/drawing/2014/main" id="{2D5C4B91-F14B-4D0B-883E-6C8E835DEEB6}"/>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 name="Google Shape;165;p5">
                <a:extLst>
                  <a:ext uri="{FF2B5EF4-FFF2-40B4-BE49-F238E27FC236}">
                    <a16:creationId xmlns:a16="http://schemas.microsoft.com/office/drawing/2014/main" id="{CBC493E6-1C72-4138-B175-31B94F504114}"/>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15" name="Google Shape;166;p5">
              <a:extLst>
                <a:ext uri="{FF2B5EF4-FFF2-40B4-BE49-F238E27FC236}">
                  <a16:creationId xmlns:a16="http://schemas.microsoft.com/office/drawing/2014/main" id="{8E265BB9-A98D-4FDA-BE15-59F72A9B366C}"/>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6" name="Google Shape;167;p5">
              <a:extLst>
                <a:ext uri="{FF2B5EF4-FFF2-40B4-BE49-F238E27FC236}">
                  <a16:creationId xmlns:a16="http://schemas.microsoft.com/office/drawing/2014/main" id="{A1B839E5-907A-4482-BF02-57D903967FE7}"/>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7" name="Google Shape;168;p5">
              <a:extLst>
                <a:ext uri="{FF2B5EF4-FFF2-40B4-BE49-F238E27FC236}">
                  <a16:creationId xmlns:a16="http://schemas.microsoft.com/office/drawing/2014/main" id="{2E8BC56A-F7F3-4812-B1F5-48974556164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8" name="Google Shape;169;p5">
              <a:extLst>
                <a:ext uri="{FF2B5EF4-FFF2-40B4-BE49-F238E27FC236}">
                  <a16:creationId xmlns:a16="http://schemas.microsoft.com/office/drawing/2014/main" id="{EC1E53E3-9EC3-49B6-B9CD-99AEFA497D2B}"/>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170;p5">
              <a:extLst>
                <a:ext uri="{FF2B5EF4-FFF2-40B4-BE49-F238E27FC236}">
                  <a16:creationId xmlns:a16="http://schemas.microsoft.com/office/drawing/2014/main" id="{BEEC7784-2A5A-4986-AF0A-FDCED37E17A1}"/>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 name="Google Shape;171;p5">
              <a:extLst>
                <a:ext uri="{FF2B5EF4-FFF2-40B4-BE49-F238E27FC236}">
                  <a16:creationId xmlns:a16="http://schemas.microsoft.com/office/drawing/2014/main" id="{094228DD-74DF-4C81-BEF4-5DF64B64BA1B}"/>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1" name="Google Shape;172;p5">
              <a:extLst>
                <a:ext uri="{FF2B5EF4-FFF2-40B4-BE49-F238E27FC236}">
                  <a16:creationId xmlns:a16="http://schemas.microsoft.com/office/drawing/2014/main" id="{526FF432-09E9-4DFF-BCF8-D344F8111A13}"/>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 name="Google Shape;173;p5">
              <a:extLst>
                <a:ext uri="{FF2B5EF4-FFF2-40B4-BE49-F238E27FC236}">
                  <a16:creationId xmlns:a16="http://schemas.microsoft.com/office/drawing/2014/main" id="{F9FA884C-73A6-4822-B296-8847C8EDE5C1}"/>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23" name="Google Shape;174;p5">
              <a:extLst>
                <a:ext uri="{FF2B5EF4-FFF2-40B4-BE49-F238E27FC236}">
                  <a16:creationId xmlns:a16="http://schemas.microsoft.com/office/drawing/2014/main" id="{B970EC3D-E82C-4B37-A9BD-7753BFA43945}"/>
                </a:ext>
              </a:extLst>
            </p:cNvPr>
            <p:cNvGrpSpPr/>
            <p:nvPr/>
          </p:nvGrpSpPr>
          <p:grpSpPr>
            <a:xfrm rot="-568258">
              <a:off x="1768426" y="6089716"/>
              <a:ext cx="479762" cy="573137"/>
              <a:chOff x="12650622" y="-224128"/>
              <a:chExt cx="1467358" cy="1752944"/>
            </a:xfrm>
          </p:grpSpPr>
          <p:sp>
            <p:nvSpPr>
              <p:cNvPr id="124" name="Google Shape;175;p5">
                <a:extLst>
                  <a:ext uri="{FF2B5EF4-FFF2-40B4-BE49-F238E27FC236}">
                    <a16:creationId xmlns:a16="http://schemas.microsoft.com/office/drawing/2014/main" id="{B21A09B2-DF24-409D-8F1D-6D29CBC4812A}"/>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 name="Google Shape;176;p5">
                <a:extLst>
                  <a:ext uri="{FF2B5EF4-FFF2-40B4-BE49-F238E27FC236}">
                    <a16:creationId xmlns:a16="http://schemas.microsoft.com/office/drawing/2014/main" id="{3833E999-3DF8-4D43-A4A7-34807007FDB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 name="Google Shape;177;p5">
                <a:extLst>
                  <a:ext uri="{FF2B5EF4-FFF2-40B4-BE49-F238E27FC236}">
                    <a16:creationId xmlns:a16="http://schemas.microsoft.com/office/drawing/2014/main" id="{5A2E28C7-9C84-440F-AFB2-35D2EE973AD5}"/>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 name="Google Shape;178;p5">
                <a:extLst>
                  <a:ext uri="{FF2B5EF4-FFF2-40B4-BE49-F238E27FC236}">
                    <a16:creationId xmlns:a16="http://schemas.microsoft.com/office/drawing/2014/main" id="{441F5634-3041-4C39-B5B6-540D3DDB0F54}"/>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 name="Google Shape;179;p5">
                <a:extLst>
                  <a:ext uri="{FF2B5EF4-FFF2-40B4-BE49-F238E27FC236}">
                    <a16:creationId xmlns:a16="http://schemas.microsoft.com/office/drawing/2014/main" id="{C9474D01-CC5F-4212-A79F-D91756CC47F6}"/>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 name="Google Shape;180;p5">
                <a:extLst>
                  <a:ext uri="{FF2B5EF4-FFF2-40B4-BE49-F238E27FC236}">
                    <a16:creationId xmlns:a16="http://schemas.microsoft.com/office/drawing/2014/main" id="{1C6B82FA-02DD-4E58-BFB9-31278F436D81}"/>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20" name="Google Shape;181;p5">
            <a:extLst>
              <a:ext uri="{FF2B5EF4-FFF2-40B4-BE49-F238E27FC236}">
                <a16:creationId xmlns:a16="http://schemas.microsoft.com/office/drawing/2014/main" id="{97183473-14FC-44E5-B023-20FA17C263C1}"/>
              </a:ext>
            </a:extLst>
          </p:cNvPr>
          <p:cNvGrpSpPr/>
          <p:nvPr/>
        </p:nvGrpSpPr>
        <p:grpSpPr>
          <a:xfrm>
            <a:off x="-514919" y="0"/>
            <a:ext cx="4138029" cy="6868885"/>
            <a:chOff x="10890" y="0"/>
            <a:chExt cx="4138029" cy="6868885"/>
          </a:xfrm>
        </p:grpSpPr>
        <p:sp>
          <p:nvSpPr>
            <p:cNvPr id="108" name="Google Shape;182;p5">
              <a:extLst>
                <a:ext uri="{FF2B5EF4-FFF2-40B4-BE49-F238E27FC236}">
                  <a16:creationId xmlns:a16="http://schemas.microsoft.com/office/drawing/2014/main" id="{78A29A19-5056-4550-B678-A4DCDDB2D768}"/>
                </a:ext>
              </a:extLst>
            </p:cNvPr>
            <p:cNvSpPr/>
            <p:nvPr/>
          </p:nvSpPr>
          <p:spPr>
            <a:xfrm>
              <a:off x="272839" y="1379068"/>
              <a:ext cx="1686804" cy="5489817"/>
            </a:xfrm>
            <a:custGeom>
              <a:avLst/>
              <a:gdLst/>
              <a:ahLst/>
              <a:cxnLst/>
              <a:rect l="l" t="t" r="r" b="b"/>
              <a:pathLst>
                <a:path w="1686804" h="5489817" extrusionOk="0">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9" name="Google Shape;183;p5">
              <a:extLst>
                <a:ext uri="{FF2B5EF4-FFF2-40B4-BE49-F238E27FC236}">
                  <a16:creationId xmlns:a16="http://schemas.microsoft.com/office/drawing/2014/main" id="{D9BFCB3A-F3B3-44C1-9B8E-919B991DEDEC}"/>
                </a:ext>
              </a:extLst>
            </p:cNvPr>
            <p:cNvSpPr/>
            <p:nvPr/>
          </p:nvSpPr>
          <p:spPr>
            <a:xfrm>
              <a:off x="1658478" y="1379287"/>
              <a:ext cx="301327" cy="419161"/>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184;p5">
              <a:extLst>
                <a:ext uri="{FF2B5EF4-FFF2-40B4-BE49-F238E27FC236}">
                  <a16:creationId xmlns:a16="http://schemas.microsoft.com/office/drawing/2014/main" id="{DC6AF7D7-C929-482B-9AC6-F439A75D6151}"/>
                </a:ext>
              </a:extLst>
            </p:cNvPr>
            <p:cNvSpPr/>
            <p:nvPr/>
          </p:nvSpPr>
          <p:spPr>
            <a:xfrm>
              <a:off x="1070708" y="0"/>
              <a:ext cx="2582156" cy="1362641"/>
            </a:xfrm>
            <a:custGeom>
              <a:avLst/>
              <a:gdLst/>
              <a:ahLst/>
              <a:cxnLst/>
              <a:rect l="l" t="t" r="r" b="b"/>
              <a:pathLst>
                <a:path w="1131284" h="596995" extrusionOk="0">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185;p5">
              <a:extLst>
                <a:ext uri="{FF2B5EF4-FFF2-40B4-BE49-F238E27FC236}">
                  <a16:creationId xmlns:a16="http://schemas.microsoft.com/office/drawing/2014/main" id="{DC922FC8-AD0A-4D5F-AAD0-3A86B65BD030}"/>
                </a:ext>
              </a:extLst>
            </p:cNvPr>
            <p:cNvSpPr/>
            <p:nvPr/>
          </p:nvSpPr>
          <p:spPr>
            <a:xfrm>
              <a:off x="10890" y="507556"/>
              <a:ext cx="4138029" cy="2301934"/>
            </a:xfrm>
            <a:custGeom>
              <a:avLst/>
              <a:gdLst/>
              <a:ahLst/>
              <a:cxnLst/>
              <a:rect l="l" t="t" r="r" b="b"/>
              <a:pathLst>
                <a:path w="4138029" h="2301934" extrusionOk="0">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186;p5">
              <a:extLst>
                <a:ext uri="{FF2B5EF4-FFF2-40B4-BE49-F238E27FC236}">
                  <a16:creationId xmlns:a16="http://schemas.microsoft.com/office/drawing/2014/main" id="{23C91355-6B19-4239-BAC8-F734061BE1CE}"/>
                </a:ext>
              </a:extLst>
            </p:cNvPr>
            <p:cNvSpPr/>
            <p:nvPr/>
          </p:nvSpPr>
          <p:spPr>
            <a:xfrm>
              <a:off x="67480" y="1215354"/>
              <a:ext cx="2595365" cy="1595000"/>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1" name="Google Shape;329;p10">
            <a:extLst>
              <a:ext uri="{FF2B5EF4-FFF2-40B4-BE49-F238E27FC236}">
                <a16:creationId xmlns:a16="http://schemas.microsoft.com/office/drawing/2014/main" id="{95904172-257C-4265-95BE-ECEC057C6A4A}"/>
              </a:ext>
            </a:extLst>
          </p:cNvPr>
          <p:cNvGrpSpPr/>
          <p:nvPr userDrawn="1"/>
        </p:nvGrpSpPr>
        <p:grpSpPr>
          <a:xfrm flipH="1">
            <a:off x="1502269" y="4210677"/>
            <a:ext cx="1738239" cy="1743417"/>
            <a:chOff x="4067175" y="-2019300"/>
            <a:chExt cx="4220050" cy="4232623"/>
          </a:xfrm>
        </p:grpSpPr>
        <p:sp>
          <p:nvSpPr>
            <p:cNvPr id="95" name="Google Shape;330;p10">
              <a:extLst>
                <a:ext uri="{FF2B5EF4-FFF2-40B4-BE49-F238E27FC236}">
                  <a16:creationId xmlns:a16="http://schemas.microsoft.com/office/drawing/2014/main" id="{D9A1BFF8-F775-483E-8EA7-55C5A8578AAE}"/>
                </a:ext>
              </a:extLst>
            </p:cNvPr>
            <p:cNvSpPr/>
            <p:nvPr/>
          </p:nvSpPr>
          <p:spPr>
            <a:xfrm>
              <a:off x="5501258" y="-2019300"/>
              <a:ext cx="1351883" cy="989266"/>
            </a:xfrm>
            <a:custGeom>
              <a:avLst/>
              <a:gdLst/>
              <a:ahLst/>
              <a:cxnLst/>
              <a:rect l="l" t="t" r="r" b="b"/>
              <a:pathLst>
                <a:path w="1351883" h="989266" extrusionOk="0">
                  <a:moveTo>
                    <a:pt x="675989" y="0"/>
                  </a:moveTo>
                  <a:lnTo>
                    <a:pt x="1013936" y="494633"/>
                  </a:lnTo>
                  <a:lnTo>
                    <a:pt x="1351883" y="989267"/>
                  </a:lnTo>
                  <a:lnTo>
                    <a:pt x="675989" y="989267"/>
                  </a:lnTo>
                  <a:lnTo>
                    <a:pt x="0" y="989267"/>
                  </a:lnTo>
                  <a:lnTo>
                    <a:pt x="337947" y="49463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6" name="Google Shape;331;p10">
              <a:extLst>
                <a:ext uri="{FF2B5EF4-FFF2-40B4-BE49-F238E27FC236}">
                  <a16:creationId xmlns:a16="http://schemas.microsoft.com/office/drawing/2014/main" id="{4ECF882E-7145-46FA-8A1B-74CA0A63C86B}"/>
                </a:ext>
              </a:extLst>
            </p:cNvPr>
            <p:cNvSpPr/>
            <p:nvPr/>
          </p:nvSpPr>
          <p:spPr>
            <a:xfrm>
              <a:off x="5602605" y="-819151"/>
              <a:ext cx="1149191" cy="2916745"/>
            </a:xfrm>
            <a:custGeom>
              <a:avLst/>
              <a:gdLst/>
              <a:ahLst/>
              <a:cxnLst/>
              <a:rect l="l" t="t" r="r" b="b"/>
              <a:pathLst>
                <a:path w="1149191" h="2916745" extrusionOk="0">
                  <a:moveTo>
                    <a:pt x="1149191" y="2916746"/>
                  </a:moveTo>
                  <a:lnTo>
                    <a:pt x="1149191" y="0"/>
                  </a:lnTo>
                  <a:lnTo>
                    <a:pt x="0" y="0"/>
                  </a:lnTo>
                  <a:lnTo>
                    <a:pt x="0" y="2916746"/>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 name="Google Shape;332;p10">
              <a:extLst>
                <a:ext uri="{FF2B5EF4-FFF2-40B4-BE49-F238E27FC236}">
                  <a16:creationId xmlns:a16="http://schemas.microsoft.com/office/drawing/2014/main" id="{05B51674-F511-4F1C-AFDF-870244D1A198}"/>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 name="Google Shape;333;p10">
              <a:extLst>
                <a:ext uri="{FF2B5EF4-FFF2-40B4-BE49-F238E27FC236}">
                  <a16:creationId xmlns:a16="http://schemas.microsoft.com/office/drawing/2014/main" id="{AEEB1F4C-398B-4B7D-B6EC-D94352A4C630}"/>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 name="Google Shape;334;p10">
              <a:extLst>
                <a:ext uri="{FF2B5EF4-FFF2-40B4-BE49-F238E27FC236}">
                  <a16:creationId xmlns:a16="http://schemas.microsoft.com/office/drawing/2014/main" id="{3486D52D-8806-49B0-A090-973E65F53F2E}"/>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335;p10">
              <a:extLst>
                <a:ext uri="{FF2B5EF4-FFF2-40B4-BE49-F238E27FC236}">
                  <a16:creationId xmlns:a16="http://schemas.microsoft.com/office/drawing/2014/main" id="{31963093-C2B5-4EF2-954A-76B0C772C47A}"/>
                </a:ext>
              </a:extLst>
            </p:cNvPr>
            <p:cNvSpPr/>
            <p:nvPr/>
          </p:nvSpPr>
          <p:spPr>
            <a:xfrm>
              <a:off x="4203192" y="2529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 name="Google Shape;336;p10">
              <a:extLst>
                <a:ext uri="{FF2B5EF4-FFF2-40B4-BE49-F238E27FC236}">
                  <a16:creationId xmlns:a16="http://schemas.microsoft.com/office/drawing/2014/main" id="{6B6288F1-5DF9-49EA-9FF4-A424ED314645}"/>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2" name="Google Shape;337;p10">
              <a:extLst>
                <a:ext uri="{FF2B5EF4-FFF2-40B4-BE49-F238E27FC236}">
                  <a16:creationId xmlns:a16="http://schemas.microsoft.com/office/drawing/2014/main" id="{A554839A-3315-4A91-B44D-E1A1D6E67F99}"/>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 name="Google Shape;338;p10">
              <a:extLst>
                <a:ext uri="{FF2B5EF4-FFF2-40B4-BE49-F238E27FC236}">
                  <a16:creationId xmlns:a16="http://schemas.microsoft.com/office/drawing/2014/main" id="{9CF5FA59-7AF1-49FD-BBB5-1FB53ECDBBB9}"/>
                </a:ext>
              </a:extLst>
            </p:cNvPr>
            <p:cNvSpPr/>
            <p:nvPr/>
          </p:nvSpPr>
          <p:spPr>
            <a:xfrm>
              <a:off x="7399972" y="2910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 name="Google Shape;339;p10">
              <a:extLst>
                <a:ext uri="{FF2B5EF4-FFF2-40B4-BE49-F238E27FC236}">
                  <a16:creationId xmlns:a16="http://schemas.microsoft.com/office/drawing/2014/main" id="{92FD3FA2-00C3-460D-A3B5-AD1564ED30EE}"/>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340;p10">
              <a:extLst>
                <a:ext uri="{FF2B5EF4-FFF2-40B4-BE49-F238E27FC236}">
                  <a16:creationId xmlns:a16="http://schemas.microsoft.com/office/drawing/2014/main" id="{18EC5FE2-CF7B-4455-B13D-7DA04F6F518F}"/>
                </a:ext>
              </a:extLst>
            </p:cNvPr>
            <p:cNvSpPr/>
            <p:nvPr/>
          </p:nvSpPr>
          <p:spPr>
            <a:xfrm>
              <a:off x="4935377" y="520921"/>
              <a:ext cx="2512795" cy="1692402"/>
            </a:xfrm>
            <a:custGeom>
              <a:avLst/>
              <a:gdLst/>
              <a:ahLst/>
              <a:cxnLst/>
              <a:rect l="l" t="t" r="r" b="b"/>
              <a:pathLst>
                <a:path w="2445543" h="1692402" extrusionOk="0">
                  <a:moveTo>
                    <a:pt x="0" y="1692402"/>
                  </a:moveTo>
                  <a:lnTo>
                    <a:pt x="0" y="0"/>
                  </a:lnTo>
                  <a:lnTo>
                    <a:pt x="199454" y="0"/>
                  </a:lnTo>
                  <a:lnTo>
                    <a:pt x="199454" y="125825"/>
                  </a:lnTo>
                  <a:lnTo>
                    <a:pt x="401288" y="125825"/>
                  </a:lnTo>
                  <a:lnTo>
                    <a:pt x="401288" y="0"/>
                  </a:lnTo>
                  <a:lnTo>
                    <a:pt x="660654" y="0"/>
                  </a:lnTo>
                  <a:lnTo>
                    <a:pt x="660654" y="125825"/>
                  </a:lnTo>
                  <a:cubicBezTo>
                    <a:pt x="727901" y="125825"/>
                    <a:pt x="795242" y="125825"/>
                    <a:pt x="862489" y="125825"/>
                  </a:cubicBezTo>
                  <a:lnTo>
                    <a:pt x="862489" y="0"/>
                  </a:lnTo>
                  <a:lnTo>
                    <a:pt x="1121854" y="0"/>
                  </a:lnTo>
                  <a:lnTo>
                    <a:pt x="1121854" y="125825"/>
                  </a:lnTo>
                  <a:cubicBezTo>
                    <a:pt x="1189101" y="125825"/>
                    <a:pt x="1256443" y="125825"/>
                    <a:pt x="1323689" y="125825"/>
                  </a:cubicBezTo>
                  <a:lnTo>
                    <a:pt x="1323689" y="0"/>
                  </a:lnTo>
                  <a:lnTo>
                    <a:pt x="1583055" y="0"/>
                  </a:lnTo>
                  <a:lnTo>
                    <a:pt x="1583055" y="125825"/>
                  </a:lnTo>
                  <a:cubicBezTo>
                    <a:pt x="1650302" y="125825"/>
                    <a:pt x="1717643" y="125825"/>
                    <a:pt x="1784890" y="125825"/>
                  </a:cubicBezTo>
                  <a:lnTo>
                    <a:pt x="1784890" y="0"/>
                  </a:lnTo>
                  <a:lnTo>
                    <a:pt x="2044256" y="0"/>
                  </a:lnTo>
                  <a:lnTo>
                    <a:pt x="2044256" y="125825"/>
                  </a:lnTo>
                  <a:lnTo>
                    <a:pt x="2246090" y="125825"/>
                  </a:lnTo>
                  <a:lnTo>
                    <a:pt x="2246090" y="0"/>
                  </a:lnTo>
                  <a:lnTo>
                    <a:pt x="2445544" y="0"/>
                  </a:lnTo>
                  <a:lnTo>
                    <a:pt x="2445544" y="1692402"/>
                  </a:lnTo>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 name="Google Shape;341;p10">
              <a:extLst>
                <a:ext uri="{FF2B5EF4-FFF2-40B4-BE49-F238E27FC236}">
                  <a16:creationId xmlns:a16="http://schemas.microsoft.com/office/drawing/2014/main" id="{D9B772F8-FA3C-4DE8-881C-9BB64A08DA5A}"/>
                </a:ext>
              </a:extLst>
            </p:cNvPr>
            <p:cNvSpPr/>
            <p:nvPr/>
          </p:nvSpPr>
          <p:spPr>
            <a:xfrm>
              <a:off x="5742602" y="982979"/>
              <a:ext cx="897070" cy="1230344"/>
            </a:xfrm>
            <a:custGeom>
              <a:avLst/>
              <a:gdLst/>
              <a:ahLst/>
              <a:cxnLst/>
              <a:rect l="l" t="t" r="r" b="b"/>
              <a:pathLst>
                <a:path w="873061" h="1230344" extrusionOk="0">
                  <a:moveTo>
                    <a:pt x="0" y="1230344"/>
                  </a:moveTo>
                  <a:lnTo>
                    <a:pt x="0" y="436531"/>
                  </a:lnTo>
                  <a:cubicBezTo>
                    <a:pt x="0" y="196405"/>
                    <a:pt x="196405" y="0"/>
                    <a:pt x="436531" y="0"/>
                  </a:cubicBezTo>
                  <a:lnTo>
                    <a:pt x="436531" y="0"/>
                  </a:lnTo>
                  <a:cubicBezTo>
                    <a:pt x="676656" y="0"/>
                    <a:pt x="873062" y="196405"/>
                    <a:pt x="873062" y="436531"/>
                  </a:cubicBezTo>
                  <a:lnTo>
                    <a:pt x="873062" y="1230344"/>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 name="Google Shape;342;p10">
              <a:extLst>
                <a:ext uri="{FF2B5EF4-FFF2-40B4-BE49-F238E27FC236}">
                  <a16:creationId xmlns:a16="http://schemas.microsoft.com/office/drawing/2014/main" id="{C59D041E-1CF5-4AC3-AA7D-450BF28FD222}"/>
                </a:ext>
              </a:extLst>
            </p:cNvPr>
            <p:cNvSpPr/>
            <p:nvPr/>
          </p:nvSpPr>
          <p:spPr>
            <a:xfrm>
              <a:off x="5872770" y="1161477"/>
              <a:ext cx="636738" cy="873251"/>
            </a:xfrm>
            <a:custGeom>
              <a:avLst/>
              <a:gdLst/>
              <a:ahLst/>
              <a:cxnLst/>
              <a:rect l="l" t="t" r="r" b="b"/>
              <a:pathLst>
                <a:path w="619696" h="873251" extrusionOk="0">
                  <a:moveTo>
                    <a:pt x="0" y="873252"/>
                  </a:moveTo>
                  <a:lnTo>
                    <a:pt x="0" y="309848"/>
                  </a:lnTo>
                  <a:cubicBezTo>
                    <a:pt x="0" y="139446"/>
                    <a:pt x="139446" y="0"/>
                    <a:pt x="309848" y="0"/>
                  </a:cubicBezTo>
                  <a:lnTo>
                    <a:pt x="309848" y="0"/>
                  </a:lnTo>
                  <a:cubicBezTo>
                    <a:pt x="480251" y="0"/>
                    <a:pt x="619697" y="139446"/>
                    <a:pt x="619697" y="309848"/>
                  </a:cubicBezTo>
                  <a:lnTo>
                    <a:pt x="619697" y="873252"/>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2" name="Google Shape;343;p10">
            <a:extLst>
              <a:ext uri="{FF2B5EF4-FFF2-40B4-BE49-F238E27FC236}">
                <a16:creationId xmlns:a16="http://schemas.microsoft.com/office/drawing/2014/main" id="{2E8AAFB6-B559-41F6-B4C5-F543119D4FC0}"/>
              </a:ext>
            </a:extLst>
          </p:cNvPr>
          <p:cNvGrpSpPr/>
          <p:nvPr userDrawn="1"/>
        </p:nvGrpSpPr>
        <p:grpSpPr>
          <a:xfrm flipH="1">
            <a:off x="283429" y="5930864"/>
            <a:ext cx="647105" cy="773048"/>
            <a:chOff x="12650622" y="-224128"/>
            <a:chExt cx="1467358" cy="1752944"/>
          </a:xfrm>
        </p:grpSpPr>
        <p:sp>
          <p:nvSpPr>
            <p:cNvPr id="89" name="Google Shape;344;p10">
              <a:extLst>
                <a:ext uri="{FF2B5EF4-FFF2-40B4-BE49-F238E27FC236}">
                  <a16:creationId xmlns:a16="http://schemas.microsoft.com/office/drawing/2014/main" id="{4F3F78FA-B9E2-498E-9193-D292252CBAE7}"/>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 name="Google Shape;345;p10">
              <a:extLst>
                <a:ext uri="{FF2B5EF4-FFF2-40B4-BE49-F238E27FC236}">
                  <a16:creationId xmlns:a16="http://schemas.microsoft.com/office/drawing/2014/main" id="{C7B2F9E9-6929-4E64-A586-70D4E6F62606}"/>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1" name="Google Shape;346;p10">
              <a:extLst>
                <a:ext uri="{FF2B5EF4-FFF2-40B4-BE49-F238E27FC236}">
                  <a16:creationId xmlns:a16="http://schemas.microsoft.com/office/drawing/2014/main" id="{F264E82F-7081-421F-9ECF-0D4EA451BB36}"/>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2" name="Google Shape;347;p10">
              <a:extLst>
                <a:ext uri="{FF2B5EF4-FFF2-40B4-BE49-F238E27FC236}">
                  <a16:creationId xmlns:a16="http://schemas.microsoft.com/office/drawing/2014/main" id="{C6B733C5-2494-4AFA-8785-B44634A0412C}"/>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3" name="Google Shape;348;p10">
              <a:extLst>
                <a:ext uri="{FF2B5EF4-FFF2-40B4-BE49-F238E27FC236}">
                  <a16:creationId xmlns:a16="http://schemas.microsoft.com/office/drawing/2014/main" id="{36A9D5F7-853E-4C7C-ACE2-8EFCA1230F52}"/>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4" name="Google Shape;349;p10">
              <a:extLst>
                <a:ext uri="{FF2B5EF4-FFF2-40B4-BE49-F238E27FC236}">
                  <a16:creationId xmlns:a16="http://schemas.microsoft.com/office/drawing/2014/main" id="{1B4B5DB8-0F23-4C2A-97EE-FDB8BD39131D}"/>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3" name="Google Shape;351;p10">
            <a:extLst>
              <a:ext uri="{FF2B5EF4-FFF2-40B4-BE49-F238E27FC236}">
                <a16:creationId xmlns:a16="http://schemas.microsoft.com/office/drawing/2014/main" id="{581E725F-8AA1-45BD-BA5F-6303F9D92F54}"/>
              </a:ext>
            </a:extLst>
          </p:cNvPr>
          <p:cNvGrpSpPr/>
          <p:nvPr userDrawn="1"/>
        </p:nvGrpSpPr>
        <p:grpSpPr>
          <a:xfrm flipH="1">
            <a:off x="2092592" y="5603187"/>
            <a:ext cx="923998" cy="943211"/>
            <a:chOff x="2148829" y="2424101"/>
            <a:chExt cx="2454481" cy="2453871"/>
          </a:xfrm>
        </p:grpSpPr>
        <p:sp>
          <p:nvSpPr>
            <p:cNvPr id="81" name="Google Shape;352;p10">
              <a:extLst>
                <a:ext uri="{FF2B5EF4-FFF2-40B4-BE49-F238E27FC236}">
                  <a16:creationId xmlns:a16="http://schemas.microsoft.com/office/drawing/2014/main" id="{6B2854EC-C6D9-496B-9FD2-02BD348D9B0B}"/>
                </a:ext>
              </a:extLst>
            </p:cNvPr>
            <p:cNvSpPr/>
            <p:nvPr/>
          </p:nvSpPr>
          <p:spPr>
            <a:xfrm>
              <a:off x="2414700" y="2858833"/>
              <a:ext cx="1640137" cy="2000434"/>
            </a:xfrm>
            <a:custGeom>
              <a:avLst/>
              <a:gdLst/>
              <a:ahLst/>
              <a:cxnLst/>
              <a:rect l="l" t="t" r="r" b="b"/>
              <a:pathLst>
                <a:path w="1640137" h="2000434" extrusionOk="0">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 name="Google Shape;353;p10">
              <a:extLst>
                <a:ext uri="{FF2B5EF4-FFF2-40B4-BE49-F238E27FC236}">
                  <a16:creationId xmlns:a16="http://schemas.microsoft.com/office/drawing/2014/main" id="{376FBCC1-8A89-4384-9329-96C34E7F20DF}"/>
                </a:ext>
              </a:extLst>
            </p:cNvPr>
            <p:cNvSpPr/>
            <p:nvPr/>
          </p:nvSpPr>
          <p:spPr>
            <a:xfrm>
              <a:off x="3996225" y="2810413"/>
              <a:ext cx="607085" cy="1076528"/>
            </a:xfrm>
            <a:custGeom>
              <a:avLst/>
              <a:gdLst/>
              <a:ahLst/>
              <a:cxnLst/>
              <a:rect l="l" t="t" r="r" b="b"/>
              <a:pathLst>
                <a:path w="607085" h="1076528" extrusionOk="0">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 name="Google Shape;354;p10">
              <a:extLst>
                <a:ext uri="{FF2B5EF4-FFF2-40B4-BE49-F238E27FC236}">
                  <a16:creationId xmlns:a16="http://schemas.microsoft.com/office/drawing/2014/main" id="{263AFD13-4350-4B2E-A9EB-9F47CD6961F2}"/>
                </a:ext>
              </a:extLst>
            </p:cNvPr>
            <p:cNvSpPr/>
            <p:nvPr/>
          </p:nvSpPr>
          <p:spPr>
            <a:xfrm>
              <a:off x="2148829" y="2632235"/>
              <a:ext cx="1830416" cy="1792106"/>
            </a:xfrm>
            <a:custGeom>
              <a:avLst/>
              <a:gdLst/>
              <a:ahLst/>
              <a:cxnLst/>
              <a:rect l="l" t="t" r="r" b="b"/>
              <a:pathLst>
                <a:path w="1830416" h="1792106" extrusionOk="0">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 name="Google Shape;355;p10">
              <a:extLst>
                <a:ext uri="{FF2B5EF4-FFF2-40B4-BE49-F238E27FC236}">
                  <a16:creationId xmlns:a16="http://schemas.microsoft.com/office/drawing/2014/main" id="{1328A865-02C2-40BA-8C0E-923A1CF20B17}"/>
                </a:ext>
              </a:extLst>
            </p:cNvPr>
            <p:cNvSpPr/>
            <p:nvPr/>
          </p:nvSpPr>
          <p:spPr>
            <a:xfrm>
              <a:off x="2332020" y="2424101"/>
              <a:ext cx="1658113" cy="611210"/>
            </a:xfrm>
            <a:custGeom>
              <a:avLst/>
              <a:gdLst/>
              <a:ahLst/>
              <a:cxnLst/>
              <a:rect l="l" t="t" r="r" b="b"/>
              <a:pathLst>
                <a:path w="1658113" h="611210" extrusionOk="0">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 name="Google Shape;356;p10">
              <a:extLst>
                <a:ext uri="{FF2B5EF4-FFF2-40B4-BE49-F238E27FC236}">
                  <a16:creationId xmlns:a16="http://schemas.microsoft.com/office/drawing/2014/main" id="{0C098CFA-645E-4ED5-8670-04DAC381D0F7}"/>
                </a:ext>
              </a:extLst>
            </p:cNvPr>
            <p:cNvSpPr/>
            <p:nvPr/>
          </p:nvSpPr>
          <p:spPr>
            <a:xfrm>
              <a:off x="3715705" y="2476794"/>
              <a:ext cx="562402" cy="374509"/>
            </a:xfrm>
            <a:custGeom>
              <a:avLst/>
              <a:gdLst/>
              <a:ahLst/>
              <a:cxnLst/>
              <a:rect l="l" t="t" r="r" b="b"/>
              <a:pathLst>
                <a:path w="562402" h="374509" extrusionOk="0">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 name="Google Shape;357;p10">
              <a:extLst>
                <a:ext uri="{FF2B5EF4-FFF2-40B4-BE49-F238E27FC236}">
                  <a16:creationId xmlns:a16="http://schemas.microsoft.com/office/drawing/2014/main" id="{0BA3A811-FF5D-49EF-8C84-E62F8F94EC2F}"/>
                </a:ext>
              </a:extLst>
            </p:cNvPr>
            <p:cNvSpPr/>
            <p:nvPr/>
          </p:nvSpPr>
          <p:spPr>
            <a:xfrm>
              <a:off x="3257786" y="2855955"/>
              <a:ext cx="1314962" cy="2022017"/>
            </a:xfrm>
            <a:custGeom>
              <a:avLst/>
              <a:gdLst/>
              <a:ahLst/>
              <a:cxnLst/>
              <a:rect l="l" t="t" r="r" b="b"/>
              <a:pathLst>
                <a:path w="1314962" h="2022017" extrusionOk="0">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 name="Google Shape;358;p10">
              <a:extLst>
                <a:ext uri="{FF2B5EF4-FFF2-40B4-BE49-F238E27FC236}">
                  <a16:creationId xmlns:a16="http://schemas.microsoft.com/office/drawing/2014/main" id="{8E0499B2-F059-4233-B1E6-A5BE889DC0D3}"/>
                </a:ext>
              </a:extLst>
            </p:cNvPr>
            <p:cNvSpPr/>
            <p:nvPr/>
          </p:nvSpPr>
          <p:spPr>
            <a:xfrm>
              <a:off x="3788137" y="2684384"/>
              <a:ext cx="411912" cy="359715"/>
            </a:xfrm>
            <a:custGeom>
              <a:avLst/>
              <a:gdLst/>
              <a:ahLst/>
              <a:cxnLst/>
              <a:rect l="l" t="t" r="r" b="b"/>
              <a:pathLst>
                <a:path w="411912" h="359715" extrusionOk="0">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 name="Google Shape;359;p10">
              <a:extLst>
                <a:ext uri="{FF2B5EF4-FFF2-40B4-BE49-F238E27FC236}">
                  <a16:creationId xmlns:a16="http://schemas.microsoft.com/office/drawing/2014/main" id="{2E1A4549-E924-43C9-A992-52793F4AD2C5}"/>
                </a:ext>
              </a:extLst>
            </p:cNvPr>
            <p:cNvSpPr/>
            <p:nvPr/>
          </p:nvSpPr>
          <p:spPr>
            <a:xfrm>
              <a:off x="2149175" y="2637166"/>
              <a:ext cx="2004726" cy="2240375"/>
            </a:xfrm>
            <a:custGeom>
              <a:avLst/>
              <a:gdLst/>
              <a:ahLst/>
              <a:cxnLst/>
              <a:rect l="l" t="t" r="r" b="b"/>
              <a:pathLst>
                <a:path w="2004726" h="2240375" extrusionOk="0">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4" name="Google Shape;276;p8">
            <a:extLst>
              <a:ext uri="{FF2B5EF4-FFF2-40B4-BE49-F238E27FC236}">
                <a16:creationId xmlns:a16="http://schemas.microsoft.com/office/drawing/2014/main" id="{842231E6-8ED7-420A-B8A8-1755A766D869}"/>
              </a:ext>
            </a:extLst>
          </p:cNvPr>
          <p:cNvSpPr/>
          <p:nvPr userDrawn="1"/>
        </p:nvSpPr>
        <p:spPr>
          <a:xfrm>
            <a:off x="9893962" y="163525"/>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 name="Google Shape;277;p8">
            <a:extLst>
              <a:ext uri="{FF2B5EF4-FFF2-40B4-BE49-F238E27FC236}">
                <a16:creationId xmlns:a16="http://schemas.microsoft.com/office/drawing/2014/main" id="{DFEF55CD-6C6A-4DD0-B89F-2B01E5A310F6}"/>
              </a:ext>
            </a:extLst>
          </p:cNvPr>
          <p:cNvSpPr/>
          <p:nvPr userDrawn="1"/>
        </p:nvSpPr>
        <p:spPr>
          <a:xfrm>
            <a:off x="11695719" y="1393560"/>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 name="Google Shape;287;p8">
            <a:extLst>
              <a:ext uri="{FF2B5EF4-FFF2-40B4-BE49-F238E27FC236}">
                <a16:creationId xmlns:a16="http://schemas.microsoft.com/office/drawing/2014/main" id="{02E5511C-84E0-4921-872C-4ECF9BFB35C5}"/>
              </a:ext>
            </a:extLst>
          </p:cNvPr>
          <p:cNvSpPr/>
          <p:nvPr userDrawn="1"/>
        </p:nvSpPr>
        <p:spPr>
          <a:xfrm>
            <a:off x="10199569" y="1572419"/>
            <a:ext cx="926484" cy="4319637"/>
          </a:xfrm>
          <a:custGeom>
            <a:avLst/>
            <a:gdLst/>
            <a:ahLst/>
            <a:cxnLst/>
            <a:rect l="l" t="t" r="r" b="b"/>
            <a:pathLst>
              <a:path w="926484" h="3975969" extrusionOk="0">
                <a:moveTo>
                  <a:pt x="56981" y="0"/>
                </a:moveTo>
                <a:cubicBezTo>
                  <a:pt x="626656" y="986592"/>
                  <a:pt x="926484" y="2105620"/>
                  <a:pt x="926484" y="3244825"/>
                </a:cubicBezTo>
                <a:lnTo>
                  <a:pt x="926484" y="3975969"/>
                </a:lnTo>
                <a:lnTo>
                  <a:pt x="600398" y="3975969"/>
                </a:lnTo>
                <a:lnTo>
                  <a:pt x="625111" y="3760701"/>
                </a:lnTo>
                <a:cubicBezTo>
                  <a:pt x="746577" y="2420088"/>
                  <a:pt x="611984" y="1232210"/>
                  <a:pt x="0" y="27142"/>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 name="Google Shape;288;p8">
            <a:extLst>
              <a:ext uri="{FF2B5EF4-FFF2-40B4-BE49-F238E27FC236}">
                <a16:creationId xmlns:a16="http://schemas.microsoft.com/office/drawing/2014/main" id="{0D81BA09-166A-4E43-BE42-CDA1BEEC3816}"/>
              </a:ext>
            </a:extLst>
          </p:cNvPr>
          <p:cNvSpPr/>
          <p:nvPr userDrawn="1"/>
        </p:nvSpPr>
        <p:spPr>
          <a:xfrm>
            <a:off x="10199569" y="1572418"/>
            <a:ext cx="164479" cy="228878"/>
          </a:xfrm>
          <a:custGeom>
            <a:avLst/>
            <a:gdLst/>
            <a:ahLst/>
            <a:cxnLst/>
            <a:rect l="l" t="t" r="r" b="b"/>
            <a:pathLst>
              <a:path w="110204" h="153352" extrusionOk="0">
                <a:moveTo>
                  <a:pt x="110204" y="129826"/>
                </a:moveTo>
                <a:cubicBezTo>
                  <a:pt x="86963" y="86201"/>
                  <a:pt x="62960" y="42958"/>
                  <a:pt x="38195" y="0"/>
                </a:cubicBezTo>
                <a:lnTo>
                  <a:pt x="0" y="18193"/>
                </a:lnTo>
                <a:cubicBezTo>
                  <a:pt x="22860" y="63246"/>
                  <a:pt x="44767" y="108299"/>
                  <a:pt x="65722" y="153353"/>
                </a:cubicBezTo>
                <a:lnTo>
                  <a:pt x="65722" y="153353"/>
                </a:lnTo>
                <a:lnTo>
                  <a:pt x="71247" y="141637"/>
                </a:lnTo>
                <a:cubicBezTo>
                  <a:pt x="74676" y="134303"/>
                  <a:pt x="81153" y="128873"/>
                  <a:pt x="88963" y="126778"/>
                </a:cubicBezTo>
                <a:cubicBezTo>
                  <a:pt x="96107" y="124873"/>
                  <a:pt x="103822" y="126016"/>
                  <a:pt x="110204" y="129826"/>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289;p8">
            <a:extLst>
              <a:ext uri="{FF2B5EF4-FFF2-40B4-BE49-F238E27FC236}">
                <a16:creationId xmlns:a16="http://schemas.microsoft.com/office/drawing/2014/main" id="{1C2AEB62-E825-4350-A618-740F532659B1}"/>
              </a:ext>
            </a:extLst>
          </p:cNvPr>
          <p:cNvSpPr/>
          <p:nvPr userDrawn="1"/>
        </p:nvSpPr>
        <p:spPr>
          <a:xfrm>
            <a:off x="9275358" y="819134"/>
            <a:ext cx="1410517" cy="744229"/>
          </a:xfrm>
          <a:custGeom>
            <a:avLst/>
            <a:gdLst/>
            <a:ahLst/>
            <a:cxnLst/>
            <a:rect l="l" t="t" r="r" b="b"/>
            <a:pathLst>
              <a:path w="945070" h="498646" extrusionOk="0">
                <a:moveTo>
                  <a:pt x="634460" y="498647"/>
                </a:moveTo>
                <a:lnTo>
                  <a:pt x="137827" y="398539"/>
                </a:lnTo>
                <a:lnTo>
                  <a:pt x="136589" y="333198"/>
                </a:lnTo>
                <a:lnTo>
                  <a:pt x="102299" y="391396"/>
                </a:lnTo>
                <a:lnTo>
                  <a:pt x="0" y="370821"/>
                </a:lnTo>
                <a:cubicBezTo>
                  <a:pt x="22289" y="136983"/>
                  <a:pt x="197929" y="119457"/>
                  <a:pt x="600551" y="422161"/>
                </a:cubicBezTo>
                <a:cubicBezTo>
                  <a:pt x="680276" y="89453"/>
                  <a:pt x="781240" y="-113144"/>
                  <a:pt x="945071" y="67831"/>
                </a:cubicBezTo>
                <a:lnTo>
                  <a:pt x="885253" y="150794"/>
                </a:lnTo>
                <a:lnTo>
                  <a:pt x="815340" y="115837"/>
                </a:lnTo>
                <a:lnTo>
                  <a:pt x="864394" y="179750"/>
                </a:lnTo>
                <a:lnTo>
                  <a:pt x="634460" y="498647"/>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290;p8">
            <a:extLst>
              <a:ext uri="{FF2B5EF4-FFF2-40B4-BE49-F238E27FC236}">
                <a16:creationId xmlns:a16="http://schemas.microsoft.com/office/drawing/2014/main" id="{E8D85359-EC10-4022-BB77-FF7BB69C8AB8}"/>
              </a:ext>
            </a:extLst>
          </p:cNvPr>
          <p:cNvSpPr/>
          <p:nvPr userDrawn="1"/>
        </p:nvSpPr>
        <p:spPr>
          <a:xfrm>
            <a:off x="9003567" y="1096296"/>
            <a:ext cx="2737258" cy="1258070"/>
          </a:xfrm>
          <a:custGeom>
            <a:avLst/>
            <a:gdLst/>
            <a:ahLst/>
            <a:cxnLst/>
            <a:rect l="l" t="t" r="r" b="b"/>
            <a:pathLst>
              <a:path w="1834009" h="842928" extrusionOk="0">
                <a:moveTo>
                  <a:pt x="2257" y="842929"/>
                </a:moveTo>
                <a:cubicBezTo>
                  <a:pt x="-39367" y="365345"/>
                  <a:pt x="504891" y="90263"/>
                  <a:pt x="801595" y="275334"/>
                </a:cubicBezTo>
                <a:cubicBezTo>
                  <a:pt x="953519" y="-113000"/>
                  <a:pt x="1834010" y="-68995"/>
                  <a:pt x="1834010" y="272381"/>
                </a:cubicBezTo>
                <a:lnTo>
                  <a:pt x="1610744" y="284668"/>
                </a:lnTo>
                <a:lnTo>
                  <a:pt x="1587407" y="147413"/>
                </a:lnTo>
                <a:lnTo>
                  <a:pt x="1579787" y="286383"/>
                </a:lnTo>
                <a:lnTo>
                  <a:pt x="1370904" y="297908"/>
                </a:lnTo>
                <a:lnTo>
                  <a:pt x="1329089" y="147508"/>
                </a:lnTo>
                <a:lnTo>
                  <a:pt x="1333090" y="300004"/>
                </a:lnTo>
                <a:lnTo>
                  <a:pt x="1096965" y="313053"/>
                </a:lnTo>
                <a:lnTo>
                  <a:pt x="1079820" y="189799"/>
                </a:lnTo>
                <a:lnTo>
                  <a:pt x="1062008" y="314958"/>
                </a:lnTo>
                <a:lnTo>
                  <a:pt x="820645" y="328293"/>
                </a:lnTo>
                <a:lnTo>
                  <a:pt x="705487" y="400683"/>
                </a:lnTo>
                <a:lnTo>
                  <a:pt x="620334" y="330579"/>
                </a:lnTo>
                <a:lnTo>
                  <a:pt x="662339" y="427829"/>
                </a:lnTo>
                <a:lnTo>
                  <a:pt x="489080" y="536795"/>
                </a:lnTo>
                <a:lnTo>
                  <a:pt x="380114" y="421543"/>
                </a:lnTo>
                <a:lnTo>
                  <a:pt x="430406" y="573752"/>
                </a:lnTo>
                <a:lnTo>
                  <a:pt x="204663" y="715675"/>
                </a:lnTo>
                <a:lnTo>
                  <a:pt x="142846" y="637284"/>
                </a:lnTo>
                <a:lnTo>
                  <a:pt x="146846" y="751965"/>
                </a:lnTo>
                <a:lnTo>
                  <a:pt x="2257" y="842929"/>
                </a:ln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291;p8">
            <a:extLst>
              <a:ext uri="{FF2B5EF4-FFF2-40B4-BE49-F238E27FC236}">
                <a16:creationId xmlns:a16="http://schemas.microsoft.com/office/drawing/2014/main" id="{F6C0F711-2DC7-497C-B658-3D7C18AE4F1B}"/>
              </a:ext>
            </a:extLst>
          </p:cNvPr>
          <p:cNvSpPr/>
          <p:nvPr userDrawn="1"/>
        </p:nvSpPr>
        <p:spPr>
          <a:xfrm>
            <a:off x="9816169" y="1482919"/>
            <a:ext cx="1417642" cy="871278"/>
          </a:xfrm>
          <a:custGeom>
            <a:avLst/>
            <a:gdLst/>
            <a:ahLst/>
            <a:cxnLst/>
            <a:rect l="l" t="t" r="r" b="b"/>
            <a:pathLst>
              <a:path w="949844" h="583771" extrusionOk="0">
                <a:moveTo>
                  <a:pt x="41350" y="583772"/>
                </a:moveTo>
                <a:cubicBezTo>
                  <a:pt x="-56090" y="291069"/>
                  <a:pt x="19824" y="111046"/>
                  <a:pt x="256996" y="35703"/>
                </a:cubicBezTo>
                <a:cubicBezTo>
                  <a:pt x="529030" y="-23637"/>
                  <a:pt x="790301" y="-46307"/>
                  <a:pt x="949845" y="275924"/>
                </a:cubicBezTo>
                <a:lnTo>
                  <a:pt x="727341" y="207630"/>
                </a:lnTo>
                <a:lnTo>
                  <a:pt x="726198" y="101807"/>
                </a:lnTo>
                <a:lnTo>
                  <a:pt x="689431" y="196009"/>
                </a:lnTo>
                <a:lnTo>
                  <a:pt x="520934" y="144288"/>
                </a:lnTo>
                <a:lnTo>
                  <a:pt x="532459" y="53706"/>
                </a:lnTo>
                <a:lnTo>
                  <a:pt x="491311" y="135144"/>
                </a:lnTo>
                <a:lnTo>
                  <a:pt x="276237" y="69136"/>
                </a:lnTo>
                <a:lnTo>
                  <a:pt x="198132" y="240396"/>
                </a:lnTo>
                <a:lnTo>
                  <a:pt x="137648" y="203915"/>
                </a:lnTo>
                <a:lnTo>
                  <a:pt x="188702" y="261065"/>
                </a:lnTo>
                <a:lnTo>
                  <a:pt x="142220" y="362887"/>
                </a:lnTo>
                <a:lnTo>
                  <a:pt x="52018" y="291926"/>
                </a:lnTo>
                <a:lnTo>
                  <a:pt x="116788" y="418608"/>
                </a:lnTo>
                <a:lnTo>
                  <a:pt x="41350" y="583772"/>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292;p8">
            <a:extLst>
              <a:ext uri="{FF2B5EF4-FFF2-40B4-BE49-F238E27FC236}">
                <a16:creationId xmlns:a16="http://schemas.microsoft.com/office/drawing/2014/main" id="{31FD747A-F5D2-4B2C-A7C1-8E507A8941BA}"/>
              </a:ext>
            </a:extLst>
          </p:cNvPr>
          <p:cNvSpPr/>
          <p:nvPr userDrawn="1"/>
        </p:nvSpPr>
        <p:spPr>
          <a:xfrm>
            <a:off x="11298731" y="755410"/>
            <a:ext cx="1109224" cy="5079258"/>
          </a:xfrm>
          <a:custGeom>
            <a:avLst/>
            <a:gdLst/>
            <a:ahLst/>
            <a:cxnLst/>
            <a:rect l="l" t="t" r="r" b="b"/>
            <a:pathLst>
              <a:path w="1109224" h="4806554" extrusionOk="0">
                <a:moveTo>
                  <a:pt x="1040873" y="0"/>
                </a:moveTo>
                <a:lnTo>
                  <a:pt x="1109224" y="32540"/>
                </a:lnTo>
                <a:cubicBezTo>
                  <a:pt x="376632" y="1475215"/>
                  <a:pt x="215539" y="2897328"/>
                  <a:pt x="360919" y="4502121"/>
                </a:cubicBezTo>
                <a:lnTo>
                  <a:pt x="395864" y="4806554"/>
                </a:lnTo>
                <a:lnTo>
                  <a:pt x="0" y="4806554"/>
                </a:lnTo>
                <a:lnTo>
                  <a:pt x="0" y="3884551"/>
                </a:lnTo>
                <a:cubicBezTo>
                  <a:pt x="0" y="2520830"/>
                  <a:pt x="358942" y="1181124"/>
                  <a:pt x="1040873"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293;p8">
            <a:extLst>
              <a:ext uri="{FF2B5EF4-FFF2-40B4-BE49-F238E27FC236}">
                <a16:creationId xmlns:a16="http://schemas.microsoft.com/office/drawing/2014/main" id="{8E07BAA9-863B-490F-97C3-3D10CEA00BCA}"/>
              </a:ext>
            </a:extLst>
          </p:cNvPr>
          <p:cNvSpPr/>
          <p:nvPr userDrawn="1"/>
        </p:nvSpPr>
        <p:spPr>
          <a:xfrm>
            <a:off x="12213281" y="731928"/>
            <a:ext cx="197034" cy="274084"/>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 name="Google Shape;295;p8">
            <a:extLst>
              <a:ext uri="{FF2B5EF4-FFF2-40B4-BE49-F238E27FC236}">
                <a16:creationId xmlns:a16="http://schemas.microsoft.com/office/drawing/2014/main" id="{99BFDCAD-3C0D-4C5D-B365-49B4F439938C}"/>
              </a:ext>
            </a:extLst>
          </p:cNvPr>
          <p:cNvSpPr/>
          <p:nvPr userDrawn="1"/>
        </p:nvSpPr>
        <p:spPr>
          <a:xfrm>
            <a:off x="10590531" y="195108"/>
            <a:ext cx="2963456" cy="1278011"/>
          </a:xfrm>
          <a:custGeom>
            <a:avLst/>
            <a:gdLst/>
            <a:ahLst/>
            <a:cxnLst/>
            <a:rect l="l" t="t" r="r" b="b"/>
            <a:pathLst>
              <a:path w="2963456" h="1278011" extrusionOk="0">
                <a:moveTo>
                  <a:pt x="820159" y="385"/>
                </a:moveTo>
                <a:cubicBezTo>
                  <a:pt x="1247201" y="-8763"/>
                  <a:pt x="1708170" y="144988"/>
                  <a:pt x="1843874" y="491780"/>
                </a:cubicBezTo>
                <a:cubicBezTo>
                  <a:pt x="2142015" y="305781"/>
                  <a:pt x="2579984" y="379882"/>
                  <a:pt x="2892915" y="632115"/>
                </a:cubicBezTo>
                <a:lnTo>
                  <a:pt x="2963456" y="696439"/>
                </a:lnTo>
                <a:lnTo>
                  <a:pt x="2963456" y="1210030"/>
                </a:lnTo>
                <a:lnTo>
                  <a:pt x="2909899" y="1278011"/>
                </a:lnTo>
                <a:lnTo>
                  <a:pt x="2506764" y="1024509"/>
                </a:lnTo>
                <a:lnTo>
                  <a:pt x="2596570" y="752673"/>
                </a:lnTo>
                <a:lnTo>
                  <a:pt x="2401896" y="958432"/>
                </a:lnTo>
                <a:lnTo>
                  <a:pt x="2092404" y="763899"/>
                </a:lnTo>
                <a:lnTo>
                  <a:pt x="2167432" y="590254"/>
                </a:lnTo>
                <a:lnTo>
                  <a:pt x="2015387" y="715444"/>
                </a:lnTo>
                <a:lnTo>
                  <a:pt x="1809770" y="586133"/>
                </a:lnTo>
                <a:lnTo>
                  <a:pt x="1378643" y="562402"/>
                </a:lnTo>
                <a:lnTo>
                  <a:pt x="1346813" y="338881"/>
                </a:lnTo>
                <a:lnTo>
                  <a:pt x="1316261" y="558992"/>
                </a:lnTo>
                <a:lnTo>
                  <a:pt x="894512" y="535688"/>
                </a:lnTo>
                <a:lnTo>
                  <a:pt x="901759" y="263285"/>
                </a:lnTo>
                <a:lnTo>
                  <a:pt x="827156" y="531994"/>
                </a:lnTo>
                <a:lnTo>
                  <a:pt x="454148" y="511390"/>
                </a:lnTo>
                <a:lnTo>
                  <a:pt x="440506" y="263285"/>
                </a:lnTo>
                <a:lnTo>
                  <a:pt x="398872" y="508405"/>
                </a:lnTo>
                <a:lnTo>
                  <a:pt x="0" y="486381"/>
                </a:lnTo>
                <a:cubicBezTo>
                  <a:pt x="0" y="181579"/>
                  <a:pt x="393116" y="9533"/>
                  <a:pt x="820159" y="385"/>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296;p8">
            <a:extLst>
              <a:ext uri="{FF2B5EF4-FFF2-40B4-BE49-F238E27FC236}">
                <a16:creationId xmlns:a16="http://schemas.microsoft.com/office/drawing/2014/main" id="{2E933CF7-A5BF-4A0B-BF93-DBD401326FF6}"/>
              </a:ext>
            </a:extLst>
          </p:cNvPr>
          <p:cNvSpPr/>
          <p:nvPr userDrawn="1"/>
        </p:nvSpPr>
        <p:spPr>
          <a:xfrm>
            <a:off x="11049735" y="648288"/>
            <a:ext cx="1697078" cy="1042952"/>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5" name="Google Shape;149;p5">
            <a:extLst>
              <a:ext uri="{FF2B5EF4-FFF2-40B4-BE49-F238E27FC236}">
                <a16:creationId xmlns:a16="http://schemas.microsoft.com/office/drawing/2014/main" id="{7422CDC1-4A1A-4EF0-B9C8-CDD03517A785}"/>
              </a:ext>
            </a:extLst>
          </p:cNvPr>
          <p:cNvGrpSpPr/>
          <p:nvPr/>
        </p:nvGrpSpPr>
        <p:grpSpPr>
          <a:xfrm flipH="1">
            <a:off x="11799924" y="5740480"/>
            <a:ext cx="435283" cy="1050406"/>
            <a:chOff x="4028392" y="3097874"/>
            <a:chExt cx="1270158" cy="3065088"/>
          </a:xfrm>
        </p:grpSpPr>
        <p:sp>
          <p:nvSpPr>
            <p:cNvPr id="75" name="Google Shape;150;p5">
              <a:extLst>
                <a:ext uri="{FF2B5EF4-FFF2-40B4-BE49-F238E27FC236}">
                  <a16:creationId xmlns:a16="http://schemas.microsoft.com/office/drawing/2014/main" id="{E489BE1A-38FC-4EE1-A836-106830DD62C5}"/>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6" name="Google Shape;151;p5">
              <a:extLst>
                <a:ext uri="{FF2B5EF4-FFF2-40B4-BE49-F238E27FC236}">
                  <a16:creationId xmlns:a16="http://schemas.microsoft.com/office/drawing/2014/main" id="{AB5B1566-2AF4-4FDA-982C-C19830E84EDE}"/>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7" name="Google Shape;152;p5">
              <a:extLst>
                <a:ext uri="{FF2B5EF4-FFF2-40B4-BE49-F238E27FC236}">
                  <a16:creationId xmlns:a16="http://schemas.microsoft.com/office/drawing/2014/main" id="{FE88B982-AACC-4B54-873E-D19CE8A2704B}"/>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8" name="Google Shape;153;p5">
              <a:extLst>
                <a:ext uri="{FF2B5EF4-FFF2-40B4-BE49-F238E27FC236}">
                  <a16:creationId xmlns:a16="http://schemas.microsoft.com/office/drawing/2014/main" id="{43EA5AEE-5E18-4FA1-83C3-9CCF62811B0B}"/>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9" name="Google Shape;154;p5">
              <a:extLst>
                <a:ext uri="{FF2B5EF4-FFF2-40B4-BE49-F238E27FC236}">
                  <a16:creationId xmlns:a16="http://schemas.microsoft.com/office/drawing/2014/main" id="{0447224E-829F-432D-A677-7E65811D2498}"/>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 name="Google Shape;155;p5">
              <a:extLst>
                <a:ext uri="{FF2B5EF4-FFF2-40B4-BE49-F238E27FC236}">
                  <a16:creationId xmlns:a16="http://schemas.microsoft.com/office/drawing/2014/main" id="{54EF7B1C-6C69-4C87-8328-C0395FEABA62}"/>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6" name="Google Shape;251;p7">
            <a:extLst>
              <a:ext uri="{FF2B5EF4-FFF2-40B4-BE49-F238E27FC236}">
                <a16:creationId xmlns:a16="http://schemas.microsoft.com/office/drawing/2014/main" id="{48DFC28F-E5D4-47CB-8608-CCD8023F3F76}"/>
              </a:ext>
            </a:extLst>
          </p:cNvPr>
          <p:cNvGrpSpPr/>
          <p:nvPr userDrawn="1"/>
        </p:nvGrpSpPr>
        <p:grpSpPr>
          <a:xfrm>
            <a:off x="8724035" y="4408908"/>
            <a:ext cx="2993503" cy="1873569"/>
            <a:chOff x="6689597" y="4026978"/>
            <a:chExt cx="1992915" cy="994886"/>
          </a:xfrm>
        </p:grpSpPr>
        <p:sp>
          <p:nvSpPr>
            <p:cNvPr id="71" name="Google Shape;252;p7">
              <a:extLst>
                <a:ext uri="{FF2B5EF4-FFF2-40B4-BE49-F238E27FC236}">
                  <a16:creationId xmlns:a16="http://schemas.microsoft.com/office/drawing/2014/main" id="{0708D739-00F8-404B-8FC2-DE9A2059C6D6}"/>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2" name="Google Shape;253;p7">
              <a:extLst>
                <a:ext uri="{FF2B5EF4-FFF2-40B4-BE49-F238E27FC236}">
                  <a16:creationId xmlns:a16="http://schemas.microsoft.com/office/drawing/2014/main" id="{E1020974-1F1B-402A-A81A-CA8015110448}"/>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3" name="Google Shape;254;p7">
              <a:extLst>
                <a:ext uri="{FF2B5EF4-FFF2-40B4-BE49-F238E27FC236}">
                  <a16:creationId xmlns:a16="http://schemas.microsoft.com/office/drawing/2014/main" id="{B1888C1A-E3AD-4D62-BD78-7B6369EE1FF4}"/>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4" name="Google Shape;255;p7">
              <a:extLst>
                <a:ext uri="{FF2B5EF4-FFF2-40B4-BE49-F238E27FC236}">
                  <a16:creationId xmlns:a16="http://schemas.microsoft.com/office/drawing/2014/main" id="{6DF137FB-F58C-438F-8023-C32A76CE45D4}"/>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8" name="Google Shape;142;p5">
            <a:extLst>
              <a:ext uri="{FF2B5EF4-FFF2-40B4-BE49-F238E27FC236}">
                <a16:creationId xmlns:a16="http://schemas.microsoft.com/office/drawing/2014/main" id="{290960DD-7E97-478B-BEB9-F5E2814D15B5}"/>
              </a:ext>
            </a:extLst>
          </p:cNvPr>
          <p:cNvGrpSpPr/>
          <p:nvPr/>
        </p:nvGrpSpPr>
        <p:grpSpPr>
          <a:xfrm>
            <a:off x="11340399" y="5733982"/>
            <a:ext cx="435283" cy="1050406"/>
            <a:chOff x="4028392" y="3097874"/>
            <a:chExt cx="1270158" cy="3065088"/>
          </a:xfrm>
        </p:grpSpPr>
        <p:sp>
          <p:nvSpPr>
            <p:cNvPr id="42" name="Google Shape;143;p5">
              <a:extLst>
                <a:ext uri="{FF2B5EF4-FFF2-40B4-BE49-F238E27FC236}">
                  <a16:creationId xmlns:a16="http://schemas.microsoft.com/office/drawing/2014/main" id="{644F6681-FC45-493F-895D-453B2FCC1291}"/>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144;p5">
              <a:extLst>
                <a:ext uri="{FF2B5EF4-FFF2-40B4-BE49-F238E27FC236}">
                  <a16:creationId xmlns:a16="http://schemas.microsoft.com/office/drawing/2014/main" id="{65724720-5E33-4B2B-802E-0FB974BF9267}"/>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45;p5">
              <a:extLst>
                <a:ext uri="{FF2B5EF4-FFF2-40B4-BE49-F238E27FC236}">
                  <a16:creationId xmlns:a16="http://schemas.microsoft.com/office/drawing/2014/main" id="{5F33027D-248F-4B4C-9152-C0B5C85C9B3D}"/>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146;p5">
              <a:extLst>
                <a:ext uri="{FF2B5EF4-FFF2-40B4-BE49-F238E27FC236}">
                  <a16:creationId xmlns:a16="http://schemas.microsoft.com/office/drawing/2014/main" id="{CD8E6CA8-6B7E-415A-B00A-4DC75B94F4C9}"/>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47;p5">
              <a:extLst>
                <a:ext uri="{FF2B5EF4-FFF2-40B4-BE49-F238E27FC236}">
                  <a16:creationId xmlns:a16="http://schemas.microsoft.com/office/drawing/2014/main" id="{C90EC12D-12A6-4D58-A786-4D5B71139361}"/>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148;p5">
              <a:extLst>
                <a:ext uri="{FF2B5EF4-FFF2-40B4-BE49-F238E27FC236}">
                  <a16:creationId xmlns:a16="http://schemas.microsoft.com/office/drawing/2014/main" id="{BDAFEA18-795C-4E5B-B96E-D05787B6FCC6}"/>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9" name="Google Shape;222;p6">
            <a:extLst>
              <a:ext uri="{FF2B5EF4-FFF2-40B4-BE49-F238E27FC236}">
                <a16:creationId xmlns:a16="http://schemas.microsoft.com/office/drawing/2014/main" id="{B87917B5-5A90-4EF6-8F6D-038D5A87AE11}"/>
              </a:ext>
            </a:extLst>
          </p:cNvPr>
          <p:cNvSpPr/>
          <p:nvPr userDrawn="1"/>
        </p:nvSpPr>
        <p:spPr>
          <a:xfrm>
            <a:off x="3127055" y="181958"/>
            <a:ext cx="2119028" cy="397447"/>
          </a:xfrm>
          <a:custGeom>
            <a:avLst/>
            <a:gdLst/>
            <a:ahLst/>
            <a:cxnLst/>
            <a:rect l="l" t="t" r="r" b="b"/>
            <a:pathLst>
              <a:path w="2119028" h="397447" extrusionOk="0">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223;p6">
            <a:extLst>
              <a:ext uri="{FF2B5EF4-FFF2-40B4-BE49-F238E27FC236}">
                <a16:creationId xmlns:a16="http://schemas.microsoft.com/office/drawing/2014/main" id="{77A35F63-CFB1-4DD5-A637-A25BD43586C4}"/>
              </a:ext>
            </a:extLst>
          </p:cNvPr>
          <p:cNvSpPr/>
          <p:nvPr userDrawn="1"/>
        </p:nvSpPr>
        <p:spPr>
          <a:xfrm>
            <a:off x="908795" y="2500792"/>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224;p6">
            <a:extLst>
              <a:ext uri="{FF2B5EF4-FFF2-40B4-BE49-F238E27FC236}">
                <a16:creationId xmlns:a16="http://schemas.microsoft.com/office/drawing/2014/main" id="{0A124FEE-D72E-46FD-A18B-2733A0F3378B}"/>
              </a:ext>
            </a:extLst>
          </p:cNvPr>
          <p:cNvSpPr/>
          <p:nvPr userDrawn="1"/>
        </p:nvSpPr>
        <p:spPr>
          <a:xfrm>
            <a:off x="7192734" y="346418"/>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36" name="Group 135">
            <a:extLst>
              <a:ext uri="{FF2B5EF4-FFF2-40B4-BE49-F238E27FC236}">
                <a16:creationId xmlns:a16="http://schemas.microsoft.com/office/drawing/2014/main" id="{04626132-7375-425A-853C-8625B140384D}"/>
              </a:ext>
            </a:extLst>
          </p:cNvPr>
          <p:cNvGrpSpPr/>
          <p:nvPr/>
        </p:nvGrpSpPr>
        <p:grpSpPr>
          <a:xfrm>
            <a:off x="1069104" y="1196527"/>
            <a:ext cx="10170502" cy="1338622"/>
            <a:chOff x="1178806" y="475819"/>
            <a:chExt cx="10156396" cy="2052470"/>
          </a:xfrm>
          <a:solidFill>
            <a:schemeClr val="accent4">
              <a:lumMod val="50000"/>
              <a:alpha val="29000"/>
            </a:schemeClr>
          </a:solidFill>
        </p:grpSpPr>
        <p:sp>
          <p:nvSpPr>
            <p:cNvPr id="137" name="Rounded Rectangle 13">
              <a:extLst>
                <a:ext uri="{FF2B5EF4-FFF2-40B4-BE49-F238E27FC236}">
                  <a16:creationId xmlns:a16="http://schemas.microsoft.com/office/drawing/2014/main" id="{5B139C47-B781-401E-B292-6C5E60294746}"/>
                </a:ext>
              </a:extLst>
            </p:cNvPr>
            <p:cNvSpPr/>
            <p:nvPr/>
          </p:nvSpPr>
          <p:spPr>
            <a:xfrm>
              <a:off x="1178806" y="475819"/>
              <a:ext cx="10131100" cy="2052470"/>
            </a:xfrm>
            <a:custGeom>
              <a:avLst/>
              <a:gdLst>
                <a:gd name="connsiteX0" fmla="*/ 0 w 10131100"/>
                <a:gd name="connsiteY0" fmla="*/ 342085 h 2052470"/>
                <a:gd name="connsiteX1" fmla="*/ 342085 w 10131100"/>
                <a:gd name="connsiteY1" fmla="*/ 0 h 2052470"/>
                <a:gd name="connsiteX2" fmla="*/ 932518 w 10131100"/>
                <a:gd name="connsiteY2" fmla="*/ 0 h 2052470"/>
                <a:gd name="connsiteX3" fmla="*/ 1428482 w 10131100"/>
                <a:gd name="connsiteY3" fmla="*/ 0 h 2052470"/>
                <a:gd name="connsiteX4" fmla="*/ 2113384 w 10131100"/>
                <a:gd name="connsiteY4" fmla="*/ 0 h 2052470"/>
                <a:gd name="connsiteX5" fmla="*/ 2609348 w 10131100"/>
                <a:gd name="connsiteY5" fmla="*/ 0 h 2052470"/>
                <a:gd name="connsiteX6" fmla="*/ 2916373 w 10131100"/>
                <a:gd name="connsiteY6" fmla="*/ 0 h 2052470"/>
                <a:gd name="connsiteX7" fmla="*/ 3223399 w 10131100"/>
                <a:gd name="connsiteY7" fmla="*/ 0 h 2052470"/>
                <a:gd name="connsiteX8" fmla="*/ 3624893 w 10131100"/>
                <a:gd name="connsiteY8" fmla="*/ 0 h 2052470"/>
                <a:gd name="connsiteX9" fmla="*/ 4404265 w 10131100"/>
                <a:gd name="connsiteY9" fmla="*/ 0 h 2052470"/>
                <a:gd name="connsiteX10" fmla="*/ 4805759 w 10131100"/>
                <a:gd name="connsiteY10" fmla="*/ 0 h 2052470"/>
                <a:gd name="connsiteX11" fmla="*/ 5112785 w 10131100"/>
                <a:gd name="connsiteY11" fmla="*/ 0 h 2052470"/>
                <a:gd name="connsiteX12" fmla="*/ 5419810 w 10131100"/>
                <a:gd name="connsiteY12" fmla="*/ 0 h 2052470"/>
                <a:gd name="connsiteX13" fmla="*/ 6010243 w 10131100"/>
                <a:gd name="connsiteY13" fmla="*/ 0 h 2052470"/>
                <a:gd name="connsiteX14" fmla="*/ 6317268 w 10131100"/>
                <a:gd name="connsiteY14" fmla="*/ 0 h 2052470"/>
                <a:gd name="connsiteX15" fmla="*/ 6907701 w 10131100"/>
                <a:gd name="connsiteY15" fmla="*/ 0 h 2052470"/>
                <a:gd name="connsiteX16" fmla="*/ 7592604 w 10131100"/>
                <a:gd name="connsiteY16" fmla="*/ 0 h 2052470"/>
                <a:gd name="connsiteX17" fmla="*/ 8371975 w 10131100"/>
                <a:gd name="connsiteY17" fmla="*/ 0 h 2052470"/>
                <a:gd name="connsiteX18" fmla="*/ 9056878 w 10131100"/>
                <a:gd name="connsiteY18" fmla="*/ 0 h 2052470"/>
                <a:gd name="connsiteX19" fmla="*/ 9789015 w 10131100"/>
                <a:gd name="connsiteY19" fmla="*/ 0 h 2052470"/>
                <a:gd name="connsiteX20" fmla="*/ 10131100 w 10131100"/>
                <a:gd name="connsiteY20" fmla="*/ 342085 h 2052470"/>
                <a:gd name="connsiteX21" fmla="*/ 10131100 w 10131100"/>
                <a:gd name="connsiteY21" fmla="*/ 811868 h 2052470"/>
                <a:gd name="connsiteX22" fmla="*/ 10131100 w 10131100"/>
                <a:gd name="connsiteY22" fmla="*/ 1254285 h 2052470"/>
                <a:gd name="connsiteX23" fmla="*/ 10131100 w 10131100"/>
                <a:gd name="connsiteY23" fmla="*/ 1710385 h 2052470"/>
                <a:gd name="connsiteX24" fmla="*/ 9789015 w 10131100"/>
                <a:gd name="connsiteY24" fmla="*/ 2052470 h 2052470"/>
                <a:gd name="connsiteX25" fmla="*/ 9009643 w 10131100"/>
                <a:gd name="connsiteY25" fmla="*/ 2052470 h 2052470"/>
                <a:gd name="connsiteX26" fmla="*/ 8230272 w 10131100"/>
                <a:gd name="connsiteY26" fmla="*/ 2052470 h 2052470"/>
                <a:gd name="connsiteX27" fmla="*/ 7639838 w 10131100"/>
                <a:gd name="connsiteY27" fmla="*/ 2052470 h 2052470"/>
                <a:gd name="connsiteX28" fmla="*/ 7143875 w 10131100"/>
                <a:gd name="connsiteY28" fmla="*/ 2052470 h 2052470"/>
                <a:gd name="connsiteX29" fmla="*/ 6553441 w 10131100"/>
                <a:gd name="connsiteY29" fmla="*/ 2052470 h 2052470"/>
                <a:gd name="connsiteX30" fmla="*/ 6057478 w 10131100"/>
                <a:gd name="connsiteY30" fmla="*/ 2052470 h 2052470"/>
                <a:gd name="connsiteX31" fmla="*/ 5561514 w 10131100"/>
                <a:gd name="connsiteY31" fmla="*/ 2052470 h 2052470"/>
                <a:gd name="connsiteX32" fmla="*/ 4971081 w 10131100"/>
                <a:gd name="connsiteY32" fmla="*/ 2052470 h 2052470"/>
                <a:gd name="connsiteX33" fmla="*/ 4664055 w 10131100"/>
                <a:gd name="connsiteY33" fmla="*/ 2052470 h 2052470"/>
                <a:gd name="connsiteX34" fmla="*/ 3884684 w 10131100"/>
                <a:gd name="connsiteY34" fmla="*/ 2052470 h 2052470"/>
                <a:gd name="connsiteX35" fmla="*/ 3199781 w 10131100"/>
                <a:gd name="connsiteY35" fmla="*/ 2052470 h 2052470"/>
                <a:gd name="connsiteX36" fmla="*/ 2420410 w 10131100"/>
                <a:gd name="connsiteY36" fmla="*/ 2052470 h 2052470"/>
                <a:gd name="connsiteX37" fmla="*/ 1641038 w 10131100"/>
                <a:gd name="connsiteY37" fmla="*/ 2052470 h 2052470"/>
                <a:gd name="connsiteX38" fmla="*/ 956135 w 10131100"/>
                <a:gd name="connsiteY38" fmla="*/ 2052470 h 2052470"/>
                <a:gd name="connsiteX39" fmla="*/ 342085 w 10131100"/>
                <a:gd name="connsiteY39" fmla="*/ 2052470 h 2052470"/>
                <a:gd name="connsiteX40" fmla="*/ 0 w 10131100"/>
                <a:gd name="connsiteY40" fmla="*/ 1710385 h 2052470"/>
                <a:gd name="connsiteX41" fmla="*/ 0 w 10131100"/>
                <a:gd name="connsiteY41" fmla="*/ 1254285 h 2052470"/>
                <a:gd name="connsiteX42" fmla="*/ 0 w 10131100"/>
                <a:gd name="connsiteY42" fmla="*/ 770819 h 2052470"/>
                <a:gd name="connsiteX43" fmla="*/ 0 w 10131100"/>
                <a:gd name="connsiteY43" fmla="*/ 342085 h 205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131100" h="2052470" fill="none" extrusionOk="0">
                  <a:moveTo>
                    <a:pt x="0" y="342085"/>
                  </a:moveTo>
                  <a:cubicBezTo>
                    <a:pt x="-29158" y="131722"/>
                    <a:pt x="127563" y="-30153"/>
                    <a:pt x="342085" y="0"/>
                  </a:cubicBezTo>
                  <a:cubicBezTo>
                    <a:pt x="501621" y="-14710"/>
                    <a:pt x="660263" y="70604"/>
                    <a:pt x="932518" y="0"/>
                  </a:cubicBezTo>
                  <a:cubicBezTo>
                    <a:pt x="1204773" y="-70604"/>
                    <a:pt x="1261497" y="32100"/>
                    <a:pt x="1428482" y="0"/>
                  </a:cubicBezTo>
                  <a:cubicBezTo>
                    <a:pt x="1595467" y="-32100"/>
                    <a:pt x="1943677" y="29747"/>
                    <a:pt x="2113384" y="0"/>
                  </a:cubicBezTo>
                  <a:cubicBezTo>
                    <a:pt x="2283091" y="-29747"/>
                    <a:pt x="2500080" y="20029"/>
                    <a:pt x="2609348" y="0"/>
                  </a:cubicBezTo>
                  <a:cubicBezTo>
                    <a:pt x="2718616" y="-20029"/>
                    <a:pt x="2810263" y="7733"/>
                    <a:pt x="2916373" y="0"/>
                  </a:cubicBezTo>
                  <a:cubicBezTo>
                    <a:pt x="3022483" y="-7733"/>
                    <a:pt x="3159291" y="19426"/>
                    <a:pt x="3223399" y="0"/>
                  </a:cubicBezTo>
                  <a:cubicBezTo>
                    <a:pt x="3287507" y="-19426"/>
                    <a:pt x="3499397" y="36761"/>
                    <a:pt x="3624893" y="0"/>
                  </a:cubicBezTo>
                  <a:cubicBezTo>
                    <a:pt x="3750389" y="-36761"/>
                    <a:pt x="4080420" y="74075"/>
                    <a:pt x="4404265" y="0"/>
                  </a:cubicBezTo>
                  <a:cubicBezTo>
                    <a:pt x="4728110" y="-74075"/>
                    <a:pt x="4701557" y="20648"/>
                    <a:pt x="4805759" y="0"/>
                  </a:cubicBezTo>
                  <a:cubicBezTo>
                    <a:pt x="4909961" y="-20648"/>
                    <a:pt x="4964203" y="12118"/>
                    <a:pt x="5112785" y="0"/>
                  </a:cubicBezTo>
                  <a:cubicBezTo>
                    <a:pt x="5261367" y="-12118"/>
                    <a:pt x="5288261" y="7551"/>
                    <a:pt x="5419810" y="0"/>
                  </a:cubicBezTo>
                  <a:cubicBezTo>
                    <a:pt x="5551359" y="-7551"/>
                    <a:pt x="5783384" y="55087"/>
                    <a:pt x="6010243" y="0"/>
                  </a:cubicBezTo>
                  <a:cubicBezTo>
                    <a:pt x="6237102" y="-55087"/>
                    <a:pt x="6223074" y="9708"/>
                    <a:pt x="6317268" y="0"/>
                  </a:cubicBezTo>
                  <a:cubicBezTo>
                    <a:pt x="6411463" y="-9708"/>
                    <a:pt x="6758228" y="42439"/>
                    <a:pt x="6907701" y="0"/>
                  </a:cubicBezTo>
                  <a:cubicBezTo>
                    <a:pt x="7057174" y="-42439"/>
                    <a:pt x="7365268" y="77519"/>
                    <a:pt x="7592604" y="0"/>
                  </a:cubicBezTo>
                  <a:cubicBezTo>
                    <a:pt x="7819940" y="-77519"/>
                    <a:pt x="8062754" y="61835"/>
                    <a:pt x="8371975" y="0"/>
                  </a:cubicBezTo>
                  <a:cubicBezTo>
                    <a:pt x="8681196" y="-61835"/>
                    <a:pt x="8756958" y="76037"/>
                    <a:pt x="9056878" y="0"/>
                  </a:cubicBezTo>
                  <a:cubicBezTo>
                    <a:pt x="9356798" y="-76037"/>
                    <a:pt x="9439671" y="82994"/>
                    <a:pt x="9789015" y="0"/>
                  </a:cubicBezTo>
                  <a:cubicBezTo>
                    <a:pt x="9979391" y="-39977"/>
                    <a:pt x="10112617" y="144620"/>
                    <a:pt x="10131100" y="342085"/>
                  </a:cubicBezTo>
                  <a:cubicBezTo>
                    <a:pt x="10138124" y="464458"/>
                    <a:pt x="10121442" y="622446"/>
                    <a:pt x="10131100" y="811868"/>
                  </a:cubicBezTo>
                  <a:cubicBezTo>
                    <a:pt x="10140758" y="1001290"/>
                    <a:pt x="10123220" y="1135440"/>
                    <a:pt x="10131100" y="1254285"/>
                  </a:cubicBezTo>
                  <a:cubicBezTo>
                    <a:pt x="10138980" y="1373130"/>
                    <a:pt x="10100611" y="1602660"/>
                    <a:pt x="10131100" y="1710385"/>
                  </a:cubicBezTo>
                  <a:cubicBezTo>
                    <a:pt x="10075869" y="1905379"/>
                    <a:pt x="9936670" y="2050066"/>
                    <a:pt x="9789015" y="2052470"/>
                  </a:cubicBezTo>
                  <a:cubicBezTo>
                    <a:pt x="9564880" y="2144634"/>
                    <a:pt x="9243326" y="1962829"/>
                    <a:pt x="9009643" y="2052470"/>
                  </a:cubicBezTo>
                  <a:cubicBezTo>
                    <a:pt x="8775960" y="2142111"/>
                    <a:pt x="8416144" y="1996192"/>
                    <a:pt x="8230272" y="2052470"/>
                  </a:cubicBezTo>
                  <a:cubicBezTo>
                    <a:pt x="8044400" y="2108748"/>
                    <a:pt x="7864198" y="2017743"/>
                    <a:pt x="7639838" y="2052470"/>
                  </a:cubicBezTo>
                  <a:cubicBezTo>
                    <a:pt x="7415478" y="2087197"/>
                    <a:pt x="7322362" y="2000730"/>
                    <a:pt x="7143875" y="2052470"/>
                  </a:cubicBezTo>
                  <a:cubicBezTo>
                    <a:pt x="6965388" y="2104210"/>
                    <a:pt x="6825262" y="2026782"/>
                    <a:pt x="6553441" y="2052470"/>
                  </a:cubicBezTo>
                  <a:cubicBezTo>
                    <a:pt x="6281620" y="2078158"/>
                    <a:pt x="6186034" y="2028884"/>
                    <a:pt x="6057478" y="2052470"/>
                  </a:cubicBezTo>
                  <a:cubicBezTo>
                    <a:pt x="5928922" y="2076056"/>
                    <a:pt x="5740842" y="2030762"/>
                    <a:pt x="5561514" y="2052470"/>
                  </a:cubicBezTo>
                  <a:cubicBezTo>
                    <a:pt x="5382186" y="2074178"/>
                    <a:pt x="5245108" y="1998283"/>
                    <a:pt x="4971081" y="2052470"/>
                  </a:cubicBezTo>
                  <a:cubicBezTo>
                    <a:pt x="4697054" y="2106657"/>
                    <a:pt x="4769701" y="2021680"/>
                    <a:pt x="4664055" y="2052470"/>
                  </a:cubicBezTo>
                  <a:cubicBezTo>
                    <a:pt x="4558409" y="2083260"/>
                    <a:pt x="4050167" y="1970195"/>
                    <a:pt x="3884684" y="2052470"/>
                  </a:cubicBezTo>
                  <a:cubicBezTo>
                    <a:pt x="3719201" y="2134745"/>
                    <a:pt x="3511082" y="2012950"/>
                    <a:pt x="3199781" y="2052470"/>
                  </a:cubicBezTo>
                  <a:cubicBezTo>
                    <a:pt x="2888480" y="2091990"/>
                    <a:pt x="2764425" y="2011078"/>
                    <a:pt x="2420410" y="2052470"/>
                  </a:cubicBezTo>
                  <a:cubicBezTo>
                    <a:pt x="2076395" y="2093862"/>
                    <a:pt x="2022408" y="1995597"/>
                    <a:pt x="1641038" y="2052470"/>
                  </a:cubicBezTo>
                  <a:cubicBezTo>
                    <a:pt x="1259668" y="2109343"/>
                    <a:pt x="1228580" y="1974375"/>
                    <a:pt x="956135" y="2052470"/>
                  </a:cubicBezTo>
                  <a:cubicBezTo>
                    <a:pt x="683690" y="2130565"/>
                    <a:pt x="524159" y="1997037"/>
                    <a:pt x="342085" y="2052470"/>
                  </a:cubicBezTo>
                  <a:cubicBezTo>
                    <a:pt x="127447" y="2058906"/>
                    <a:pt x="-12478" y="1907893"/>
                    <a:pt x="0" y="1710385"/>
                  </a:cubicBezTo>
                  <a:cubicBezTo>
                    <a:pt x="-22267" y="1523693"/>
                    <a:pt x="2520" y="1429920"/>
                    <a:pt x="0" y="1254285"/>
                  </a:cubicBezTo>
                  <a:cubicBezTo>
                    <a:pt x="-2520" y="1078650"/>
                    <a:pt x="11106" y="1009448"/>
                    <a:pt x="0" y="770819"/>
                  </a:cubicBezTo>
                  <a:cubicBezTo>
                    <a:pt x="-11106" y="532190"/>
                    <a:pt x="25066" y="527416"/>
                    <a:pt x="0" y="342085"/>
                  </a:cubicBezTo>
                  <a:close/>
                </a:path>
                <a:path w="10131100" h="2052470" stroke="0" extrusionOk="0">
                  <a:moveTo>
                    <a:pt x="0" y="342085"/>
                  </a:moveTo>
                  <a:cubicBezTo>
                    <a:pt x="-51339" y="158212"/>
                    <a:pt x="158089" y="-51071"/>
                    <a:pt x="342085" y="0"/>
                  </a:cubicBezTo>
                  <a:cubicBezTo>
                    <a:pt x="554790" y="-41105"/>
                    <a:pt x="713755" y="20270"/>
                    <a:pt x="1026987" y="0"/>
                  </a:cubicBezTo>
                  <a:cubicBezTo>
                    <a:pt x="1340219" y="-20270"/>
                    <a:pt x="1467350" y="21813"/>
                    <a:pt x="1617421" y="0"/>
                  </a:cubicBezTo>
                  <a:cubicBezTo>
                    <a:pt x="1767492" y="-21813"/>
                    <a:pt x="2052988" y="52419"/>
                    <a:pt x="2207854" y="0"/>
                  </a:cubicBezTo>
                  <a:cubicBezTo>
                    <a:pt x="2362720" y="-52419"/>
                    <a:pt x="2512204" y="12588"/>
                    <a:pt x="2703818" y="0"/>
                  </a:cubicBezTo>
                  <a:cubicBezTo>
                    <a:pt x="2895432" y="-12588"/>
                    <a:pt x="3047223" y="63828"/>
                    <a:pt x="3388720" y="0"/>
                  </a:cubicBezTo>
                  <a:cubicBezTo>
                    <a:pt x="3730217" y="-63828"/>
                    <a:pt x="3670862" y="16862"/>
                    <a:pt x="3884684" y="0"/>
                  </a:cubicBezTo>
                  <a:cubicBezTo>
                    <a:pt x="4098506" y="-16862"/>
                    <a:pt x="4109478" y="33725"/>
                    <a:pt x="4286178" y="0"/>
                  </a:cubicBezTo>
                  <a:cubicBezTo>
                    <a:pt x="4462878" y="-33725"/>
                    <a:pt x="4507203" y="41636"/>
                    <a:pt x="4687673" y="0"/>
                  </a:cubicBezTo>
                  <a:cubicBezTo>
                    <a:pt x="4868143" y="-41636"/>
                    <a:pt x="4893322" y="34073"/>
                    <a:pt x="4994698" y="0"/>
                  </a:cubicBezTo>
                  <a:cubicBezTo>
                    <a:pt x="5096075" y="-34073"/>
                    <a:pt x="5409554" y="41379"/>
                    <a:pt x="5585131" y="0"/>
                  </a:cubicBezTo>
                  <a:cubicBezTo>
                    <a:pt x="5760708" y="-41379"/>
                    <a:pt x="5966187" y="37248"/>
                    <a:pt x="6270034" y="0"/>
                  </a:cubicBezTo>
                  <a:cubicBezTo>
                    <a:pt x="6573881" y="-37248"/>
                    <a:pt x="6685532" y="49194"/>
                    <a:pt x="6860467" y="0"/>
                  </a:cubicBezTo>
                  <a:cubicBezTo>
                    <a:pt x="7035402" y="-49194"/>
                    <a:pt x="7360056" y="77876"/>
                    <a:pt x="7639838" y="0"/>
                  </a:cubicBezTo>
                  <a:cubicBezTo>
                    <a:pt x="7919620" y="-77876"/>
                    <a:pt x="8129744" y="60368"/>
                    <a:pt x="8324741" y="0"/>
                  </a:cubicBezTo>
                  <a:cubicBezTo>
                    <a:pt x="8519738" y="-60368"/>
                    <a:pt x="8624949" y="972"/>
                    <a:pt x="8726235" y="0"/>
                  </a:cubicBezTo>
                  <a:cubicBezTo>
                    <a:pt x="8827521" y="-972"/>
                    <a:pt x="8964202" y="28175"/>
                    <a:pt x="9033261" y="0"/>
                  </a:cubicBezTo>
                  <a:cubicBezTo>
                    <a:pt x="9102320" y="-28175"/>
                    <a:pt x="9527254" y="56159"/>
                    <a:pt x="9789015" y="0"/>
                  </a:cubicBezTo>
                  <a:cubicBezTo>
                    <a:pt x="9970746" y="12601"/>
                    <a:pt x="10125647" y="172407"/>
                    <a:pt x="10131100" y="342085"/>
                  </a:cubicBezTo>
                  <a:cubicBezTo>
                    <a:pt x="10160904" y="517911"/>
                    <a:pt x="10093113" y="632318"/>
                    <a:pt x="10131100" y="757136"/>
                  </a:cubicBezTo>
                  <a:cubicBezTo>
                    <a:pt x="10169087" y="881954"/>
                    <a:pt x="10119727" y="1123554"/>
                    <a:pt x="10131100" y="1226919"/>
                  </a:cubicBezTo>
                  <a:cubicBezTo>
                    <a:pt x="10142473" y="1330284"/>
                    <a:pt x="10115863" y="1515598"/>
                    <a:pt x="10131100" y="1710385"/>
                  </a:cubicBezTo>
                  <a:cubicBezTo>
                    <a:pt x="10137448" y="1931464"/>
                    <a:pt x="10014619" y="2056994"/>
                    <a:pt x="9789015" y="2052470"/>
                  </a:cubicBezTo>
                  <a:cubicBezTo>
                    <a:pt x="9508060" y="2112170"/>
                    <a:pt x="9489558" y="2036015"/>
                    <a:pt x="9198582" y="2052470"/>
                  </a:cubicBezTo>
                  <a:cubicBezTo>
                    <a:pt x="8907606" y="2068925"/>
                    <a:pt x="8823719" y="2039143"/>
                    <a:pt x="8608149" y="2052470"/>
                  </a:cubicBezTo>
                  <a:cubicBezTo>
                    <a:pt x="8392579" y="2065797"/>
                    <a:pt x="8312819" y="1985598"/>
                    <a:pt x="8017716" y="2052470"/>
                  </a:cubicBezTo>
                  <a:cubicBezTo>
                    <a:pt x="7722613" y="2119342"/>
                    <a:pt x="7456110" y="1985469"/>
                    <a:pt x="7238344" y="2052470"/>
                  </a:cubicBezTo>
                  <a:cubicBezTo>
                    <a:pt x="7020578" y="2119471"/>
                    <a:pt x="6949968" y="2044790"/>
                    <a:pt x="6836849" y="2052470"/>
                  </a:cubicBezTo>
                  <a:cubicBezTo>
                    <a:pt x="6723731" y="2060150"/>
                    <a:pt x="6509981" y="2043329"/>
                    <a:pt x="6340886" y="2052470"/>
                  </a:cubicBezTo>
                  <a:cubicBezTo>
                    <a:pt x="6171791" y="2061611"/>
                    <a:pt x="5942756" y="1997166"/>
                    <a:pt x="5561514" y="2052470"/>
                  </a:cubicBezTo>
                  <a:cubicBezTo>
                    <a:pt x="5180272" y="2107774"/>
                    <a:pt x="5379120" y="2027024"/>
                    <a:pt x="5254489" y="2052470"/>
                  </a:cubicBezTo>
                  <a:cubicBezTo>
                    <a:pt x="5129859" y="2077916"/>
                    <a:pt x="4676462" y="1994265"/>
                    <a:pt x="4475117" y="2052470"/>
                  </a:cubicBezTo>
                  <a:cubicBezTo>
                    <a:pt x="4273772" y="2110675"/>
                    <a:pt x="4246610" y="2036447"/>
                    <a:pt x="4168092" y="2052470"/>
                  </a:cubicBezTo>
                  <a:cubicBezTo>
                    <a:pt x="4089574" y="2068493"/>
                    <a:pt x="3669518" y="1992696"/>
                    <a:pt x="3388720" y="2052470"/>
                  </a:cubicBezTo>
                  <a:cubicBezTo>
                    <a:pt x="3107922" y="2112244"/>
                    <a:pt x="2887949" y="2027251"/>
                    <a:pt x="2703818" y="2052470"/>
                  </a:cubicBezTo>
                  <a:cubicBezTo>
                    <a:pt x="2519687" y="2077689"/>
                    <a:pt x="2317765" y="1986636"/>
                    <a:pt x="2113384" y="2052470"/>
                  </a:cubicBezTo>
                  <a:cubicBezTo>
                    <a:pt x="1909003" y="2118304"/>
                    <a:pt x="1832562" y="2005622"/>
                    <a:pt x="1711890" y="2052470"/>
                  </a:cubicBezTo>
                  <a:cubicBezTo>
                    <a:pt x="1591218" y="2099318"/>
                    <a:pt x="1354278" y="1996864"/>
                    <a:pt x="1215926" y="2052470"/>
                  </a:cubicBezTo>
                  <a:cubicBezTo>
                    <a:pt x="1077574" y="2108076"/>
                    <a:pt x="541819" y="1989624"/>
                    <a:pt x="342085" y="2052470"/>
                  </a:cubicBezTo>
                  <a:cubicBezTo>
                    <a:pt x="159360" y="2034755"/>
                    <a:pt x="-4005" y="1892499"/>
                    <a:pt x="0" y="1710385"/>
                  </a:cubicBezTo>
                  <a:cubicBezTo>
                    <a:pt x="-14677" y="1552330"/>
                    <a:pt x="47768" y="1360033"/>
                    <a:pt x="0" y="1240602"/>
                  </a:cubicBezTo>
                  <a:cubicBezTo>
                    <a:pt x="-47768" y="1121171"/>
                    <a:pt x="28242" y="1005036"/>
                    <a:pt x="0" y="825551"/>
                  </a:cubicBezTo>
                  <a:cubicBezTo>
                    <a:pt x="-28242" y="646066"/>
                    <a:pt x="56438" y="540258"/>
                    <a:pt x="0" y="342085"/>
                  </a:cubicBezTo>
                  <a:close/>
                </a:path>
              </a:pathLst>
            </a:custGeom>
            <a:solidFill>
              <a:schemeClr val="tx2">
                <a:lumMod val="20000"/>
                <a:lumOff val="80000"/>
              </a:schemeClr>
            </a:solidFill>
            <a:ln w="38100">
              <a:solidFill>
                <a:srgbClr val="FF0000"/>
              </a:solidFill>
              <a:prstDash val="sysDash"/>
              <a:extLst>
                <a:ext uri="{C807C97D-BFC1-408E-A445-0C87EB9F89A2}">
                  <ask:lineSketchStyleProps xmlns:ask="http://schemas.microsoft.com/office/drawing/2018/sketchyshapes" sd="1743215044">
                    <a:prstGeom prst="round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ysClr val="windowText" lastClr="000000"/>
                </a:solidFill>
                <a:effectLst/>
                <a:uLnTx/>
                <a:uFillTx/>
                <a:latin typeface="#9Slide03 Arima Madurai Black" panose="00000A00000000000000" pitchFamily="2" charset="0"/>
                <a:ea typeface="+mn-ea"/>
                <a:cs typeface="#9Slide03 Arima Madurai Black" panose="00000A00000000000000" pitchFamily="2" charset="0"/>
                <a:sym typeface="Arial"/>
              </a:endParaRPr>
            </a:p>
          </p:txBody>
        </p:sp>
        <p:sp>
          <p:nvSpPr>
            <p:cNvPr id="138" name="TextBox 137">
              <a:extLst>
                <a:ext uri="{FF2B5EF4-FFF2-40B4-BE49-F238E27FC236}">
                  <a16:creationId xmlns:a16="http://schemas.microsoft.com/office/drawing/2014/main" id="{D72E6EEF-65D3-415D-90D4-D26F27E71C8E}"/>
                </a:ext>
              </a:extLst>
            </p:cNvPr>
            <p:cNvSpPr txBox="1"/>
            <p:nvPr/>
          </p:nvSpPr>
          <p:spPr>
            <a:xfrm>
              <a:off x="1291687" y="539848"/>
              <a:ext cx="10043515" cy="18404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hãy</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nêu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hoạt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động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kinh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tế</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biển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ở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vùng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Duyên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hải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miền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Trung?</a:t>
              </a:r>
              <a:endParaRPr kumimoji="0" lang="en-US" sz="3600" b="0" i="0" u="none" strike="noStrike" kern="1200" cap="none" spc="0" normalizeH="0" baseline="0" noProof="0" dirty="0">
                <a:ln>
                  <a:noFill/>
                </a:ln>
                <a:solidFill>
                  <a:srgbClr val="FFFBF8"/>
                </a:solidFill>
                <a:effectLst/>
                <a:uLnTx/>
                <a:uFillTx/>
                <a:latin typeface="Cambria" panose="02040503050406030204" pitchFamily="18" charset="0"/>
                <a:ea typeface="Cambria" panose="02040503050406030204" pitchFamily="18" charset="0"/>
                <a:cs typeface="+mn-cs"/>
              </a:endParaRPr>
            </a:p>
          </p:txBody>
        </p:sp>
      </p:grpSp>
      <p:grpSp>
        <p:nvGrpSpPr>
          <p:cNvPr id="6" name="Group 5">
            <a:extLst>
              <a:ext uri="{FF2B5EF4-FFF2-40B4-BE49-F238E27FC236}">
                <a16:creationId xmlns:a16="http://schemas.microsoft.com/office/drawing/2014/main" id="{1610AF47-4B6B-4AB2-BBFC-F9277D2E8594}"/>
              </a:ext>
            </a:extLst>
          </p:cNvPr>
          <p:cNvGrpSpPr/>
          <p:nvPr/>
        </p:nvGrpSpPr>
        <p:grpSpPr>
          <a:xfrm>
            <a:off x="2500562" y="3193788"/>
            <a:ext cx="7995988" cy="2867135"/>
            <a:chOff x="2500562" y="3193788"/>
            <a:chExt cx="7995988" cy="2867135"/>
          </a:xfrm>
        </p:grpSpPr>
        <p:sp>
          <p:nvSpPr>
            <p:cNvPr id="151" name="Rounded Rectangle 21">
              <a:extLst>
                <a:ext uri="{FF2B5EF4-FFF2-40B4-BE49-F238E27FC236}">
                  <a16:creationId xmlns:a16="http://schemas.microsoft.com/office/drawing/2014/main" id="{D3E8BF2D-073E-4919-9602-501B70304FEE}"/>
                </a:ext>
              </a:extLst>
            </p:cNvPr>
            <p:cNvSpPr/>
            <p:nvPr/>
          </p:nvSpPr>
          <p:spPr>
            <a:xfrm>
              <a:off x="3121123" y="3193788"/>
              <a:ext cx="7375427" cy="1806837"/>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Làm</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muối, đánh bắt và nuôi trồng hải sản, du lịch biển đảo, giao thông vận tải biển.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nvGrpSpPr>
            <p:cNvPr id="210" name="Google Shape;766;p25">
              <a:extLst>
                <a:ext uri="{FF2B5EF4-FFF2-40B4-BE49-F238E27FC236}">
                  <a16:creationId xmlns:a16="http://schemas.microsoft.com/office/drawing/2014/main" id="{4F40CD26-F5CD-40DC-9147-D2C42D110870}"/>
                </a:ext>
              </a:extLst>
            </p:cNvPr>
            <p:cNvGrpSpPr/>
            <p:nvPr/>
          </p:nvGrpSpPr>
          <p:grpSpPr>
            <a:xfrm>
              <a:off x="2500562" y="5157035"/>
              <a:ext cx="809298" cy="903888"/>
              <a:chOff x="3688121" y="2981594"/>
              <a:chExt cx="3319085" cy="3319078"/>
            </a:xfrm>
          </p:grpSpPr>
          <p:sp>
            <p:nvSpPr>
              <p:cNvPr id="211" name="Google Shape;767;p25">
                <a:extLst>
                  <a:ext uri="{FF2B5EF4-FFF2-40B4-BE49-F238E27FC236}">
                    <a16:creationId xmlns:a16="http://schemas.microsoft.com/office/drawing/2014/main" id="{A3F40ACD-7E61-4341-91B0-940C9450072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2" name="Google Shape;768;p25">
                <a:extLst>
                  <a:ext uri="{FF2B5EF4-FFF2-40B4-BE49-F238E27FC236}">
                    <a16:creationId xmlns:a16="http://schemas.microsoft.com/office/drawing/2014/main" id="{56157E3C-203E-46FA-BD8D-F3DB2644F55C}"/>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213" name="Google Shape;769;p25">
                <a:extLst>
                  <a:ext uri="{FF2B5EF4-FFF2-40B4-BE49-F238E27FC236}">
                    <a16:creationId xmlns:a16="http://schemas.microsoft.com/office/drawing/2014/main" id="{8CEE6670-FFBC-4DAE-B550-E70D12F130BF}"/>
                  </a:ext>
                </a:extLst>
              </p:cNvPr>
              <p:cNvGrpSpPr/>
              <p:nvPr/>
            </p:nvGrpSpPr>
            <p:grpSpPr>
              <a:xfrm>
                <a:off x="3772727" y="3222908"/>
                <a:ext cx="1113024" cy="1160787"/>
                <a:chOff x="6515927" y="3100079"/>
                <a:chExt cx="1113024" cy="1160787"/>
              </a:xfrm>
            </p:grpSpPr>
            <p:sp>
              <p:nvSpPr>
                <p:cNvPr id="221" name="Google Shape;770;p25">
                  <a:extLst>
                    <a:ext uri="{FF2B5EF4-FFF2-40B4-BE49-F238E27FC236}">
                      <a16:creationId xmlns:a16="http://schemas.microsoft.com/office/drawing/2014/main" id="{F29CE317-6945-4803-A561-07F51DCA38E6}"/>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2" name="Google Shape;771;p25">
                  <a:extLst>
                    <a:ext uri="{FF2B5EF4-FFF2-40B4-BE49-F238E27FC236}">
                      <a16:creationId xmlns:a16="http://schemas.microsoft.com/office/drawing/2014/main" id="{8C8F4851-9AF0-4441-B80D-51652512998B}"/>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214" name="Google Shape;772;p25">
                <a:extLst>
                  <a:ext uri="{FF2B5EF4-FFF2-40B4-BE49-F238E27FC236}">
                    <a16:creationId xmlns:a16="http://schemas.microsoft.com/office/drawing/2014/main" id="{636F09C4-3A87-4FD6-8046-F9A472208732}"/>
                  </a:ext>
                </a:extLst>
              </p:cNvPr>
              <p:cNvGrpSpPr/>
              <p:nvPr/>
            </p:nvGrpSpPr>
            <p:grpSpPr>
              <a:xfrm>
                <a:off x="5805957" y="3222908"/>
                <a:ext cx="1113021" cy="1160787"/>
                <a:chOff x="8549157" y="3100079"/>
                <a:chExt cx="1113021" cy="1160787"/>
              </a:xfrm>
            </p:grpSpPr>
            <p:sp>
              <p:nvSpPr>
                <p:cNvPr id="219" name="Google Shape;773;p25">
                  <a:extLst>
                    <a:ext uri="{FF2B5EF4-FFF2-40B4-BE49-F238E27FC236}">
                      <a16:creationId xmlns:a16="http://schemas.microsoft.com/office/drawing/2014/main" id="{D568404B-90AD-42A7-8DBB-26126DA430E4}"/>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0" name="Google Shape;774;p25">
                  <a:extLst>
                    <a:ext uri="{FF2B5EF4-FFF2-40B4-BE49-F238E27FC236}">
                      <a16:creationId xmlns:a16="http://schemas.microsoft.com/office/drawing/2014/main" id="{EF2DEB06-C05B-48DB-8A68-12EDF5C50BD2}"/>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215" name="Google Shape;775;p25">
                <a:extLst>
                  <a:ext uri="{FF2B5EF4-FFF2-40B4-BE49-F238E27FC236}">
                    <a16:creationId xmlns:a16="http://schemas.microsoft.com/office/drawing/2014/main" id="{2D484B08-18D9-4127-A976-5B01C8EF230E}"/>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6" name="Google Shape;776;p25">
                <a:extLst>
                  <a:ext uri="{FF2B5EF4-FFF2-40B4-BE49-F238E27FC236}">
                    <a16:creationId xmlns:a16="http://schemas.microsoft.com/office/drawing/2014/main" id="{0A0BB110-D665-4480-B4A5-C3E9B22E86E2}"/>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7" name="Google Shape;777;p25">
                <a:extLst>
                  <a:ext uri="{FF2B5EF4-FFF2-40B4-BE49-F238E27FC236}">
                    <a16:creationId xmlns:a16="http://schemas.microsoft.com/office/drawing/2014/main" id="{28DBD94C-5AE0-4371-8C73-C6D9157D0C10}"/>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8" name="Google Shape;778;p25">
                <a:extLst>
                  <a:ext uri="{FF2B5EF4-FFF2-40B4-BE49-F238E27FC236}">
                    <a16:creationId xmlns:a16="http://schemas.microsoft.com/office/drawing/2014/main" id="{BAE90B4F-9D87-43EF-AD19-0E26AF55852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pic>
        <p:nvPicPr>
          <p:cNvPr id="247" name="图片 4">
            <a:extLst>
              <a:ext uri="{FF2B5EF4-FFF2-40B4-BE49-F238E27FC236}">
                <a16:creationId xmlns:a16="http://schemas.microsoft.com/office/drawing/2014/main" id="{2586AED1-90C7-4F2C-89A4-DF888594B67D}"/>
              </a:ext>
            </a:extLst>
          </p:cNvPr>
          <p:cNvPicPr>
            <a:picLocks noChangeAspect="1"/>
          </p:cNvPicPr>
          <p:nvPr/>
        </p:nvPicPr>
        <p:blipFill>
          <a:blip r:embed="rId3"/>
          <a:stretch>
            <a:fillRect/>
          </a:stretch>
        </p:blipFill>
        <p:spPr>
          <a:xfrm flipH="1">
            <a:off x="-272528" y="3776197"/>
            <a:ext cx="2745295" cy="3139659"/>
          </a:xfrm>
          <a:prstGeom prst="rect">
            <a:avLst/>
          </a:prstGeom>
        </p:spPr>
      </p:pic>
    </p:spTree>
    <p:extLst>
      <p:ext uri="{BB962C8B-B14F-4D97-AF65-F5344CB8AC3E}">
        <p14:creationId xmlns:p14="http://schemas.microsoft.com/office/powerpoint/2010/main" val="240648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dissolve">
                                      <p:cBhvr>
                                        <p:cTn id="7" dur="500"/>
                                        <p:tgtEl>
                                          <p:spTgt spid="247"/>
                                        </p:tgtEl>
                                      </p:cBhvr>
                                    </p:animEffect>
                                  </p:childTnLst>
                                </p:cTn>
                              </p:par>
                              <p:par>
                                <p:cTn id="8" presetID="2" presetClass="entr" presetSubtype="9"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500" fill="hold"/>
                                        <p:tgtEl>
                                          <p:spTgt spid="136"/>
                                        </p:tgtEl>
                                        <p:attrNameLst>
                                          <p:attrName>ppt_x</p:attrName>
                                        </p:attrNameLst>
                                      </p:cBhvr>
                                      <p:tavLst>
                                        <p:tav tm="0">
                                          <p:val>
                                            <p:strVal val="0-#ppt_w/2"/>
                                          </p:val>
                                        </p:tav>
                                        <p:tav tm="100000">
                                          <p:val>
                                            <p:strVal val="#ppt_x"/>
                                          </p:val>
                                        </p:tav>
                                      </p:tavLst>
                                    </p:anim>
                                    <p:anim calcmode="lin" valueType="num">
                                      <p:cBhvr additive="base">
                                        <p:cTn id="11" dur="500" fill="hold"/>
                                        <p:tgtEl>
                                          <p:spTgt spid="136"/>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1026" name="Picture 2" descr="Vietnamese girl and boy in red costume Free Vecto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434" l="0" r="100000">
                        <a14:foregroundMark x1="72843" y1="27736" x2="72843" y2="27736"/>
                        <a14:foregroundMark x1="65974" y1="88868" x2="65974" y2="88868"/>
                        <a14:foregroundMark x1="80831" y1="83019" x2="80831" y2="83019"/>
                        <a14:foregroundMark x1="87061" y1="90377" x2="88658" y2="88679"/>
                        <a14:foregroundMark x1="76677" y1="79434" x2="81310" y2="88679"/>
                        <a14:foregroundMark x1="61661" y1="80943" x2="63099" y2="94528"/>
                        <a14:foregroundMark x1="81629" y1="75094" x2="85463" y2="87358"/>
                        <a14:foregroundMark x1="38179" y1="75660" x2="42652" y2="91132"/>
                        <a14:foregroundMark x1="34505" y1="78491" x2="42173" y2="91698"/>
                        <a14:foregroundMark x1="29553" y1="71698" x2="26837" y2="9358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9134" y="2654483"/>
            <a:ext cx="5099912" cy="431781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oogle Shape;2442;p12">
            <a:extLst>
              <a:ext uri="{FF2B5EF4-FFF2-40B4-BE49-F238E27FC236}">
                <a16:creationId xmlns:a16="http://schemas.microsoft.com/office/drawing/2014/main" id="{D3B670D4-CFA0-B883-79F1-BA175F56524C}"/>
              </a:ext>
            </a:extLst>
          </p:cNvPr>
          <p:cNvGrpSpPr/>
          <p:nvPr/>
        </p:nvGrpSpPr>
        <p:grpSpPr>
          <a:xfrm>
            <a:off x="4857366" y="522851"/>
            <a:ext cx="7248909" cy="4987187"/>
            <a:chOff x="3317" y="-1457"/>
            <a:chExt cx="5418" cy="4550"/>
          </a:xfrm>
          <a:scene3d>
            <a:camera prst="orthographicFront">
              <a:rot lat="0" lon="0" rev="0"/>
            </a:camera>
            <a:lightRig rig="glow" dir="t">
              <a:rot lat="0" lon="0" rev="4800000"/>
            </a:lightRig>
          </a:scene3d>
        </p:grpSpPr>
        <p:sp>
          <p:nvSpPr>
            <p:cNvPr id="5" name="Google Shape;2443;p12">
              <a:extLst>
                <a:ext uri="{FF2B5EF4-FFF2-40B4-BE49-F238E27FC236}">
                  <a16:creationId xmlns:a16="http://schemas.microsoft.com/office/drawing/2014/main" id="{C081B11D-2532-24CC-D8F3-2DB05F66CAD2}"/>
                </a:ext>
              </a:extLst>
            </p:cNvPr>
            <p:cNvSpPr/>
            <p:nvPr/>
          </p:nvSpPr>
          <p:spPr>
            <a:xfrm>
              <a:off x="3479" y="-1440"/>
              <a:ext cx="4726" cy="4320"/>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7" name="Google Shape;2444;p12">
              <a:extLst>
                <a:ext uri="{FF2B5EF4-FFF2-40B4-BE49-F238E27FC236}">
                  <a16:creationId xmlns:a16="http://schemas.microsoft.com/office/drawing/2014/main" id="{126B99E3-159B-1479-B3B5-790E71089E45}"/>
                </a:ext>
              </a:extLst>
            </p:cNvPr>
            <p:cNvSpPr/>
            <p:nvPr/>
          </p:nvSpPr>
          <p:spPr>
            <a:xfrm>
              <a:off x="3317" y="-1457"/>
              <a:ext cx="5418" cy="4550"/>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8" name="Google Shape;2445;p12">
              <a:extLst>
                <a:ext uri="{FF2B5EF4-FFF2-40B4-BE49-F238E27FC236}">
                  <a16:creationId xmlns:a16="http://schemas.microsoft.com/office/drawing/2014/main" id="{EB0E1DAE-1AC9-78D6-B3EE-28188DBDCE06}"/>
                </a:ext>
              </a:extLst>
            </p:cNvPr>
            <p:cNvSpPr/>
            <p:nvPr/>
          </p:nvSpPr>
          <p:spPr>
            <a:xfrm>
              <a:off x="5852" y="-1447"/>
              <a:ext cx="1054" cy="630"/>
            </a:xfrm>
            <a:custGeom>
              <a:avLst/>
              <a:gdLst/>
              <a:ahLst/>
              <a:cxnLst/>
              <a:rect l="l" t="t" r="r" b="b"/>
              <a:pathLst>
                <a:path w="1010" h="605" extrusionOk="0">
                  <a:moveTo>
                    <a:pt x="914" y="258"/>
                  </a:moveTo>
                  <a:cubicBezTo>
                    <a:pt x="897" y="257"/>
                    <a:pt x="880" y="261"/>
                    <a:pt x="865" y="268"/>
                  </a:cubicBezTo>
                  <a:cubicBezTo>
                    <a:pt x="849" y="193"/>
                    <a:pt x="785" y="134"/>
                    <a:pt x="704" y="130"/>
                  </a:cubicBezTo>
                  <a:cubicBezTo>
                    <a:pt x="682" y="128"/>
                    <a:pt x="660" y="131"/>
                    <a:pt x="640" y="138"/>
                  </a:cubicBezTo>
                  <a:cubicBezTo>
                    <a:pt x="623" y="66"/>
                    <a:pt x="561" y="10"/>
                    <a:pt x="483" y="6"/>
                  </a:cubicBezTo>
                  <a:cubicBezTo>
                    <a:pt x="389" y="0"/>
                    <a:pt x="308" y="72"/>
                    <a:pt x="302" y="167"/>
                  </a:cubicBezTo>
                  <a:cubicBezTo>
                    <a:pt x="302" y="171"/>
                    <a:pt x="302" y="175"/>
                    <a:pt x="302" y="180"/>
                  </a:cubicBezTo>
                  <a:cubicBezTo>
                    <a:pt x="241" y="179"/>
                    <a:pt x="186" y="209"/>
                    <a:pt x="152" y="255"/>
                  </a:cubicBezTo>
                  <a:cubicBezTo>
                    <a:pt x="145" y="253"/>
                    <a:pt x="137" y="252"/>
                    <a:pt x="128" y="251"/>
                  </a:cubicBezTo>
                  <a:cubicBezTo>
                    <a:pt x="64" y="248"/>
                    <a:pt x="8" y="297"/>
                    <a:pt x="4" y="362"/>
                  </a:cubicBezTo>
                  <a:cubicBezTo>
                    <a:pt x="0" y="427"/>
                    <a:pt x="50" y="482"/>
                    <a:pt x="115" y="486"/>
                  </a:cubicBezTo>
                  <a:cubicBezTo>
                    <a:pt x="130" y="487"/>
                    <a:pt x="145" y="485"/>
                    <a:pt x="159" y="480"/>
                  </a:cubicBezTo>
                  <a:cubicBezTo>
                    <a:pt x="190" y="519"/>
                    <a:pt x="237" y="544"/>
                    <a:pt x="290" y="547"/>
                  </a:cubicBezTo>
                  <a:cubicBezTo>
                    <a:pt x="319" y="549"/>
                    <a:pt x="346" y="544"/>
                    <a:pt x="370" y="534"/>
                  </a:cubicBezTo>
                  <a:cubicBezTo>
                    <a:pt x="400" y="572"/>
                    <a:pt x="445" y="597"/>
                    <a:pt x="497" y="600"/>
                  </a:cubicBezTo>
                  <a:cubicBezTo>
                    <a:pt x="569" y="605"/>
                    <a:pt x="633" y="565"/>
                    <a:pt x="663" y="504"/>
                  </a:cubicBezTo>
                  <a:cubicBezTo>
                    <a:pt x="682" y="529"/>
                    <a:pt x="712" y="546"/>
                    <a:pt x="747" y="548"/>
                  </a:cubicBezTo>
                  <a:cubicBezTo>
                    <a:pt x="808" y="552"/>
                    <a:pt x="861" y="507"/>
                    <a:pt x="867" y="446"/>
                  </a:cubicBezTo>
                  <a:cubicBezTo>
                    <a:pt x="878" y="451"/>
                    <a:pt x="890" y="454"/>
                    <a:pt x="903" y="455"/>
                  </a:cubicBezTo>
                  <a:cubicBezTo>
                    <a:pt x="957" y="458"/>
                    <a:pt x="1004" y="417"/>
                    <a:pt x="1007" y="362"/>
                  </a:cubicBezTo>
                  <a:cubicBezTo>
                    <a:pt x="1010" y="308"/>
                    <a:pt x="969" y="261"/>
                    <a:pt x="914" y="258"/>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9" name="Google Shape;2446;p12">
              <a:extLst>
                <a:ext uri="{FF2B5EF4-FFF2-40B4-BE49-F238E27FC236}">
                  <a16:creationId xmlns:a16="http://schemas.microsoft.com/office/drawing/2014/main" id="{D4724AB0-F948-7842-D13F-00AD4E0AE6A8}"/>
                </a:ext>
              </a:extLst>
            </p:cNvPr>
            <p:cNvSpPr/>
            <p:nvPr/>
          </p:nvSpPr>
          <p:spPr>
            <a:xfrm>
              <a:off x="5899" y="-1327"/>
              <a:ext cx="859" cy="445"/>
            </a:xfrm>
            <a:custGeom>
              <a:avLst/>
              <a:gdLst/>
              <a:ahLst/>
              <a:cxnLst/>
              <a:rect l="l" t="t" r="r" b="b"/>
              <a:pathLst>
                <a:path w="823" h="428" extrusionOk="0">
                  <a:moveTo>
                    <a:pt x="741" y="171"/>
                  </a:moveTo>
                  <a:cubicBezTo>
                    <a:pt x="722" y="168"/>
                    <a:pt x="687" y="183"/>
                    <a:pt x="680" y="198"/>
                  </a:cubicBezTo>
                  <a:cubicBezTo>
                    <a:pt x="693" y="138"/>
                    <a:pt x="649" y="87"/>
                    <a:pt x="583" y="83"/>
                  </a:cubicBezTo>
                  <a:cubicBezTo>
                    <a:pt x="565" y="82"/>
                    <a:pt x="517" y="98"/>
                    <a:pt x="507" y="109"/>
                  </a:cubicBezTo>
                  <a:cubicBezTo>
                    <a:pt x="493" y="56"/>
                    <a:pt x="466" y="0"/>
                    <a:pt x="403" y="0"/>
                  </a:cubicBezTo>
                  <a:cubicBezTo>
                    <a:pt x="329" y="0"/>
                    <a:pt x="292" y="28"/>
                    <a:pt x="275" y="100"/>
                  </a:cubicBezTo>
                  <a:cubicBezTo>
                    <a:pt x="268" y="131"/>
                    <a:pt x="278" y="155"/>
                    <a:pt x="278" y="158"/>
                  </a:cubicBezTo>
                  <a:cubicBezTo>
                    <a:pt x="225" y="112"/>
                    <a:pt x="149" y="153"/>
                    <a:pt x="135" y="196"/>
                  </a:cubicBezTo>
                  <a:cubicBezTo>
                    <a:pt x="133" y="170"/>
                    <a:pt x="110" y="164"/>
                    <a:pt x="104" y="163"/>
                  </a:cubicBezTo>
                  <a:cubicBezTo>
                    <a:pt x="51" y="160"/>
                    <a:pt x="6" y="197"/>
                    <a:pt x="3" y="245"/>
                  </a:cubicBezTo>
                  <a:cubicBezTo>
                    <a:pt x="0" y="293"/>
                    <a:pt x="41" y="335"/>
                    <a:pt x="93" y="338"/>
                  </a:cubicBezTo>
                  <a:cubicBezTo>
                    <a:pt x="106" y="338"/>
                    <a:pt x="118" y="337"/>
                    <a:pt x="129" y="334"/>
                  </a:cubicBezTo>
                  <a:cubicBezTo>
                    <a:pt x="155" y="362"/>
                    <a:pt x="193" y="382"/>
                    <a:pt x="237" y="384"/>
                  </a:cubicBezTo>
                  <a:cubicBezTo>
                    <a:pt x="260" y="386"/>
                    <a:pt x="282" y="382"/>
                    <a:pt x="302" y="375"/>
                  </a:cubicBezTo>
                  <a:cubicBezTo>
                    <a:pt x="326" y="403"/>
                    <a:pt x="363" y="422"/>
                    <a:pt x="405" y="424"/>
                  </a:cubicBezTo>
                  <a:cubicBezTo>
                    <a:pt x="464" y="428"/>
                    <a:pt x="516" y="398"/>
                    <a:pt x="540" y="354"/>
                  </a:cubicBezTo>
                  <a:cubicBezTo>
                    <a:pt x="556" y="372"/>
                    <a:pt x="581" y="385"/>
                    <a:pt x="609" y="387"/>
                  </a:cubicBezTo>
                  <a:cubicBezTo>
                    <a:pt x="659" y="390"/>
                    <a:pt x="702" y="356"/>
                    <a:pt x="707" y="311"/>
                  </a:cubicBezTo>
                  <a:cubicBezTo>
                    <a:pt x="716" y="315"/>
                    <a:pt x="725" y="318"/>
                    <a:pt x="736" y="318"/>
                  </a:cubicBezTo>
                  <a:cubicBezTo>
                    <a:pt x="780" y="321"/>
                    <a:pt x="818" y="290"/>
                    <a:pt x="820" y="249"/>
                  </a:cubicBezTo>
                  <a:cubicBezTo>
                    <a:pt x="823" y="209"/>
                    <a:pt x="785" y="177"/>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0" name="Google Shape;2447;p12">
              <a:extLst>
                <a:ext uri="{FF2B5EF4-FFF2-40B4-BE49-F238E27FC236}">
                  <a16:creationId xmlns:a16="http://schemas.microsoft.com/office/drawing/2014/main" id="{E4087A19-8CEF-3EFD-1AC7-896AF93959A0}"/>
                </a:ext>
              </a:extLst>
            </p:cNvPr>
            <p:cNvSpPr/>
            <p:nvPr/>
          </p:nvSpPr>
          <p:spPr>
            <a:xfrm>
              <a:off x="6901" y="-490"/>
              <a:ext cx="1054" cy="629"/>
            </a:xfrm>
            <a:custGeom>
              <a:avLst/>
              <a:gdLst/>
              <a:ahLst/>
              <a:cxnLst/>
              <a:rect l="l" t="t" r="r" b="b"/>
              <a:pathLst>
                <a:path w="1010" h="604" extrusionOk="0">
                  <a:moveTo>
                    <a:pt x="914" y="257"/>
                  </a:moveTo>
                  <a:cubicBezTo>
                    <a:pt x="896" y="256"/>
                    <a:pt x="879" y="260"/>
                    <a:pt x="864" y="267"/>
                  </a:cubicBezTo>
                  <a:cubicBezTo>
                    <a:pt x="849" y="192"/>
                    <a:pt x="784" y="134"/>
                    <a:pt x="704" y="129"/>
                  </a:cubicBezTo>
                  <a:cubicBezTo>
                    <a:pt x="681" y="128"/>
                    <a:pt x="659" y="131"/>
                    <a:pt x="639" y="138"/>
                  </a:cubicBezTo>
                  <a:cubicBezTo>
                    <a:pt x="622" y="66"/>
                    <a:pt x="560" y="10"/>
                    <a:pt x="482" y="5"/>
                  </a:cubicBezTo>
                  <a:cubicBezTo>
                    <a:pt x="388" y="0"/>
                    <a:pt x="307" y="72"/>
                    <a:pt x="302" y="166"/>
                  </a:cubicBezTo>
                  <a:cubicBezTo>
                    <a:pt x="301" y="171"/>
                    <a:pt x="301" y="175"/>
                    <a:pt x="301" y="179"/>
                  </a:cubicBezTo>
                  <a:cubicBezTo>
                    <a:pt x="240" y="179"/>
                    <a:pt x="186" y="209"/>
                    <a:pt x="152" y="255"/>
                  </a:cubicBezTo>
                  <a:cubicBezTo>
                    <a:pt x="144" y="253"/>
                    <a:pt x="136" y="251"/>
                    <a:pt x="128" y="251"/>
                  </a:cubicBezTo>
                  <a:cubicBezTo>
                    <a:pt x="63" y="247"/>
                    <a:pt x="7" y="297"/>
                    <a:pt x="4" y="361"/>
                  </a:cubicBezTo>
                  <a:cubicBezTo>
                    <a:pt x="0" y="426"/>
                    <a:pt x="49" y="482"/>
                    <a:pt x="114" y="486"/>
                  </a:cubicBezTo>
                  <a:cubicBezTo>
                    <a:pt x="129" y="486"/>
                    <a:pt x="144" y="484"/>
                    <a:pt x="158" y="480"/>
                  </a:cubicBezTo>
                  <a:cubicBezTo>
                    <a:pt x="189" y="518"/>
                    <a:pt x="236" y="544"/>
                    <a:pt x="290" y="547"/>
                  </a:cubicBezTo>
                  <a:cubicBezTo>
                    <a:pt x="318" y="549"/>
                    <a:pt x="345" y="544"/>
                    <a:pt x="370" y="534"/>
                  </a:cubicBezTo>
                  <a:cubicBezTo>
                    <a:pt x="399" y="571"/>
                    <a:pt x="445" y="597"/>
                    <a:pt x="496" y="600"/>
                  </a:cubicBezTo>
                  <a:cubicBezTo>
                    <a:pt x="568" y="604"/>
                    <a:pt x="632" y="564"/>
                    <a:pt x="662" y="504"/>
                  </a:cubicBezTo>
                  <a:cubicBezTo>
                    <a:pt x="682" y="529"/>
                    <a:pt x="711" y="546"/>
                    <a:pt x="746" y="548"/>
                  </a:cubicBezTo>
                  <a:cubicBezTo>
                    <a:pt x="807" y="551"/>
                    <a:pt x="860" y="506"/>
                    <a:pt x="867" y="446"/>
                  </a:cubicBezTo>
                  <a:cubicBezTo>
                    <a:pt x="878" y="451"/>
                    <a:pt x="890" y="454"/>
                    <a:pt x="902" y="455"/>
                  </a:cubicBezTo>
                  <a:cubicBezTo>
                    <a:pt x="957" y="458"/>
                    <a:pt x="1003" y="416"/>
                    <a:pt x="1007" y="362"/>
                  </a:cubicBezTo>
                  <a:cubicBezTo>
                    <a:pt x="1010" y="307"/>
                    <a:pt x="968" y="261"/>
                    <a:pt x="914" y="257"/>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1" name="Google Shape;2448;p12">
              <a:extLst>
                <a:ext uri="{FF2B5EF4-FFF2-40B4-BE49-F238E27FC236}">
                  <a16:creationId xmlns:a16="http://schemas.microsoft.com/office/drawing/2014/main" id="{C2A1479B-EB94-999B-952D-CF2D759DC115}"/>
                </a:ext>
              </a:extLst>
            </p:cNvPr>
            <p:cNvSpPr/>
            <p:nvPr/>
          </p:nvSpPr>
          <p:spPr>
            <a:xfrm>
              <a:off x="6947" y="-372"/>
              <a:ext cx="858" cy="446"/>
            </a:xfrm>
            <a:custGeom>
              <a:avLst/>
              <a:gdLst/>
              <a:ahLst/>
              <a:cxnLst/>
              <a:rect l="l" t="t" r="r" b="b"/>
              <a:pathLst>
                <a:path w="823" h="428" extrusionOk="0">
                  <a:moveTo>
                    <a:pt x="741" y="171"/>
                  </a:moveTo>
                  <a:cubicBezTo>
                    <a:pt x="722" y="168"/>
                    <a:pt x="688" y="184"/>
                    <a:pt x="680" y="199"/>
                  </a:cubicBezTo>
                  <a:cubicBezTo>
                    <a:pt x="693" y="138"/>
                    <a:pt x="649" y="88"/>
                    <a:pt x="583" y="84"/>
                  </a:cubicBezTo>
                  <a:cubicBezTo>
                    <a:pt x="565" y="83"/>
                    <a:pt x="517" y="99"/>
                    <a:pt x="507" y="110"/>
                  </a:cubicBezTo>
                  <a:cubicBezTo>
                    <a:pt x="493" y="56"/>
                    <a:pt x="466" y="0"/>
                    <a:pt x="403" y="0"/>
                  </a:cubicBezTo>
                  <a:cubicBezTo>
                    <a:pt x="329" y="0"/>
                    <a:pt x="292" y="29"/>
                    <a:pt x="275" y="101"/>
                  </a:cubicBezTo>
                  <a:cubicBezTo>
                    <a:pt x="268" y="131"/>
                    <a:pt x="278" y="156"/>
                    <a:pt x="278" y="159"/>
                  </a:cubicBezTo>
                  <a:cubicBezTo>
                    <a:pt x="225" y="112"/>
                    <a:pt x="149" y="154"/>
                    <a:pt x="135" y="196"/>
                  </a:cubicBezTo>
                  <a:cubicBezTo>
                    <a:pt x="134" y="171"/>
                    <a:pt x="111" y="164"/>
                    <a:pt x="104" y="164"/>
                  </a:cubicBezTo>
                  <a:cubicBezTo>
                    <a:pt x="51" y="161"/>
                    <a:pt x="6" y="197"/>
                    <a:pt x="3" y="246"/>
                  </a:cubicBezTo>
                  <a:cubicBezTo>
                    <a:pt x="0" y="294"/>
                    <a:pt x="41" y="335"/>
                    <a:pt x="94" y="338"/>
                  </a:cubicBezTo>
                  <a:cubicBezTo>
                    <a:pt x="106" y="339"/>
                    <a:pt x="118" y="338"/>
                    <a:pt x="130" y="334"/>
                  </a:cubicBezTo>
                  <a:cubicBezTo>
                    <a:pt x="155" y="363"/>
                    <a:pt x="194" y="382"/>
                    <a:pt x="237" y="385"/>
                  </a:cubicBezTo>
                  <a:cubicBezTo>
                    <a:pt x="260" y="386"/>
                    <a:pt x="282" y="383"/>
                    <a:pt x="302" y="375"/>
                  </a:cubicBezTo>
                  <a:cubicBezTo>
                    <a:pt x="327" y="403"/>
                    <a:pt x="364" y="423"/>
                    <a:pt x="406" y="425"/>
                  </a:cubicBezTo>
                  <a:cubicBezTo>
                    <a:pt x="464" y="428"/>
                    <a:pt x="516" y="399"/>
                    <a:pt x="540" y="354"/>
                  </a:cubicBezTo>
                  <a:cubicBezTo>
                    <a:pt x="556" y="373"/>
                    <a:pt x="581" y="386"/>
                    <a:pt x="609" y="387"/>
                  </a:cubicBezTo>
                  <a:cubicBezTo>
                    <a:pt x="659" y="390"/>
                    <a:pt x="702" y="357"/>
                    <a:pt x="707" y="312"/>
                  </a:cubicBezTo>
                  <a:cubicBezTo>
                    <a:pt x="716" y="316"/>
                    <a:pt x="726" y="318"/>
                    <a:pt x="736" y="319"/>
                  </a:cubicBezTo>
                  <a:cubicBezTo>
                    <a:pt x="780" y="321"/>
                    <a:pt x="818" y="291"/>
                    <a:pt x="821" y="250"/>
                  </a:cubicBezTo>
                  <a:cubicBezTo>
                    <a:pt x="823" y="210"/>
                    <a:pt x="785" y="178"/>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grpSp>
      <p:sp>
        <p:nvSpPr>
          <p:cNvPr id="12" name="TextBox 11">
            <a:extLst>
              <a:ext uri="{FF2B5EF4-FFF2-40B4-BE49-F238E27FC236}">
                <a16:creationId xmlns:a16="http://schemas.microsoft.com/office/drawing/2014/main" id="{E94CB238-7A12-C390-8679-A8D2647AFC9B}"/>
              </a:ext>
            </a:extLst>
          </p:cNvPr>
          <p:cNvSpPr txBox="1"/>
          <p:nvPr/>
        </p:nvSpPr>
        <p:spPr>
          <a:xfrm>
            <a:off x="5000625" y="1665409"/>
            <a:ext cx="6143625" cy="2554545"/>
          </a:xfrm>
          <a:prstGeom prst="rect">
            <a:avLst/>
          </a:prstGeom>
          <a:noFill/>
        </p:spPr>
        <p:txBody>
          <a:bodyPr wrap="square" rtlCol="0">
            <a:spAutoFit/>
          </a:bodyPr>
          <a:lstStyle/>
          <a:p>
            <a:pPr lvl="0" algn="ctr"/>
            <a:r>
              <a:rPr lang="vi-VN" altLang="en-US" sz="4000" b="1" dirty="0">
                <a:solidFill>
                  <a:srgbClr val="0033CC"/>
                </a:solidFill>
                <a:latin typeface="UTM Cancel" panose="02040603050506020204" pitchFamily="18" charset="0"/>
                <a:cs typeface="Times New Roman" panose="02020603050405020304" pitchFamily="18" charset="0"/>
              </a:rPr>
              <a:t>Hoạt động 3: </a:t>
            </a:r>
            <a:endParaRPr lang="en-US" altLang="en-US" sz="4000" b="1" dirty="0">
              <a:solidFill>
                <a:srgbClr val="0033CC"/>
              </a:solidFill>
              <a:latin typeface="UTM Cancel" panose="02040603050506020204" pitchFamily="18" charset="0"/>
              <a:cs typeface="Times New Roman" panose="02020603050405020304" pitchFamily="18" charset="0"/>
            </a:endParaRPr>
          </a:p>
          <a:p>
            <a:pPr lvl="0" algn="ctr"/>
            <a:r>
              <a:rPr lang="vi-VN" altLang="en-US" sz="4000" b="1" dirty="0">
                <a:solidFill>
                  <a:srgbClr val="0033CC"/>
                </a:solidFill>
                <a:latin typeface="UTM Cancel" panose="02040603050506020204" pitchFamily="18" charset="0"/>
                <a:cs typeface="Times New Roman" panose="02020603050405020304" pitchFamily="18" charset="0"/>
              </a:rPr>
              <a:t>Vẽ sơ đồ tư duy về một số hoạt động kinh tế biển ở vùng Duyên hải miền Trung </a:t>
            </a:r>
            <a:endParaRPr kumimoji="0" lang="en-US" altLang="en-US" sz="4000" b="1" i="0" u="none" strike="noStrike" kern="1200" cap="none" spc="0" normalizeH="0" baseline="0" noProof="0" dirty="0">
              <a:ln>
                <a:noFill/>
              </a:ln>
              <a:solidFill>
                <a:srgbClr val="0033CC"/>
              </a:solidFill>
              <a:effectLst/>
              <a:uLnTx/>
              <a:uFillTx/>
              <a:latin typeface="UTM Cancel"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7041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33376" y="235131"/>
            <a:ext cx="11566888" cy="6492240"/>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D19B"/>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6D7C7D54-C86B-07DD-61F8-E86E5C2ECA5E}"/>
              </a:ext>
            </a:extLst>
          </p:cNvPr>
          <p:cNvGrpSpPr/>
          <p:nvPr/>
        </p:nvGrpSpPr>
        <p:grpSpPr>
          <a:xfrm>
            <a:off x="933229" y="1295777"/>
            <a:ext cx="10896822" cy="1466473"/>
            <a:chOff x="247428" y="190877"/>
            <a:chExt cx="12011247" cy="1466473"/>
          </a:xfrm>
        </p:grpSpPr>
        <p:grpSp>
          <p:nvGrpSpPr>
            <p:cNvPr id="3" name="组合 19">
              <a:extLst>
                <a:ext uri="{FF2B5EF4-FFF2-40B4-BE49-F238E27FC236}">
                  <a16:creationId xmlns:a16="http://schemas.microsoft.com/office/drawing/2014/main" id="{6E025BA3-5409-87A5-6DA2-73181EEF940F}"/>
                </a:ext>
              </a:extLst>
            </p:cNvPr>
            <p:cNvGrpSpPr/>
            <p:nvPr/>
          </p:nvGrpSpPr>
          <p:grpSpPr>
            <a:xfrm>
              <a:off x="247428" y="190877"/>
              <a:ext cx="12011247" cy="1466473"/>
              <a:chOff x="692006" y="116442"/>
              <a:chExt cx="11176173" cy="2919244"/>
            </a:xfrm>
          </p:grpSpPr>
          <p:sp>
            <p:nvSpPr>
              <p:cNvPr id="5" name="矩形 16">
                <a:extLst>
                  <a:ext uri="{FF2B5EF4-FFF2-40B4-BE49-F238E27FC236}">
                    <a16:creationId xmlns:a16="http://schemas.microsoft.com/office/drawing/2014/main" id="{CD566F6D-8711-D089-5C7F-530604CD950D}"/>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6" name="矩形 16">
                <a:extLst>
                  <a:ext uri="{FF2B5EF4-FFF2-40B4-BE49-F238E27FC236}">
                    <a16:creationId xmlns:a16="http://schemas.microsoft.com/office/drawing/2014/main" id="{3FA7084B-151A-8E79-76EB-43DE4A830C0C}"/>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grpSp>
        <p:sp>
          <p:nvSpPr>
            <p:cNvPr id="4" name="Rectangle 70">
              <a:extLst>
                <a:ext uri="{FF2B5EF4-FFF2-40B4-BE49-F238E27FC236}">
                  <a16:creationId xmlns:a16="http://schemas.microsoft.com/office/drawing/2014/main" id="{A443EC40-FA8D-52CF-D73C-7F18A77FA581}"/>
                </a:ext>
              </a:extLst>
            </p:cNvPr>
            <p:cNvSpPr>
              <a:spLocks noChangeArrowheads="1"/>
            </p:cNvSpPr>
            <p:nvPr/>
          </p:nvSpPr>
          <p:spPr bwMode="auto">
            <a:xfrm>
              <a:off x="520786" y="326917"/>
              <a:ext cx="1144063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en-US" altLang="zh-CN" sz="3200"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C</a:t>
              </a:r>
              <a:r>
                <a:rPr lang="vi-VN" altLang="zh-CN" sz="3200"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ùng nhau thảo luận và vẽ sơ đồ tư duy về một số hoạt động kinh tế biển ở vùng Duyên hải miền Trung.</a:t>
              </a:r>
            </a:p>
          </p:txBody>
        </p:sp>
      </p:grpSp>
      <p:pic>
        <p:nvPicPr>
          <p:cNvPr id="7" name="Picture 6">
            <a:extLst>
              <a:ext uri="{FF2B5EF4-FFF2-40B4-BE49-F238E27FC236}">
                <a16:creationId xmlns:a16="http://schemas.microsoft.com/office/drawing/2014/main" id="{E8FB1D2B-B607-1C42-2F04-7E33EE83275A}"/>
              </a:ext>
            </a:extLst>
          </p:cNvPr>
          <p:cNvPicPr>
            <a:picLocks noChangeAspect="1"/>
          </p:cNvPicPr>
          <p:nvPr/>
        </p:nvPicPr>
        <p:blipFill>
          <a:blip r:embed="rId2"/>
          <a:stretch>
            <a:fillRect/>
          </a:stretch>
        </p:blipFill>
        <p:spPr>
          <a:xfrm>
            <a:off x="325730" y="3058164"/>
            <a:ext cx="4208170" cy="2985963"/>
          </a:xfrm>
          <a:prstGeom prst="rect">
            <a:avLst/>
          </a:prstGeom>
        </p:spPr>
      </p:pic>
    </p:spTree>
    <p:extLst>
      <p:ext uri="{BB962C8B-B14F-4D97-AF65-F5344CB8AC3E}">
        <p14:creationId xmlns:p14="http://schemas.microsoft.com/office/powerpoint/2010/main" val="82406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33376" y="235131"/>
            <a:ext cx="11566888" cy="6492240"/>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D19B"/>
              </a:solidFill>
              <a:effectLst/>
              <a:uLnTx/>
              <a:uFillTx/>
              <a:latin typeface="Arial"/>
              <a:ea typeface="+mn-ea"/>
              <a:cs typeface="+mn-cs"/>
            </a:endParaRPr>
          </a:p>
        </p:txBody>
      </p:sp>
      <p:pic>
        <p:nvPicPr>
          <p:cNvPr id="9" name="Picture 8">
            <a:extLst>
              <a:ext uri="{FF2B5EF4-FFF2-40B4-BE49-F238E27FC236}">
                <a16:creationId xmlns:a16="http://schemas.microsoft.com/office/drawing/2014/main" id="{E62201AE-62E2-001A-66B1-05F143B37139}"/>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221065" y="291402"/>
            <a:ext cx="11254154" cy="6350558"/>
          </a:xfrm>
          <a:prstGeom prst="rect">
            <a:avLst/>
          </a:prstGeom>
        </p:spPr>
      </p:pic>
    </p:spTree>
    <p:extLst>
      <p:ext uri="{BB962C8B-B14F-4D97-AF65-F5344CB8AC3E}">
        <p14:creationId xmlns:p14="http://schemas.microsoft.com/office/powerpoint/2010/main" val="59902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062EA-9D96-D0F0-56C5-7A74C3ABD98B}"/>
              </a:ext>
            </a:extLst>
          </p:cNvPr>
          <p:cNvPicPr>
            <a:picLocks noChangeAspect="1"/>
          </p:cNvPicPr>
          <p:nvPr/>
        </p:nvPicPr>
        <p:blipFill>
          <a:blip r:embed="rId2"/>
          <a:stretch>
            <a:fillRect/>
          </a:stretch>
        </p:blipFill>
        <p:spPr>
          <a:xfrm>
            <a:off x="2621379" y="2298081"/>
            <a:ext cx="7822388" cy="3083544"/>
          </a:xfrm>
          <a:prstGeom prst="rect">
            <a:avLst/>
          </a:prstGeom>
        </p:spPr>
      </p:pic>
    </p:spTree>
    <p:extLst>
      <p:ext uri="{BB962C8B-B14F-4D97-AF65-F5344CB8AC3E}">
        <p14:creationId xmlns:p14="http://schemas.microsoft.com/office/powerpoint/2010/main" val="176074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33376" y="235131"/>
            <a:ext cx="11566888" cy="6492240"/>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D19B"/>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670BE1AD-12F5-376B-E961-CDC12C9350C2}"/>
              </a:ext>
            </a:extLst>
          </p:cNvPr>
          <p:cNvGrpSpPr/>
          <p:nvPr/>
        </p:nvGrpSpPr>
        <p:grpSpPr>
          <a:xfrm>
            <a:off x="247428" y="190878"/>
            <a:ext cx="12011247" cy="1304548"/>
            <a:chOff x="247428" y="190877"/>
            <a:chExt cx="12011247" cy="1466473"/>
          </a:xfrm>
        </p:grpSpPr>
        <p:grpSp>
          <p:nvGrpSpPr>
            <p:cNvPr id="3" name="组合 19">
              <a:extLst>
                <a:ext uri="{FF2B5EF4-FFF2-40B4-BE49-F238E27FC236}">
                  <a16:creationId xmlns:a16="http://schemas.microsoft.com/office/drawing/2014/main" id="{51E0FE28-6139-1E8F-06AA-87A2468A0FE6}"/>
                </a:ext>
              </a:extLst>
            </p:cNvPr>
            <p:cNvGrpSpPr/>
            <p:nvPr/>
          </p:nvGrpSpPr>
          <p:grpSpPr>
            <a:xfrm>
              <a:off x="247428" y="190877"/>
              <a:ext cx="12011247" cy="1466473"/>
              <a:chOff x="692006" y="116442"/>
              <a:chExt cx="11176173" cy="2919244"/>
            </a:xfrm>
          </p:grpSpPr>
          <p:sp>
            <p:nvSpPr>
              <p:cNvPr id="5" name="矩形 16">
                <a:extLst>
                  <a:ext uri="{FF2B5EF4-FFF2-40B4-BE49-F238E27FC236}">
                    <a16:creationId xmlns:a16="http://schemas.microsoft.com/office/drawing/2014/main" id="{07ED0ED9-9A2A-CCEE-7F6E-EE82D77A1D93}"/>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6" name="矩形 16">
                <a:extLst>
                  <a:ext uri="{FF2B5EF4-FFF2-40B4-BE49-F238E27FC236}">
                    <a16:creationId xmlns:a16="http://schemas.microsoft.com/office/drawing/2014/main" id="{3E83C281-E5CD-5433-2FCD-DFC540067682}"/>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grpSp>
        <p:sp>
          <p:nvSpPr>
            <p:cNvPr id="4" name="Rectangle 70">
              <a:extLst>
                <a:ext uri="{FF2B5EF4-FFF2-40B4-BE49-F238E27FC236}">
                  <a16:creationId xmlns:a16="http://schemas.microsoft.com/office/drawing/2014/main" id="{CCA34EAA-E885-0638-74F8-F9FA1B2C545D}"/>
                </a:ext>
              </a:extLst>
            </p:cNvPr>
            <p:cNvSpPr>
              <a:spLocks noChangeArrowheads="1"/>
            </p:cNvSpPr>
            <p:nvPr/>
          </p:nvSpPr>
          <p:spPr bwMode="auto">
            <a:xfrm>
              <a:off x="520786" y="326917"/>
              <a:ext cx="114406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en-US" altLang="zh-CN"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Chia sẻ </a:t>
              </a:r>
              <a:r>
                <a:rPr lang="vi-VN" altLang="zh-CN"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thông tin về một vật dụng gắn liền với hoạt động kinh tế biển ở vùng Duyên hải miền Trung và trình bày trước lớp.</a:t>
              </a:r>
            </a:p>
          </p:txBody>
        </p:sp>
      </p:grpSp>
      <p:pic>
        <p:nvPicPr>
          <p:cNvPr id="1026" name="Picture 2" descr="Đua thuyền thúng trên biển Nha Trang - Tuổi Trẻ Online">
            <a:extLst>
              <a:ext uri="{FF2B5EF4-FFF2-40B4-BE49-F238E27FC236}">
                <a16:creationId xmlns:a16="http://schemas.microsoft.com/office/drawing/2014/main" id="{8C9019EC-9B98-452A-A18A-5950C8AF9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2233614"/>
            <a:ext cx="4471137" cy="2652712"/>
          </a:xfrm>
          <a:prstGeom prst="rect">
            <a:avLst/>
          </a:prstGeom>
          <a:noFill/>
          <a:extLst>
            <a:ext uri="{909E8E84-426E-40DD-AFC4-6F175D3DCCD1}">
              <a14:hiddenFill xmlns:a14="http://schemas.microsoft.com/office/drawing/2010/main">
                <a:solidFill>
                  <a:srgbClr val="FFFFFF"/>
                </a:solidFill>
              </a14:hiddenFill>
            </a:ext>
          </a:extLst>
        </p:spPr>
      </p:pic>
      <p:sp>
        <p:nvSpPr>
          <p:cNvPr id="7" name="圆角矩形 7">
            <a:extLst>
              <a:ext uri="{FF2B5EF4-FFF2-40B4-BE49-F238E27FC236}">
                <a16:creationId xmlns:a16="http://schemas.microsoft.com/office/drawing/2014/main" id="{D7ECE7A2-AFAF-97BE-3A11-0FD2BCBDDDAC}"/>
              </a:ext>
            </a:extLst>
          </p:cNvPr>
          <p:cNvSpPr/>
          <p:nvPr/>
        </p:nvSpPr>
        <p:spPr>
          <a:xfrm>
            <a:off x="4819649" y="1636278"/>
            <a:ext cx="7267575" cy="4631172"/>
          </a:xfrm>
          <a:prstGeom prst="roundRect">
            <a:avLst>
              <a:gd name="adj" fmla="val 22936"/>
            </a:avLst>
          </a:prstGeom>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just" defTabSz="1219170">
              <a:buClr>
                <a:srgbClr val="000000"/>
              </a:buClr>
              <a:defRPr/>
            </a:pPr>
            <a:r>
              <a:rPr lang="en-US" sz="2000" dirty="0">
                <a:solidFill>
                  <a:srgbClr val="002060"/>
                </a:solidFill>
              </a:rPr>
              <a:t>- </a:t>
            </a:r>
            <a:r>
              <a:rPr lang="vi-VN" sz="2000" dirty="0">
                <a:solidFill>
                  <a:srgbClr val="002060"/>
                </a:solidFill>
              </a:rPr>
              <a:t>Những chiếc thuyền thúng rải rác khắp các bờ biển vùng Duyên hải miền Trung đã trở thành biểu tượng rất riêng của nghề biển Việt Nam.</a:t>
            </a:r>
            <a:endParaRPr lang="en-US" sz="2000" dirty="0">
              <a:solidFill>
                <a:srgbClr val="002060"/>
              </a:solidFill>
            </a:endParaRPr>
          </a:p>
          <a:p>
            <a:pPr algn="just" defTabSz="1219170">
              <a:buClr>
                <a:srgbClr val="000000"/>
              </a:buClr>
              <a:defRPr/>
            </a:pPr>
            <a:r>
              <a:rPr lang="vi-VN" sz="2000" dirty="0">
                <a:solidFill>
                  <a:srgbClr val="002060"/>
                </a:solidFill>
              </a:rPr>
              <a:t>- Quy trình làm thuyền thống thường bắt đầu bằng việc đan các miếng nan tre, lấy dây cước buộc chặt, đóng vào vành thuyền, sau đó quét một lớp vật liệu chống nước làm từ dầu dừa, dầu hắc ín, hoặc sợi thuỷ tinh.</a:t>
            </a:r>
            <a:endParaRPr lang="en-US" sz="2000" dirty="0">
              <a:solidFill>
                <a:srgbClr val="002060"/>
              </a:solidFill>
            </a:endParaRPr>
          </a:p>
          <a:p>
            <a:pPr algn="just" defTabSz="1219170">
              <a:buClr>
                <a:srgbClr val="000000"/>
              </a:buClr>
              <a:defRPr/>
            </a:pPr>
            <a:r>
              <a:rPr lang="vi-VN" sz="2000" dirty="0">
                <a:solidFill>
                  <a:srgbClr val="002060"/>
                </a:solidFill>
              </a:rPr>
              <a:t>- Thuyền thúng là một phần quan trọng trong văn hóa của các cộng đồng ngư dân ven biển Việt Nam. Ngoài là công cụ phục vụ đánh bắt, chúng còn được sử dụng như một dạng thuyền cứu sinh trong những trường hợp khẩn cấp trên biển, là phương tiện vận chuyển hiệu quả hàng hóa nhẹ và người. Hiện nay, thuyền thúng còn được sử dụng trong các hoạt động du lịch.</a:t>
            </a:r>
            <a:endParaRPr lang="en-US" sz="4000" kern="0" dirty="0">
              <a:solidFill>
                <a:srgbClr val="002060"/>
              </a:solidFill>
              <a:latin typeface="Arial"/>
              <a:cs typeface="Arial"/>
              <a:sym typeface="Arial"/>
            </a:endParaRPr>
          </a:p>
        </p:txBody>
      </p:sp>
    </p:spTree>
    <p:extLst>
      <p:ext uri="{BB962C8B-B14F-4D97-AF65-F5344CB8AC3E}">
        <p14:creationId xmlns:p14="http://schemas.microsoft.com/office/powerpoint/2010/main" val="200304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lidesMania">
  <a:themeElements>
    <a:clrScheme name="Simple Light">
      <a:dk1>
        <a:srgbClr val="FFFBF8"/>
      </a:dk1>
      <a:lt1>
        <a:srgbClr val="FCD19B"/>
      </a:lt1>
      <a:dk2>
        <a:srgbClr val="434343"/>
      </a:dk2>
      <a:lt2>
        <a:srgbClr val="4DADE2"/>
      </a:lt2>
      <a:accent1>
        <a:srgbClr val="3B9ACF"/>
      </a:accent1>
      <a:accent2>
        <a:srgbClr val="9900FF"/>
      </a:accent2>
      <a:accent3>
        <a:srgbClr val="00FFFF"/>
      </a:accent3>
      <a:accent4>
        <a:srgbClr val="00FF00"/>
      </a:accent4>
      <a:accent5>
        <a:srgbClr val="FFFF00"/>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sMania">
  <a:themeElements>
    <a:clrScheme name="Simple Light">
      <a:dk1>
        <a:srgbClr val="FFFBF8"/>
      </a:dk1>
      <a:lt1>
        <a:srgbClr val="FCD19B"/>
      </a:lt1>
      <a:dk2>
        <a:srgbClr val="434343"/>
      </a:dk2>
      <a:lt2>
        <a:srgbClr val="4DADE2"/>
      </a:lt2>
      <a:accent1>
        <a:srgbClr val="3B9ACF"/>
      </a:accent1>
      <a:accent2>
        <a:srgbClr val="9900FF"/>
      </a:accent2>
      <a:accent3>
        <a:srgbClr val="00FFFF"/>
      </a:accent3>
      <a:accent4>
        <a:srgbClr val="00FF00"/>
      </a:accent4>
      <a:accent5>
        <a:srgbClr val="FFFF00"/>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331</Words>
  <Application>Microsoft Office PowerPoint</Application>
  <PresentationFormat>Widescreen</PresentationFormat>
  <Paragraphs>15</Paragraphs>
  <Slides>11</Slides>
  <Notes>0</Notes>
  <HiddenSlides>0</HiddenSlides>
  <MMClips>0</MMClips>
  <ScaleCrop>false</ScaleCrop>
  <HeadingPairs>
    <vt:vector size="6" baseType="variant">
      <vt:variant>
        <vt:lpstr>Fonts Used</vt:lpstr>
      </vt:variant>
      <vt:variant>
        <vt:i4>18</vt:i4>
      </vt:variant>
      <vt:variant>
        <vt:lpstr>Theme</vt:lpstr>
      </vt:variant>
      <vt:variant>
        <vt:i4>5</vt:i4>
      </vt:variant>
      <vt:variant>
        <vt:lpstr>Slide Titles</vt:lpstr>
      </vt:variant>
      <vt:variant>
        <vt:i4>11</vt:i4>
      </vt:variant>
    </vt:vector>
  </HeadingPairs>
  <TitlesOfParts>
    <vt:vector size="34" baseType="lpstr">
      <vt:lpstr>等线</vt:lpstr>
      <vt:lpstr>等线 Light</vt:lpstr>
      <vt:lpstr>#9Slide03 Arima Madurai Black</vt:lpstr>
      <vt:lpstr>#9Slide07 HoneyCream</vt:lpstr>
      <vt:lpstr>Abril Fatface</vt:lpstr>
      <vt:lpstr>Aldrich</vt:lpstr>
      <vt:lpstr>Arial</vt:lpstr>
      <vt:lpstr>Calibri</vt:lpstr>
      <vt:lpstr>Calibri Light</vt:lpstr>
      <vt:lpstr>Cambria</vt:lpstr>
      <vt:lpstr>Concert One</vt:lpstr>
      <vt:lpstr>Delius</vt:lpstr>
      <vt:lpstr>inpin heiti</vt:lpstr>
      <vt:lpstr>Oi</vt:lpstr>
      <vt:lpstr>SVN-Newton</vt:lpstr>
      <vt:lpstr>Times New Roman</vt:lpstr>
      <vt:lpstr>UTM Azuki</vt:lpstr>
      <vt:lpstr>UTM Cancel</vt:lpstr>
      <vt:lpstr>1_Office Theme</vt:lpstr>
      <vt:lpstr>1_SlidesMania</vt:lpstr>
      <vt:lpstr>SlidesMania</vt:lpstr>
      <vt:lpstr>Custom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Việt Yên</cp:lastModifiedBy>
  <cp:revision>9</cp:revision>
  <dcterms:created xsi:type="dcterms:W3CDTF">2023-11-14T04:55:55Z</dcterms:created>
  <dcterms:modified xsi:type="dcterms:W3CDTF">2025-02-06T03:55:45Z</dcterms:modified>
</cp:coreProperties>
</file>