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21"/>
  </p:notesMasterIdLst>
  <p:sldIdLst>
    <p:sldId id="271" r:id="rId3"/>
    <p:sldId id="2643" r:id="rId4"/>
    <p:sldId id="2646" r:id="rId5"/>
    <p:sldId id="257" r:id="rId6"/>
    <p:sldId id="350" r:id="rId7"/>
    <p:sldId id="284" r:id="rId8"/>
    <p:sldId id="479" r:id="rId9"/>
    <p:sldId id="349" r:id="rId10"/>
    <p:sldId id="2647" r:id="rId11"/>
    <p:sldId id="480" r:id="rId12"/>
    <p:sldId id="481" r:id="rId13"/>
    <p:sldId id="2654" r:id="rId14"/>
    <p:sldId id="2648" r:id="rId15"/>
    <p:sldId id="2649" r:id="rId16"/>
    <p:sldId id="2650" r:id="rId17"/>
    <p:sldId id="2651" r:id="rId18"/>
    <p:sldId id="2652" r:id="rId19"/>
    <p:sldId id="35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108" y="2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BA2E06-6480-4A39-86D0-C6460CC70C29}" type="datetimeFigureOut">
              <a:rPr lang="en-US" smtClean="0"/>
              <a:t>10/25/2024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43A1D2-5F5C-46CE-BDD0-D381FE985C5E}" type="slidenum">
              <a:rPr lang="en-US" smtClean="0"/>
              <a:t>‹#›</a:t>
            </a:fld>
            <a:endParaRPr lang="en-US"/>
          </a:p>
        </p:txBody>
      </p:sp>
    </p:spTree>
    <p:extLst>
      <p:ext uri="{BB962C8B-B14F-4D97-AF65-F5344CB8AC3E}">
        <p14:creationId xmlns:p14="http://schemas.microsoft.com/office/powerpoint/2010/main" val="1717513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D6DBF9-12E2-4171-9BB2-3414126733D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52107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2D8204-85C1-42D4-ACEA-FF6279A27F8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69338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D6DBF9-12E2-4171-9BB2-3414126733D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47059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2D8204-85C1-42D4-ACEA-FF6279A27F8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80516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D6DBF9-12E2-4171-9BB2-3414126733D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73335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2D8204-85C1-42D4-ACEA-FF6279A27F8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519316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D6DBF9-12E2-4171-9BB2-3414126733D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37732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D6DBF9-12E2-4171-9BB2-3414126733D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00411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2D8204-85C1-42D4-ACEA-FF6279A27F8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28634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2D8204-85C1-42D4-ACEA-FF6279A27F8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87943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D6DBF9-12E2-4171-9BB2-3414126733D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93423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2D8204-85C1-42D4-ACEA-FF6279A27F8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74943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2D8204-85C1-42D4-ACEA-FF6279A27F8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85609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2D8204-85C1-42D4-ACEA-FF6279A27F8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74306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2D8204-85C1-42D4-ACEA-FF6279A27F8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4344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CA78CB-E122-4D1E-B876-5D5FF8020471}"/>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A447D27-D5A9-4172-9C92-F5B3FAF8A3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5E84A1CB-3A11-45AA-8C90-2203D1F8E7BA}"/>
              </a:ext>
            </a:extLst>
          </p:cNvPr>
          <p:cNvSpPr>
            <a:spLocks noGrp="1"/>
          </p:cNvSpPr>
          <p:nvPr>
            <p:ph type="dt" sz="half" idx="10"/>
          </p:nvPr>
        </p:nvSpPr>
        <p:spPr/>
        <p:txBody>
          <a:bodyPr/>
          <a:lstStyle/>
          <a:p>
            <a:fld id="{56A9CDE7-3843-4135-9C47-F0CC86B3EB8C}" type="datetimeFigureOut">
              <a:rPr lang="zh-CN" altLang="en-US" smtClean="0"/>
              <a:t>2024/10/25</a:t>
            </a:fld>
            <a:endParaRPr lang="zh-CN" altLang="en-US"/>
          </a:p>
        </p:txBody>
      </p:sp>
      <p:sp>
        <p:nvSpPr>
          <p:cNvPr id="5" name="页脚占位符 4">
            <a:extLst>
              <a:ext uri="{FF2B5EF4-FFF2-40B4-BE49-F238E27FC236}">
                <a16:creationId xmlns:a16="http://schemas.microsoft.com/office/drawing/2014/main" id="{CFA7BB8C-BAA7-4908-A871-6BE06E04CFC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96ECB27-03B6-405C-82A8-C3775B036656}"/>
              </a:ext>
            </a:extLst>
          </p:cNvPr>
          <p:cNvSpPr>
            <a:spLocks noGrp="1"/>
          </p:cNvSpPr>
          <p:nvPr>
            <p:ph type="sldNum" sz="quarter" idx="12"/>
          </p:nvPr>
        </p:nvSpPr>
        <p:spPr/>
        <p:txBody>
          <a:bodyPr/>
          <a:lstStyle/>
          <a:p>
            <a:fld id="{F2AD1E3D-3729-4D89-8697-76FF540EEF83}" type="slidenum">
              <a:rPr lang="zh-CN" altLang="en-US" smtClean="0"/>
              <a:t>‹#›</a:t>
            </a:fld>
            <a:endParaRPr lang="zh-CN" altLang="en-US"/>
          </a:p>
        </p:txBody>
      </p:sp>
    </p:spTree>
    <p:extLst>
      <p:ext uri="{BB962C8B-B14F-4D97-AF65-F5344CB8AC3E}">
        <p14:creationId xmlns:p14="http://schemas.microsoft.com/office/powerpoint/2010/main" val="3581338660"/>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DEDA16-ACD4-443D-879B-A9F9E6D338E3}"/>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DD1B8614-EB3D-413D-8ABF-B32A96FBAC6C}"/>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499629E-28D9-4594-8FFE-E8CD882CCEAF}"/>
              </a:ext>
            </a:extLst>
          </p:cNvPr>
          <p:cNvSpPr>
            <a:spLocks noGrp="1"/>
          </p:cNvSpPr>
          <p:nvPr>
            <p:ph type="dt" sz="half" idx="10"/>
          </p:nvPr>
        </p:nvSpPr>
        <p:spPr/>
        <p:txBody>
          <a:bodyPr/>
          <a:lstStyle/>
          <a:p>
            <a:fld id="{56A9CDE7-3843-4135-9C47-F0CC86B3EB8C}" type="datetimeFigureOut">
              <a:rPr lang="zh-CN" altLang="en-US" smtClean="0"/>
              <a:t>2024/10/25</a:t>
            </a:fld>
            <a:endParaRPr lang="zh-CN" altLang="en-US"/>
          </a:p>
        </p:txBody>
      </p:sp>
      <p:sp>
        <p:nvSpPr>
          <p:cNvPr id="5" name="页脚占位符 4">
            <a:extLst>
              <a:ext uri="{FF2B5EF4-FFF2-40B4-BE49-F238E27FC236}">
                <a16:creationId xmlns:a16="http://schemas.microsoft.com/office/drawing/2014/main" id="{BEAF5105-5B27-4FE2-B5F6-E5617C07EAF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21F9262-CDBD-44AF-A51D-F3D07DA23810}"/>
              </a:ext>
            </a:extLst>
          </p:cNvPr>
          <p:cNvSpPr>
            <a:spLocks noGrp="1"/>
          </p:cNvSpPr>
          <p:nvPr>
            <p:ph type="sldNum" sz="quarter" idx="12"/>
          </p:nvPr>
        </p:nvSpPr>
        <p:spPr/>
        <p:txBody>
          <a:bodyPr/>
          <a:lstStyle/>
          <a:p>
            <a:fld id="{F2AD1E3D-3729-4D89-8697-76FF540EEF83}" type="slidenum">
              <a:rPr lang="zh-CN" altLang="en-US" smtClean="0"/>
              <a:t>‹#›</a:t>
            </a:fld>
            <a:endParaRPr lang="zh-CN" altLang="en-US"/>
          </a:p>
        </p:txBody>
      </p:sp>
    </p:spTree>
    <p:extLst>
      <p:ext uri="{BB962C8B-B14F-4D97-AF65-F5344CB8AC3E}">
        <p14:creationId xmlns:p14="http://schemas.microsoft.com/office/powerpoint/2010/main" val="220807457"/>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4D477C75-DEA1-487F-B024-C17F14C45A39}"/>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2BCE4021-24E7-4F1E-8094-A76D46210D43}"/>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5B0F85D-B627-40D3-9686-47FB4AC6C19A}"/>
              </a:ext>
            </a:extLst>
          </p:cNvPr>
          <p:cNvSpPr>
            <a:spLocks noGrp="1"/>
          </p:cNvSpPr>
          <p:nvPr>
            <p:ph type="dt" sz="half" idx="10"/>
          </p:nvPr>
        </p:nvSpPr>
        <p:spPr/>
        <p:txBody>
          <a:bodyPr/>
          <a:lstStyle/>
          <a:p>
            <a:fld id="{56A9CDE7-3843-4135-9C47-F0CC86B3EB8C}" type="datetimeFigureOut">
              <a:rPr lang="zh-CN" altLang="en-US" smtClean="0"/>
              <a:t>2024/10/25</a:t>
            </a:fld>
            <a:endParaRPr lang="zh-CN" altLang="en-US"/>
          </a:p>
        </p:txBody>
      </p:sp>
      <p:sp>
        <p:nvSpPr>
          <p:cNvPr id="5" name="页脚占位符 4">
            <a:extLst>
              <a:ext uri="{FF2B5EF4-FFF2-40B4-BE49-F238E27FC236}">
                <a16:creationId xmlns:a16="http://schemas.microsoft.com/office/drawing/2014/main" id="{3310ED89-2DEC-4E08-9A0C-02939559D55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2D3B7A0-35CB-4C1D-AB6E-CDEA5A01DA42}"/>
              </a:ext>
            </a:extLst>
          </p:cNvPr>
          <p:cNvSpPr>
            <a:spLocks noGrp="1"/>
          </p:cNvSpPr>
          <p:nvPr>
            <p:ph type="sldNum" sz="quarter" idx="12"/>
          </p:nvPr>
        </p:nvSpPr>
        <p:spPr/>
        <p:txBody>
          <a:bodyPr/>
          <a:lstStyle/>
          <a:p>
            <a:fld id="{F2AD1E3D-3729-4D89-8697-76FF540EEF83}" type="slidenum">
              <a:rPr lang="zh-CN" altLang="en-US" smtClean="0"/>
              <a:t>‹#›</a:t>
            </a:fld>
            <a:endParaRPr lang="zh-CN" altLang="en-US"/>
          </a:p>
        </p:txBody>
      </p:sp>
    </p:spTree>
    <p:extLst>
      <p:ext uri="{BB962C8B-B14F-4D97-AF65-F5344CB8AC3E}">
        <p14:creationId xmlns:p14="http://schemas.microsoft.com/office/powerpoint/2010/main" val="1651308136"/>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3236893"/>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68932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0092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527574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620659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038034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623024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pic>
        <p:nvPicPr>
          <p:cNvPr id="5" name="Picture 2"/>
          <p:cNvPicPr>
            <a:picLocks noChangeAspect="1"/>
          </p:cNvPicPr>
          <p:nvPr userDrawn="1"/>
        </p:nvPicPr>
        <p:blipFill>
          <a:blip r:embed="rId2"/>
          <a:srcRect/>
          <a:stretch>
            <a:fillRect/>
          </a:stretch>
        </p:blipFill>
        <p:spPr>
          <a:xfrm>
            <a:off x="0" y="0"/>
            <a:ext cx="12192000" cy="6858000"/>
          </a:xfrm>
          <a:prstGeom prst="rect">
            <a:avLst/>
          </a:prstGeom>
        </p:spPr>
      </p:pic>
    </p:spTree>
    <p:extLst>
      <p:ext uri="{BB962C8B-B14F-4D97-AF65-F5344CB8AC3E}">
        <p14:creationId xmlns:p14="http://schemas.microsoft.com/office/powerpoint/2010/main" val="3677675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9CF981-E0EB-4022-9C64-ECCB7707A69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06B5B7C-60C9-4B63-82C2-5C3E50FE6A68}"/>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3EC112F-F71E-4229-A317-A002963366BD}"/>
              </a:ext>
            </a:extLst>
          </p:cNvPr>
          <p:cNvSpPr>
            <a:spLocks noGrp="1"/>
          </p:cNvSpPr>
          <p:nvPr>
            <p:ph type="dt" sz="half" idx="10"/>
          </p:nvPr>
        </p:nvSpPr>
        <p:spPr/>
        <p:txBody>
          <a:bodyPr/>
          <a:lstStyle/>
          <a:p>
            <a:fld id="{56A9CDE7-3843-4135-9C47-F0CC86B3EB8C}" type="datetimeFigureOut">
              <a:rPr lang="zh-CN" altLang="en-US" smtClean="0"/>
              <a:t>2024/10/25</a:t>
            </a:fld>
            <a:endParaRPr lang="zh-CN" altLang="en-US"/>
          </a:p>
        </p:txBody>
      </p:sp>
      <p:sp>
        <p:nvSpPr>
          <p:cNvPr id="5" name="页脚占位符 4">
            <a:extLst>
              <a:ext uri="{FF2B5EF4-FFF2-40B4-BE49-F238E27FC236}">
                <a16:creationId xmlns:a16="http://schemas.microsoft.com/office/drawing/2014/main" id="{36E7C300-B4D8-4E15-AFDE-00A89236C3C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1B4B86A-BFBA-4864-8215-CCC73B6389AA}"/>
              </a:ext>
            </a:extLst>
          </p:cNvPr>
          <p:cNvSpPr>
            <a:spLocks noGrp="1"/>
          </p:cNvSpPr>
          <p:nvPr>
            <p:ph type="sldNum" sz="quarter" idx="12"/>
          </p:nvPr>
        </p:nvSpPr>
        <p:spPr/>
        <p:txBody>
          <a:bodyPr/>
          <a:lstStyle/>
          <a:p>
            <a:fld id="{F2AD1E3D-3729-4D89-8697-76FF540EEF83}" type="slidenum">
              <a:rPr lang="zh-CN" altLang="en-US" smtClean="0"/>
              <a:t>‹#›</a:t>
            </a:fld>
            <a:endParaRPr lang="zh-CN" altLang="en-US"/>
          </a:p>
        </p:txBody>
      </p:sp>
    </p:spTree>
    <p:extLst>
      <p:ext uri="{BB962C8B-B14F-4D97-AF65-F5344CB8AC3E}">
        <p14:creationId xmlns:p14="http://schemas.microsoft.com/office/powerpoint/2010/main" val="3134186271"/>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608822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46370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149883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82647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4DE9F70-6EF9-4EF4-AC73-A58A6AB8B09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43B9D8E-2DD1-4D4C-916F-02429108EA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E3EB3EB4-F9FE-4312-8BE8-6813AEC04D82}"/>
              </a:ext>
            </a:extLst>
          </p:cNvPr>
          <p:cNvSpPr>
            <a:spLocks noGrp="1"/>
          </p:cNvSpPr>
          <p:nvPr>
            <p:ph type="dt" sz="half" idx="10"/>
          </p:nvPr>
        </p:nvSpPr>
        <p:spPr/>
        <p:txBody>
          <a:bodyPr/>
          <a:lstStyle/>
          <a:p>
            <a:fld id="{56A9CDE7-3843-4135-9C47-F0CC86B3EB8C}" type="datetimeFigureOut">
              <a:rPr lang="zh-CN" altLang="en-US" smtClean="0"/>
              <a:t>2024/10/25</a:t>
            </a:fld>
            <a:endParaRPr lang="zh-CN" altLang="en-US"/>
          </a:p>
        </p:txBody>
      </p:sp>
      <p:sp>
        <p:nvSpPr>
          <p:cNvPr id="5" name="页脚占位符 4">
            <a:extLst>
              <a:ext uri="{FF2B5EF4-FFF2-40B4-BE49-F238E27FC236}">
                <a16:creationId xmlns:a16="http://schemas.microsoft.com/office/drawing/2014/main" id="{259740CD-E6E9-4839-9BD7-819238DEEA0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287BEB5-4A59-41A1-AE12-D3896AD95509}"/>
              </a:ext>
            </a:extLst>
          </p:cNvPr>
          <p:cNvSpPr>
            <a:spLocks noGrp="1"/>
          </p:cNvSpPr>
          <p:nvPr>
            <p:ph type="sldNum" sz="quarter" idx="12"/>
          </p:nvPr>
        </p:nvSpPr>
        <p:spPr/>
        <p:txBody>
          <a:bodyPr/>
          <a:lstStyle/>
          <a:p>
            <a:fld id="{F2AD1E3D-3729-4D89-8697-76FF540EEF83}" type="slidenum">
              <a:rPr lang="zh-CN" altLang="en-US" smtClean="0"/>
              <a:t>‹#›</a:t>
            </a:fld>
            <a:endParaRPr lang="zh-CN" altLang="en-US"/>
          </a:p>
        </p:txBody>
      </p:sp>
    </p:spTree>
    <p:extLst>
      <p:ext uri="{BB962C8B-B14F-4D97-AF65-F5344CB8AC3E}">
        <p14:creationId xmlns:p14="http://schemas.microsoft.com/office/powerpoint/2010/main" val="1639656440"/>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04C430-93D6-4885-B17F-51458032553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9C23B1D-7D19-48D3-AE3F-1557828669B3}"/>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DEB8CB3-61A1-4130-8496-B2D36E13BC35}"/>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6443EC49-F41C-4F4F-B618-53C4B0988EA3}"/>
              </a:ext>
            </a:extLst>
          </p:cNvPr>
          <p:cNvSpPr>
            <a:spLocks noGrp="1"/>
          </p:cNvSpPr>
          <p:nvPr>
            <p:ph type="dt" sz="half" idx="10"/>
          </p:nvPr>
        </p:nvSpPr>
        <p:spPr/>
        <p:txBody>
          <a:bodyPr/>
          <a:lstStyle/>
          <a:p>
            <a:fld id="{56A9CDE7-3843-4135-9C47-F0CC86B3EB8C}" type="datetimeFigureOut">
              <a:rPr lang="zh-CN" altLang="en-US" smtClean="0"/>
              <a:t>2024/10/25</a:t>
            </a:fld>
            <a:endParaRPr lang="zh-CN" altLang="en-US"/>
          </a:p>
        </p:txBody>
      </p:sp>
      <p:sp>
        <p:nvSpPr>
          <p:cNvPr id="6" name="页脚占位符 5">
            <a:extLst>
              <a:ext uri="{FF2B5EF4-FFF2-40B4-BE49-F238E27FC236}">
                <a16:creationId xmlns:a16="http://schemas.microsoft.com/office/drawing/2014/main" id="{A81160F0-1EB6-43CE-9881-CA8C133CCF3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3291198-8F57-4828-898C-AADF3785DA0C}"/>
              </a:ext>
            </a:extLst>
          </p:cNvPr>
          <p:cNvSpPr>
            <a:spLocks noGrp="1"/>
          </p:cNvSpPr>
          <p:nvPr>
            <p:ph type="sldNum" sz="quarter" idx="12"/>
          </p:nvPr>
        </p:nvSpPr>
        <p:spPr/>
        <p:txBody>
          <a:bodyPr/>
          <a:lstStyle/>
          <a:p>
            <a:fld id="{F2AD1E3D-3729-4D89-8697-76FF540EEF83}" type="slidenum">
              <a:rPr lang="zh-CN" altLang="en-US" smtClean="0"/>
              <a:t>‹#›</a:t>
            </a:fld>
            <a:endParaRPr lang="zh-CN" altLang="en-US"/>
          </a:p>
        </p:txBody>
      </p:sp>
    </p:spTree>
    <p:extLst>
      <p:ext uri="{BB962C8B-B14F-4D97-AF65-F5344CB8AC3E}">
        <p14:creationId xmlns:p14="http://schemas.microsoft.com/office/powerpoint/2010/main" val="2621727063"/>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4C9C4B-F7B0-411C-B4EA-73A079244260}"/>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F0B8AE7-09EC-4C64-9089-358B661DDA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B95A0BA5-E838-4FA9-BFD5-D0F57CB72F8C}"/>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357F8E12-DFA4-444F-B837-9AB8587BC6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7E6F9DF0-6BCF-495D-B4E1-7714E6E37B18}"/>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19437C74-ACB6-47CD-9E98-9C2B589297C3}"/>
              </a:ext>
            </a:extLst>
          </p:cNvPr>
          <p:cNvSpPr>
            <a:spLocks noGrp="1"/>
          </p:cNvSpPr>
          <p:nvPr>
            <p:ph type="dt" sz="half" idx="10"/>
          </p:nvPr>
        </p:nvSpPr>
        <p:spPr/>
        <p:txBody>
          <a:bodyPr/>
          <a:lstStyle/>
          <a:p>
            <a:fld id="{56A9CDE7-3843-4135-9C47-F0CC86B3EB8C}" type="datetimeFigureOut">
              <a:rPr lang="zh-CN" altLang="en-US" smtClean="0"/>
              <a:t>2024/10/25</a:t>
            </a:fld>
            <a:endParaRPr lang="zh-CN" altLang="en-US"/>
          </a:p>
        </p:txBody>
      </p:sp>
      <p:sp>
        <p:nvSpPr>
          <p:cNvPr id="8" name="页脚占位符 7">
            <a:extLst>
              <a:ext uri="{FF2B5EF4-FFF2-40B4-BE49-F238E27FC236}">
                <a16:creationId xmlns:a16="http://schemas.microsoft.com/office/drawing/2014/main" id="{22914722-6C47-4C1B-BB0E-B326F06B7EA3}"/>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D9B61E16-E64C-4650-9EE3-8A6B662A36A9}"/>
              </a:ext>
            </a:extLst>
          </p:cNvPr>
          <p:cNvSpPr>
            <a:spLocks noGrp="1"/>
          </p:cNvSpPr>
          <p:nvPr>
            <p:ph type="sldNum" sz="quarter" idx="12"/>
          </p:nvPr>
        </p:nvSpPr>
        <p:spPr/>
        <p:txBody>
          <a:bodyPr/>
          <a:lstStyle/>
          <a:p>
            <a:fld id="{F2AD1E3D-3729-4D89-8697-76FF540EEF83}" type="slidenum">
              <a:rPr lang="zh-CN" altLang="en-US" smtClean="0"/>
              <a:t>‹#›</a:t>
            </a:fld>
            <a:endParaRPr lang="zh-CN" altLang="en-US"/>
          </a:p>
        </p:txBody>
      </p:sp>
    </p:spTree>
    <p:extLst>
      <p:ext uri="{BB962C8B-B14F-4D97-AF65-F5344CB8AC3E}">
        <p14:creationId xmlns:p14="http://schemas.microsoft.com/office/powerpoint/2010/main" val="3106644267"/>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BB9F68B-903E-4D2F-BA12-8B9243FA27FF}"/>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A8381DD-404C-41D8-A1A4-FC9381814F87}"/>
              </a:ext>
            </a:extLst>
          </p:cNvPr>
          <p:cNvSpPr>
            <a:spLocks noGrp="1"/>
          </p:cNvSpPr>
          <p:nvPr>
            <p:ph type="dt" sz="half" idx="10"/>
          </p:nvPr>
        </p:nvSpPr>
        <p:spPr/>
        <p:txBody>
          <a:bodyPr/>
          <a:lstStyle/>
          <a:p>
            <a:fld id="{56A9CDE7-3843-4135-9C47-F0CC86B3EB8C}" type="datetimeFigureOut">
              <a:rPr lang="zh-CN" altLang="en-US" smtClean="0"/>
              <a:t>2024/10/25</a:t>
            </a:fld>
            <a:endParaRPr lang="zh-CN" altLang="en-US"/>
          </a:p>
        </p:txBody>
      </p:sp>
      <p:sp>
        <p:nvSpPr>
          <p:cNvPr id="4" name="页脚占位符 3">
            <a:extLst>
              <a:ext uri="{FF2B5EF4-FFF2-40B4-BE49-F238E27FC236}">
                <a16:creationId xmlns:a16="http://schemas.microsoft.com/office/drawing/2014/main" id="{4A8216B5-4B08-4299-9D24-4EA9811A6710}"/>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B3703182-5FD3-45F7-997D-84B021D4A994}"/>
              </a:ext>
            </a:extLst>
          </p:cNvPr>
          <p:cNvSpPr>
            <a:spLocks noGrp="1"/>
          </p:cNvSpPr>
          <p:nvPr>
            <p:ph type="sldNum" sz="quarter" idx="12"/>
          </p:nvPr>
        </p:nvSpPr>
        <p:spPr/>
        <p:txBody>
          <a:bodyPr/>
          <a:lstStyle/>
          <a:p>
            <a:fld id="{F2AD1E3D-3729-4D89-8697-76FF540EEF83}" type="slidenum">
              <a:rPr lang="zh-CN" altLang="en-US" smtClean="0"/>
              <a:t>‹#›</a:t>
            </a:fld>
            <a:endParaRPr lang="zh-CN" altLang="en-US"/>
          </a:p>
        </p:txBody>
      </p:sp>
    </p:spTree>
    <p:extLst>
      <p:ext uri="{BB962C8B-B14F-4D97-AF65-F5344CB8AC3E}">
        <p14:creationId xmlns:p14="http://schemas.microsoft.com/office/powerpoint/2010/main" val="2568022313"/>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A7BF478-B6FB-4267-83DE-F4069BA8C3EF}"/>
              </a:ext>
            </a:extLst>
          </p:cNvPr>
          <p:cNvSpPr>
            <a:spLocks noGrp="1"/>
          </p:cNvSpPr>
          <p:nvPr>
            <p:ph type="dt" sz="half" idx="10"/>
          </p:nvPr>
        </p:nvSpPr>
        <p:spPr/>
        <p:txBody>
          <a:bodyPr/>
          <a:lstStyle/>
          <a:p>
            <a:fld id="{56A9CDE7-3843-4135-9C47-F0CC86B3EB8C}" type="datetimeFigureOut">
              <a:rPr lang="zh-CN" altLang="en-US" smtClean="0"/>
              <a:t>2024/10/25</a:t>
            </a:fld>
            <a:endParaRPr lang="zh-CN" altLang="en-US"/>
          </a:p>
        </p:txBody>
      </p:sp>
      <p:sp>
        <p:nvSpPr>
          <p:cNvPr id="3" name="页脚占位符 2">
            <a:extLst>
              <a:ext uri="{FF2B5EF4-FFF2-40B4-BE49-F238E27FC236}">
                <a16:creationId xmlns:a16="http://schemas.microsoft.com/office/drawing/2014/main" id="{4E4A9D94-110E-495C-9234-74C544A639A9}"/>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2E2D90AA-A76C-49F7-9D52-765A7B549CC4}"/>
              </a:ext>
            </a:extLst>
          </p:cNvPr>
          <p:cNvSpPr>
            <a:spLocks noGrp="1"/>
          </p:cNvSpPr>
          <p:nvPr>
            <p:ph type="sldNum" sz="quarter" idx="12"/>
          </p:nvPr>
        </p:nvSpPr>
        <p:spPr/>
        <p:txBody>
          <a:bodyPr/>
          <a:lstStyle/>
          <a:p>
            <a:fld id="{F2AD1E3D-3729-4D89-8697-76FF540EEF83}" type="slidenum">
              <a:rPr lang="zh-CN" altLang="en-US" smtClean="0"/>
              <a:t>‹#›</a:t>
            </a:fld>
            <a:endParaRPr lang="zh-CN" altLang="en-US"/>
          </a:p>
        </p:txBody>
      </p:sp>
    </p:spTree>
    <p:extLst>
      <p:ext uri="{BB962C8B-B14F-4D97-AF65-F5344CB8AC3E}">
        <p14:creationId xmlns:p14="http://schemas.microsoft.com/office/powerpoint/2010/main" val="991437187"/>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B8C152-50D3-4472-B6DB-0F20E5E14C7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BC92E61C-6894-4274-8539-DD802F292D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45B86838-E6D6-4C99-B08D-C5FF7AA365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80E5C83-4121-4563-9B3A-59DB3F3A42DD}"/>
              </a:ext>
            </a:extLst>
          </p:cNvPr>
          <p:cNvSpPr>
            <a:spLocks noGrp="1"/>
          </p:cNvSpPr>
          <p:nvPr>
            <p:ph type="dt" sz="half" idx="10"/>
          </p:nvPr>
        </p:nvSpPr>
        <p:spPr/>
        <p:txBody>
          <a:bodyPr/>
          <a:lstStyle/>
          <a:p>
            <a:fld id="{56A9CDE7-3843-4135-9C47-F0CC86B3EB8C}" type="datetimeFigureOut">
              <a:rPr lang="zh-CN" altLang="en-US" smtClean="0"/>
              <a:t>2024/10/25</a:t>
            </a:fld>
            <a:endParaRPr lang="zh-CN" altLang="en-US"/>
          </a:p>
        </p:txBody>
      </p:sp>
      <p:sp>
        <p:nvSpPr>
          <p:cNvPr id="6" name="页脚占位符 5">
            <a:extLst>
              <a:ext uri="{FF2B5EF4-FFF2-40B4-BE49-F238E27FC236}">
                <a16:creationId xmlns:a16="http://schemas.microsoft.com/office/drawing/2014/main" id="{A48D18CE-6596-45C7-A5F1-6665E6BFBCE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427E353-76D4-4591-B09C-0D1CD31A54A4}"/>
              </a:ext>
            </a:extLst>
          </p:cNvPr>
          <p:cNvSpPr>
            <a:spLocks noGrp="1"/>
          </p:cNvSpPr>
          <p:nvPr>
            <p:ph type="sldNum" sz="quarter" idx="12"/>
          </p:nvPr>
        </p:nvSpPr>
        <p:spPr/>
        <p:txBody>
          <a:bodyPr/>
          <a:lstStyle/>
          <a:p>
            <a:fld id="{F2AD1E3D-3729-4D89-8697-76FF540EEF83}" type="slidenum">
              <a:rPr lang="zh-CN" altLang="en-US" smtClean="0"/>
              <a:t>‹#›</a:t>
            </a:fld>
            <a:endParaRPr lang="zh-CN" altLang="en-US"/>
          </a:p>
        </p:txBody>
      </p:sp>
    </p:spTree>
    <p:extLst>
      <p:ext uri="{BB962C8B-B14F-4D97-AF65-F5344CB8AC3E}">
        <p14:creationId xmlns:p14="http://schemas.microsoft.com/office/powerpoint/2010/main" val="3705500948"/>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BDF4EC-6658-486A-BD04-75E6502031A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19D8D8E9-A797-4E59-820B-342E113E9A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DD2CD28-F4B3-4207-9C0F-489858732F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390A812-4FC0-461C-A1A5-87FF88BF5DDE}"/>
              </a:ext>
            </a:extLst>
          </p:cNvPr>
          <p:cNvSpPr>
            <a:spLocks noGrp="1"/>
          </p:cNvSpPr>
          <p:nvPr>
            <p:ph type="dt" sz="half" idx="10"/>
          </p:nvPr>
        </p:nvSpPr>
        <p:spPr/>
        <p:txBody>
          <a:bodyPr/>
          <a:lstStyle/>
          <a:p>
            <a:fld id="{56A9CDE7-3843-4135-9C47-F0CC86B3EB8C}" type="datetimeFigureOut">
              <a:rPr lang="zh-CN" altLang="en-US" smtClean="0"/>
              <a:t>2024/10/25</a:t>
            </a:fld>
            <a:endParaRPr lang="zh-CN" altLang="en-US"/>
          </a:p>
        </p:txBody>
      </p:sp>
      <p:sp>
        <p:nvSpPr>
          <p:cNvPr id="6" name="页脚占位符 5">
            <a:extLst>
              <a:ext uri="{FF2B5EF4-FFF2-40B4-BE49-F238E27FC236}">
                <a16:creationId xmlns:a16="http://schemas.microsoft.com/office/drawing/2014/main" id="{89A60833-0558-484E-8066-3FB97F1154C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DA8B28E-A0F6-4782-BDED-E1EDAB25B76D}"/>
              </a:ext>
            </a:extLst>
          </p:cNvPr>
          <p:cNvSpPr>
            <a:spLocks noGrp="1"/>
          </p:cNvSpPr>
          <p:nvPr>
            <p:ph type="sldNum" sz="quarter" idx="12"/>
          </p:nvPr>
        </p:nvSpPr>
        <p:spPr/>
        <p:txBody>
          <a:bodyPr/>
          <a:lstStyle/>
          <a:p>
            <a:fld id="{F2AD1E3D-3729-4D89-8697-76FF540EEF83}" type="slidenum">
              <a:rPr lang="zh-CN" altLang="en-US" smtClean="0"/>
              <a:t>‹#›</a:t>
            </a:fld>
            <a:endParaRPr lang="zh-CN" altLang="en-US"/>
          </a:p>
        </p:txBody>
      </p:sp>
    </p:spTree>
    <p:extLst>
      <p:ext uri="{BB962C8B-B14F-4D97-AF65-F5344CB8AC3E}">
        <p14:creationId xmlns:p14="http://schemas.microsoft.com/office/powerpoint/2010/main" val="2316401291"/>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FABF0C23-E90A-4A6C-9441-68D2874436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EB0347A3-90B4-4A4E-8A4F-55F1A26014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8807715-0E9D-43EE-9DF1-782930ED8D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A9CDE7-3843-4135-9C47-F0CC86B3EB8C}" type="datetimeFigureOut">
              <a:rPr lang="zh-CN" altLang="en-US" smtClean="0"/>
              <a:t>2024/10/25</a:t>
            </a:fld>
            <a:endParaRPr lang="zh-CN" altLang="en-US"/>
          </a:p>
        </p:txBody>
      </p:sp>
      <p:sp>
        <p:nvSpPr>
          <p:cNvPr id="5" name="页脚占位符 4">
            <a:extLst>
              <a:ext uri="{FF2B5EF4-FFF2-40B4-BE49-F238E27FC236}">
                <a16:creationId xmlns:a16="http://schemas.microsoft.com/office/drawing/2014/main" id="{698A7309-E827-4E14-8BF4-8E17A72DB0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16211773-8672-4894-AB5C-7F94D38580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D1E3D-3729-4D89-8697-76FF540EEF83}" type="slidenum">
              <a:rPr lang="zh-CN" altLang="en-US" smtClean="0"/>
              <a:t>‹#›</a:t>
            </a:fld>
            <a:endParaRPr lang="zh-CN" altLang="en-US"/>
          </a:p>
        </p:txBody>
      </p:sp>
      <p:pic>
        <p:nvPicPr>
          <p:cNvPr id="8" name="Picture 7" descr="Shape&#10;&#10;Description automatically generated with medium confidence">
            <a:extLst>
              <a:ext uri="{FF2B5EF4-FFF2-40B4-BE49-F238E27FC236}">
                <a16:creationId xmlns:a16="http://schemas.microsoft.com/office/drawing/2014/main" id="{0BFF39B3-C8C4-468E-8874-503220EC1746}"/>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857375" y="397173"/>
            <a:ext cx="1428452" cy="1428452"/>
          </a:xfrm>
          <a:prstGeom prst="rect">
            <a:avLst/>
          </a:prstGeom>
        </p:spPr>
      </p:pic>
    </p:spTree>
    <p:extLst>
      <p:ext uri="{BB962C8B-B14F-4D97-AF65-F5344CB8AC3E}">
        <p14:creationId xmlns:p14="http://schemas.microsoft.com/office/powerpoint/2010/main" val="19562526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10/25/2024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pic>
        <p:nvPicPr>
          <p:cNvPr id="8" name="Picture 7" descr="Shape&#10;&#10;Description automatically generated with medium confidence">
            <a:extLst>
              <a:ext uri="{FF2B5EF4-FFF2-40B4-BE49-F238E27FC236}">
                <a16:creationId xmlns:a16="http://schemas.microsoft.com/office/drawing/2014/main" id="{CD9C5FAA-842F-4BC7-B406-628DCDE0813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28775" y="321353"/>
            <a:ext cx="1247477" cy="1247477"/>
          </a:xfrm>
          <a:prstGeom prst="rect">
            <a:avLst/>
          </a:prstGeom>
        </p:spPr>
      </p:pic>
    </p:spTree>
    <p:extLst>
      <p:ext uri="{BB962C8B-B14F-4D97-AF65-F5344CB8AC3E}">
        <p14:creationId xmlns:p14="http://schemas.microsoft.com/office/powerpoint/2010/main" val="54663733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19.xml"/><Relationship Id="rId6" Type="http://schemas.openxmlformats.org/officeDocument/2006/relationships/image" Target="../media/image7.png"/><Relationship Id="rId11" Type="http://schemas.openxmlformats.org/officeDocument/2006/relationships/image" Target="../media/image1.pn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tags" Target="../tags/tag6.xml"/><Relationship Id="rId7" Type="http://schemas.openxmlformats.org/officeDocument/2006/relationships/image" Target="../media/image20.jp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notesSlide" Target="../notesSlides/notesSlide7.xml"/><Relationship Id="rId5" Type="http://schemas.openxmlformats.org/officeDocument/2006/relationships/slideLayout" Target="../slideLayouts/slideLayout12.xml"/><Relationship Id="rId10" Type="http://schemas.openxmlformats.org/officeDocument/2006/relationships/image" Target="../media/image28.png"/><Relationship Id="rId4" Type="http://schemas.openxmlformats.org/officeDocument/2006/relationships/tags" Target="../tags/tag7.xml"/><Relationship Id="rId9"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image" Target="../media/image20.jpg"/><Relationship Id="rId7"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32.gif"/><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emf"/></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audio" Target="../media/audio1.wav"/><Relationship Id="rId7" Type="http://schemas.microsoft.com/office/2007/relationships/hdphoto" Target="../media/hdphoto2.wdp"/><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20.jpg"/><Relationship Id="rId9"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9.xml"/><Relationship Id="rId6" Type="http://schemas.openxmlformats.org/officeDocument/2006/relationships/image" Target="../media/image11.png"/><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9.xml"/><Relationship Id="rId6" Type="http://schemas.openxmlformats.org/officeDocument/2006/relationships/image" Target="../media/image11.png"/><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3.xml"/><Relationship Id="rId7" Type="http://schemas.openxmlformats.org/officeDocument/2006/relationships/image" Target="../media/image21.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0.jpg"/><Relationship Id="rId5" Type="http://schemas.openxmlformats.org/officeDocument/2006/relationships/notesSlide" Target="../notesSlides/notesSlide3.xml"/><Relationship Id="rId4" Type="http://schemas.openxmlformats.org/officeDocument/2006/relationships/slideLayout" Target="../slideLayouts/slideLayout12.xml"/><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25.emf"/><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97866" y="-438477"/>
            <a:ext cx="999348" cy="1086247"/>
          </a:xfrm>
          <a:prstGeom prst="rect">
            <a:avLst/>
          </a:prstGeom>
        </p:spPr>
      </p:pic>
      <p:pic>
        <p:nvPicPr>
          <p:cNvPr id="4" name="Picture 4"/>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87564" y="-438477"/>
            <a:ext cx="999348" cy="1086247"/>
          </a:xfrm>
          <a:prstGeom prst="rect">
            <a:avLst/>
          </a:prstGeom>
        </p:spPr>
      </p:pic>
      <p:pic>
        <p:nvPicPr>
          <p:cNvPr id="5" name="Picture 5"/>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611693" y="-400447"/>
            <a:ext cx="999348" cy="1086247"/>
          </a:xfrm>
          <a:prstGeom prst="rect">
            <a:avLst/>
          </a:prstGeom>
        </p:spPr>
      </p:pic>
      <p:pic>
        <p:nvPicPr>
          <p:cNvPr id="6" name="Picture 6"/>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556879" y="6260190"/>
            <a:ext cx="999348" cy="1086247"/>
          </a:xfrm>
          <a:prstGeom prst="rect">
            <a:avLst/>
          </a:prstGeom>
        </p:spPr>
      </p:pic>
      <p:pic>
        <p:nvPicPr>
          <p:cNvPr id="7" name="Picture 7"/>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13171" y="5785603"/>
            <a:ext cx="626420" cy="680891"/>
          </a:xfrm>
          <a:prstGeom prst="rect">
            <a:avLst/>
          </a:prstGeom>
        </p:spPr>
      </p:pic>
      <p:pic>
        <p:nvPicPr>
          <p:cNvPr id="8" name="Picture 8"/>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509614" y="3943007"/>
            <a:ext cx="999348" cy="1086247"/>
          </a:xfrm>
          <a:prstGeom prst="rect">
            <a:avLst/>
          </a:prstGeom>
        </p:spPr>
      </p:pic>
      <p:pic>
        <p:nvPicPr>
          <p:cNvPr id="9" name="Picture 9"/>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003" y="1261470"/>
            <a:ext cx="999348" cy="1086247"/>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8246313" y="-38484"/>
            <a:ext cx="5061899" cy="2050069"/>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57819" y="-63722"/>
            <a:ext cx="4879443" cy="1976174"/>
          </a:xfrm>
          <a:prstGeom prst="rect">
            <a:avLst/>
          </a:prstGeom>
        </p:spPr>
      </p:pic>
      <p:pic>
        <p:nvPicPr>
          <p:cNvPr id="33"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99089" flipH="1">
            <a:off x="2778110" y="290892"/>
            <a:ext cx="6636347" cy="4681641"/>
          </a:xfrm>
          <a:prstGeom prst="rect">
            <a:avLst/>
          </a:prstGeom>
        </p:spPr>
      </p:pic>
      <p:sp>
        <p:nvSpPr>
          <p:cNvPr id="25" name="TextBox 24">
            <a:extLst>
              <a:ext uri="{FF2B5EF4-FFF2-40B4-BE49-F238E27FC236}">
                <a16:creationId xmlns:a16="http://schemas.microsoft.com/office/drawing/2014/main" id="{EA368E21-218A-4A03-83BE-069CA1E4855A}"/>
              </a:ext>
            </a:extLst>
          </p:cNvPr>
          <p:cNvSpPr txBox="1"/>
          <p:nvPr/>
        </p:nvSpPr>
        <p:spPr>
          <a:xfrm>
            <a:off x="4617202" y="1881325"/>
            <a:ext cx="3408305" cy="913199"/>
          </a:xfrm>
          <a:prstGeom prst="rect">
            <a:avLst/>
          </a:prstGeom>
          <a:noFill/>
          <a:scene3d>
            <a:camera prst="orthographicFront"/>
            <a:lightRig rig="threePt" dir="t"/>
          </a:scene3d>
          <a:sp3d>
            <a:bevelT w="165100" prst="coolSlant"/>
          </a:sp3d>
        </p:spPr>
        <p:txBody>
          <a:bodyPr wrap="non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5334" b="0" i="0" u="none" strike="noStrike" kern="1200" cap="none" spc="0" normalizeH="0" baseline="0" noProof="0" dirty="0" err="1">
                <a:ln>
                  <a:noFill/>
                </a:ln>
                <a:solidFill>
                  <a:srgbClr val="FF0000"/>
                </a:solidFill>
                <a:effectLst>
                  <a:outerShdw dist="50800" dir="3600000" algn="t" rotWithShape="0">
                    <a:prstClr val="white"/>
                  </a:outerShdw>
                </a:effectLst>
                <a:uLnTx/>
                <a:uFillTx/>
                <a:latin typeface="UTM Cookies" panose="02040603050506020204" pitchFamily="18" charset="0"/>
                <a:ea typeface="+mn-ea"/>
                <a:cs typeface="+mn-cs"/>
              </a:rPr>
              <a:t>Khởi</a:t>
            </a:r>
            <a:r>
              <a:rPr kumimoji="0" lang="en-US" sz="5334" b="0" i="0" u="none" strike="noStrike" kern="1200" cap="none" spc="0" normalizeH="0" baseline="0" noProof="0" dirty="0">
                <a:ln>
                  <a:noFill/>
                </a:ln>
                <a:solidFill>
                  <a:srgbClr val="FF0000"/>
                </a:solidFill>
                <a:effectLst>
                  <a:outerShdw dist="50800" dir="3600000" algn="t" rotWithShape="0">
                    <a:prstClr val="white"/>
                  </a:outerShdw>
                </a:effectLst>
                <a:uLnTx/>
                <a:uFillTx/>
                <a:latin typeface="UTM Cookies" panose="02040603050506020204" pitchFamily="18" charset="0"/>
                <a:ea typeface="+mn-ea"/>
                <a:cs typeface="+mn-cs"/>
              </a:rPr>
              <a:t> </a:t>
            </a:r>
            <a:r>
              <a:rPr kumimoji="0" lang="en-US" sz="5334" b="0" i="0" u="none" strike="noStrike" kern="1200" cap="none" spc="0" normalizeH="0" baseline="0" noProof="0" dirty="0" err="1">
                <a:ln>
                  <a:noFill/>
                </a:ln>
                <a:solidFill>
                  <a:srgbClr val="FF0000"/>
                </a:solidFill>
                <a:effectLst>
                  <a:outerShdw dist="50800" dir="3600000" algn="t" rotWithShape="0">
                    <a:prstClr val="white"/>
                  </a:outerShdw>
                </a:effectLst>
                <a:uLnTx/>
                <a:uFillTx/>
                <a:latin typeface="UTM Cookies" panose="02040603050506020204" pitchFamily="18" charset="0"/>
                <a:ea typeface="+mn-ea"/>
                <a:cs typeface="+mn-cs"/>
              </a:rPr>
              <a:t>động</a:t>
            </a:r>
            <a:endParaRPr kumimoji="0" lang="en-US" sz="5334" b="0" i="0" u="none" strike="noStrike" kern="1200" cap="none" spc="0" normalizeH="0" baseline="0" noProof="0" dirty="0">
              <a:ln>
                <a:noFill/>
              </a:ln>
              <a:solidFill>
                <a:srgbClr val="FF0000"/>
              </a:solidFill>
              <a:effectLst>
                <a:outerShdw dist="50800" dir="3600000" algn="t" rotWithShape="0">
                  <a:prstClr val="white"/>
                </a:outerShdw>
              </a:effectLst>
              <a:uLnTx/>
              <a:uFillTx/>
              <a:latin typeface="UTM Cookies" panose="02040603050506020204" pitchFamily="18" charset="0"/>
              <a:ea typeface="+mn-ea"/>
              <a:cs typeface="+mn-cs"/>
            </a:endParaRPr>
          </a:p>
        </p:txBody>
      </p:sp>
      <p:pic>
        <p:nvPicPr>
          <p:cNvPr id="40"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403433" y="3183533"/>
            <a:ext cx="1769783" cy="1265395"/>
          </a:xfrm>
          <a:prstGeom prst="rect">
            <a:avLst/>
          </a:prstGeom>
        </p:spPr>
      </p:pic>
      <p:sp>
        <p:nvSpPr>
          <p:cNvPr id="38" name="TextBox 37">
            <a:extLst>
              <a:ext uri="{FF2B5EF4-FFF2-40B4-BE49-F238E27FC236}">
                <a16:creationId xmlns:a16="http://schemas.microsoft.com/office/drawing/2014/main" id="{EA368E21-218A-4A03-83BE-069CA1E4855A}"/>
              </a:ext>
            </a:extLst>
          </p:cNvPr>
          <p:cNvSpPr txBox="1"/>
          <p:nvPr/>
        </p:nvSpPr>
        <p:spPr>
          <a:xfrm>
            <a:off x="4441017" y="2782646"/>
            <a:ext cx="3702745" cy="707886"/>
          </a:xfrm>
          <a:prstGeom prst="rect">
            <a:avLst/>
          </a:prstGeom>
          <a:noFill/>
          <a:scene3d>
            <a:camera prst="orthographicFront"/>
            <a:lightRig rig="threePt" dir="t"/>
          </a:scene3d>
          <a:sp3d>
            <a:bevelT w="165100" prst="coolSlant"/>
          </a:sp3d>
        </p:spPr>
        <p:txBody>
          <a:bodyPr wrap="non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outerShdw dist="50800" dir="3600000" algn="t" rotWithShape="0">
                    <a:prstClr val="white"/>
                  </a:outerShdw>
                </a:effectLst>
                <a:uLnTx/>
                <a:uFillTx/>
                <a:latin typeface="#9Slide03 Dekar" panose="02000000000000000000" pitchFamily="2" charset="0"/>
                <a:ea typeface="+mn-ea"/>
                <a:cs typeface="+mn-cs"/>
              </a:rPr>
              <a:t>Trò</a:t>
            </a:r>
            <a:r>
              <a:rPr kumimoji="0" lang="en-US" sz="4000" b="1" i="0" u="none" strike="noStrike" kern="1200" cap="none" spc="0" normalizeH="0" baseline="0" noProof="0" dirty="0">
                <a:ln>
                  <a:noFill/>
                </a:ln>
                <a:solidFill>
                  <a:srgbClr val="002060"/>
                </a:solidFill>
                <a:effectLst>
                  <a:outerShdw dist="50800" dir="3600000" algn="t" rotWithShape="0">
                    <a:prstClr val="white"/>
                  </a:outerShdw>
                </a:effectLst>
                <a:uLnTx/>
                <a:uFillTx/>
                <a:latin typeface="#9Slide03 Dekar" panose="02000000000000000000" pitchFamily="2" charset="0"/>
                <a:ea typeface="+mn-ea"/>
                <a:cs typeface="+mn-cs"/>
              </a:rPr>
              <a:t> </a:t>
            </a:r>
            <a:r>
              <a:rPr kumimoji="0" lang="en-US" sz="4000" b="1" i="0" u="none" strike="noStrike" kern="1200" cap="none" spc="0" normalizeH="0" baseline="0" noProof="0" dirty="0" err="1">
                <a:ln>
                  <a:noFill/>
                </a:ln>
                <a:solidFill>
                  <a:srgbClr val="002060"/>
                </a:solidFill>
                <a:effectLst>
                  <a:outerShdw dist="50800" dir="3600000" algn="t" rotWithShape="0">
                    <a:prstClr val="white"/>
                  </a:outerShdw>
                </a:effectLst>
                <a:uLnTx/>
                <a:uFillTx/>
                <a:latin typeface="#9Slide03 Dekar" panose="02000000000000000000" pitchFamily="2" charset="0"/>
                <a:ea typeface="+mn-ea"/>
                <a:cs typeface="+mn-cs"/>
              </a:rPr>
              <a:t>chơi</a:t>
            </a:r>
            <a:r>
              <a:rPr kumimoji="0" lang="en-US" sz="4000" b="1" i="0" u="none" strike="noStrike" kern="1200" cap="none" spc="0" normalizeH="0" baseline="0" noProof="0" dirty="0">
                <a:ln>
                  <a:noFill/>
                </a:ln>
                <a:solidFill>
                  <a:srgbClr val="002060"/>
                </a:solidFill>
                <a:effectLst>
                  <a:outerShdw dist="50800" dir="3600000" algn="t" rotWithShape="0">
                    <a:prstClr val="white"/>
                  </a:outerShdw>
                </a:effectLst>
                <a:uLnTx/>
                <a:uFillTx/>
                <a:latin typeface="#9Slide03 Dekar" panose="02000000000000000000" pitchFamily="2" charset="0"/>
                <a:ea typeface="+mn-ea"/>
                <a:cs typeface="+mn-cs"/>
              </a:rPr>
              <a:t>: </a:t>
            </a:r>
            <a:r>
              <a:rPr kumimoji="0" lang="en-US" sz="4000" b="1" i="0" u="none" strike="noStrike" kern="1200" cap="none" spc="0" normalizeH="0" baseline="0" noProof="0" dirty="0" err="1">
                <a:ln>
                  <a:noFill/>
                </a:ln>
                <a:solidFill>
                  <a:srgbClr val="002060"/>
                </a:solidFill>
                <a:effectLst>
                  <a:outerShdw dist="50800" dir="3600000" algn="t" rotWithShape="0">
                    <a:prstClr val="white"/>
                  </a:outerShdw>
                </a:effectLst>
                <a:uLnTx/>
                <a:uFillTx/>
                <a:latin typeface="#9Slide03 Dekar" panose="02000000000000000000" pitchFamily="2" charset="0"/>
                <a:ea typeface="+mn-ea"/>
                <a:cs typeface="+mn-cs"/>
              </a:rPr>
              <a:t>Đố</a:t>
            </a:r>
            <a:r>
              <a:rPr kumimoji="0" lang="en-US" sz="4000" b="1" i="0" u="none" strike="noStrike" kern="1200" cap="none" spc="0" normalizeH="0" baseline="0" noProof="0" dirty="0">
                <a:ln>
                  <a:noFill/>
                </a:ln>
                <a:solidFill>
                  <a:srgbClr val="002060"/>
                </a:solidFill>
                <a:effectLst>
                  <a:outerShdw dist="50800" dir="3600000" algn="t" rotWithShape="0">
                    <a:prstClr val="white"/>
                  </a:outerShdw>
                </a:effectLst>
                <a:uLnTx/>
                <a:uFillTx/>
                <a:latin typeface="#9Slide03 Dekar" panose="02000000000000000000" pitchFamily="2" charset="0"/>
                <a:ea typeface="+mn-ea"/>
                <a:cs typeface="+mn-cs"/>
              </a:rPr>
              <a:t> </a:t>
            </a:r>
            <a:r>
              <a:rPr kumimoji="0" lang="en-US" sz="4000" b="1" i="0" u="none" strike="noStrike" kern="1200" cap="none" spc="0" normalizeH="0" baseline="0" noProof="0" dirty="0" err="1">
                <a:ln>
                  <a:noFill/>
                </a:ln>
                <a:solidFill>
                  <a:srgbClr val="002060"/>
                </a:solidFill>
                <a:effectLst>
                  <a:outerShdw dist="50800" dir="3600000" algn="t" rotWithShape="0">
                    <a:prstClr val="white"/>
                  </a:outerShdw>
                </a:effectLst>
                <a:uLnTx/>
                <a:uFillTx/>
                <a:latin typeface="#9Slide03 Dekar" panose="02000000000000000000" pitchFamily="2" charset="0"/>
                <a:ea typeface="+mn-ea"/>
                <a:cs typeface="+mn-cs"/>
              </a:rPr>
              <a:t>bạn</a:t>
            </a:r>
            <a:endParaRPr kumimoji="0" lang="en-US" sz="4000" b="1" i="0" u="none" strike="noStrike" kern="1200" cap="none" spc="0" normalizeH="0" baseline="0" noProof="0" dirty="0">
              <a:ln>
                <a:noFill/>
              </a:ln>
              <a:solidFill>
                <a:srgbClr val="002060"/>
              </a:solidFill>
              <a:effectLst>
                <a:outerShdw dist="50800" dir="3600000" algn="t" rotWithShape="0">
                  <a:prstClr val="white"/>
                </a:outerShdw>
              </a:effectLst>
              <a:uLnTx/>
              <a:uFillTx/>
              <a:latin typeface="#9Slide03 Dekar" panose="02000000000000000000" pitchFamily="2" charset="0"/>
              <a:ea typeface="+mn-ea"/>
              <a:cs typeface="+mn-cs"/>
            </a:endParaRPr>
          </a:p>
        </p:txBody>
      </p:sp>
      <p:sp>
        <p:nvSpPr>
          <p:cNvPr id="49" name="AutoShape 4"/>
          <p:cNvSpPr/>
          <p:nvPr/>
        </p:nvSpPr>
        <p:spPr>
          <a:xfrm rot="129639">
            <a:off x="1231736" y="5331655"/>
            <a:ext cx="4410748" cy="1021931"/>
          </a:xfrm>
          <a:prstGeom prst="rect">
            <a:avLst/>
          </a:prstGeom>
          <a:solidFill>
            <a:srgbClr val="FFFFFF"/>
          </a:solidFill>
        </p:spPr>
      </p:sp>
      <p:grpSp>
        <p:nvGrpSpPr>
          <p:cNvPr id="14" name="Group 13"/>
          <p:cNvGrpSpPr/>
          <p:nvPr/>
        </p:nvGrpSpPr>
        <p:grpSpPr>
          <a:xfrm>
            <a:off x="4973564" y="4298854"/>
            <a:ext cx="1732793" cy="1510779"/>
            <a:chOff x="11279221" y="6211935"/>
            <a:chExt cx="2599189" cy="2266168"/>
          </a:xfrm>
        </p:grpSpPr>
        <p:pic>
          <p:nvPicPr>
            <p:cNvPr id="51" name="Picture 14"/>
            <p:cNvPicPr>
              <a:picLocks noChangeAspect="1"/>
            </p:cNvPicPr>
            <p:nvPr/>
          </p:nvPicPr>
          <p:blipFill>
            <a:blip r:embed="rId10"/>
            <a:srcRect/>
            <a:stretch>
              <a:fillRect/>
            </a:stretch>
          </p:blipFill>
          <p:spPr>
            <a:xfrm rot="977126">
              <a:off x="11279221" y="6211935"/>
              <a:ext cx="2599189" cy="2266168"/>
            </a:xfrm>
            <a:prstGeom prst="rect">
              <a:avLst/>
            </a:prstGeom>
          </p:spPr>
        </p:pic>
        <p:sp>
          <p:nvSpPr>
            <p:cNvPr id="52" name="TextBox 15"/>
            <p:cNvSpPr txBox="1"/>
            <p:nvPr/>
          </p:nvSpPr>
          <p:spPr>
            <a:xfrm rot="1078377">
              <a:off x="12223405" y="6306271"/>
              <a:ext cx="1176319" cy="2077492"/>
            </a:xfrm>
            <a:prstGeom prst="rect">
              <a:avLst/>
            </a:prstGeom>
          </p:spPr>
          <p:txBody>
            <a:bodyPr lIns="0" tIns="0" rIns="0" bIns="0" rtlCol="0" anchor="t">
              <a:spAutoFit/>
            </a:bodyPr>
            <a:lstStyle/>
            <a:p>
              <a:pPr marL="0" marR="0" lvl="0" indent="0" algn="ctr" defTabSz="609630" rtl="0" eaLnBrk="1" fontAlgn="auto" latinLnBrk="0" hangingPunct="1">
                <a:lnSpc>
                  <a:spcPts val="11201"/>
                </a:lnSpc>
                <a:spcBef>
                  <a:spcPct val="0"/>
                </a:spcBef>
                <a:spcAft>
                  <a:spcPts val="0"/>
                </a:spcAft>
                <a:buClrTx/>
                <a:buSzTx/>
                <a:buFontTx/>
                <a:buNone/>
                <a:tabLst/>
                <a:defRPr/>
              </a:pPr>
              <a:r>
                <a:rPr kumimoji="0" lang="en-US" sz="8000" b="0" i="0" u="none" strike="noStrike" kern="1200" cap="none" spc="744" normalizeH="0" baseline="0" noProof="0" dirty="0">
                  <a:ln>
                    <a:noFill/>
                  </a:ln>
                  <a:solidFill>
                    <a:srgbClr val="403D3C"/>
                  </a:solidFill>
                  <a:effectLst/>
                  <a:uLnTx/>
                  <a:uFillTx/>
                  <a:latin typeface="Josefin Sans Bold"/>
                  <a:ea typeface="+mn-ea"/>
                  <a:cs typeface="+mn-cs"/>
                </a:rPr>
                <a:t>?</a:t>
              </a:r>
            </a:p>
          </p:txBody>
        </p:sp>
      </p:grpSp>
      <p:sp>
        <p:nvSpPr>
          <p:cNvPr id="47" name="TextBox 7"/>
          <p:cNvSpPr txBox="1"/>
          <p:nvPr/>
        </p:nvSpPr>
        <p:spPr>
          <a:xfrm rot="152325">
            <a:off x="1409380" y="5492564"/>
            <a:ext cx="4004091" cy="677108"/>
          </a:xfrm>
          <a:prstGeom prst="rect">
            <a:avLst/>
          </a:prstGeom>
        </p:spPr>
        <p:txBody>
          <a:bodyPr wrap="square" lIns="0" tIns="0" rIns="0" bIns="0" rtlCol="0" anchor="t">
            <a:spAutoFit/>
          </a:bodyPr>
          <a:lstStyle/>
          <a:p>
            <a:pPr marL="0" marR="0" lvl="0" indent="0" algn="ctr" defTabSz="60963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Đố</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bạn</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đố</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bạn</a:t>
            </a:r>
            <a:endPar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3" name="AutoShape 4"/>
          <p:cNvSpPr/>
          <p:nvPr/>
        </p:nvSpPr>
        <p:spPr>
          <a:xfrm rot="21470361" flipH="1">
            <a:off x="6895421" y="5252460"/>
            <a:ext cx="4410748" cy="1021931"/>
          </a:xfrm>
          <a:prstGeom prst="rect">
            <a:avLst/>
          </a:prstGeom>
          <a:solidFill>
            <a:srgbClr val="FFFFFF"/>
          </a:solidFill>
        </p:spPr>
      </p:sp>
      <p:sp>
        <p:nvSpPr>
          <p:cNvPr id="54" name="TextBox 7"/>
          <p:cNvSpPr txBox="1"/>
          <p:nvPr/>
        </p:nvSpPr>
        <p:spPr>
          <a:xfrm rot="21420754">
            <a:off x="7098749" y="5352992"/>
            <a:ext cx="4004091" cy="820866"/>
          </a:xfrm>
          <a:prstGeom prst="rect">
            <a:avLst/>
          </a:prstGeom>
        </p:spPr>
        <p:txBody>
          <a:bodyPr wrap="square" lIns="0" tIns="0" rIns="0" bIns="0" rtlCol="0" anchor="t">
            <a:spAutoFit/>
          </a:bodyPr>
          <a:lstStyle/>
          <a:p>
            <a:pPr marL="0" marR="0" lvl="0" indent="0" algn="ctr" defTabSz="609630" rtl="0" eaLnBrk="1" fontAlgn="auto" latinLnBrk="0" hangingPunct="1">
              <a:lnSpc>
                <a:spcPct val="100000"/>
              </a:lnSpc>
              <a:spcBef>
                <a:spcPct val="0"/>
              </a:spcBef>
              <a:spcAft>
                <a:spcPts val="0"/>
              </a:spcAft>
              <a:buClrTx/>
              <a:buSzTx/>
              <a:buFontTx/>
              <a:buNone/>
              <a:tabLst/>
              <a:defRPr/>
            </a:pPr>
            <a:r>
              <a:rPr kumimoji="0" lang="en-US" sz="5334" b="1" i="0" u="none" strike="noStrike" kern="1200" cap="none" spc="0" normalizeH="0" baseline="0" noProof="0" dirty="0" err="1">
                <a:ln>
                  <a:noFill/>
                </a:ln>
                <a:solidFill>
                  <a:srgbClr val="FF0000"/>
                </a:solidFill>
                <a:effectLst/>
                <a:uLnTx/>
                <a:uFillTx/>
                <a:latin typeface="#9Slide03 Dekar" panose="02000000000000000000" pitchFamily="2" charset="0"/>
                <a:ea typeface="+mn-ea"/>
                <a:cs typeface="+mn-cs"/>
              </a:rPr>
              <a:t>Đố</a:t>
            </a:r>
            <a:r>
              <a:rPr kumimoji="0" lang="en-US" sz="5334" b="1" i="0" u="none" strike="noStrike" kern="1200" cap="none" spc="0" normalizeH="0" baseline="0" noProof="0" dirty="0">
                <a:ln>
                  <a:noFill/>
                </a:ln>
                <a:solidFill>
                  <a:srgbClr val="FF0000"/>
                </a:solidFill>
                <a:effectLst/>
                <a:uLnTx/>
                <a:uFillTx/>
                <a:latin typeface="#9Slide03 Dekar" panose="02000000000000000000" pitchFamily="2" charset="0"/>
                <a:ea typeface="+mn-ea"/>
                <a:cs typeface="+mn-cs"/>
              </a:rPr>
              <a:t> </a:t>
            </a:r>
            <a:r>
              <a:rPr kumimoji="0" lang="en-US" sz="5334" b="1" i="0" u="none" strike="noStrike" kern="1200" cap="none" spc="0" normalizeH="0" baseline="0" noProof="0" dirty="0" err="1">
                <a:ln>
                  <a:noFill/>
                </a:ln>
                <a:solidFill>
                  <a:srgbClr val="FF0000"/>
                </a:solidFill>
                <a:effectLst/>
                <a:uLnTx/>
                <a:uFillTx/>
                <a:latin typeface="#9Slide03 Dekar" panose="02000000000000000000" pitchFamily="2" charset="0"/>
                <a:ea typeface="+mn-ea"/>
                <a:cs typeface="+mn-cs"/>
              </a:rPr>
              <a:t>gì</a:t>
            </a:r>
            <a:r>
              <a:rPr kumimoji="0" lang="en-US" sz="5334" b="1" i="0" u="none" strike="noStrike" kern="1200" cap="none" spc="0" normalizeH="0" baseline="0" noProof="0" dirty="0">
                <a:ln>
                  <a:noFill/>
                </a:ln>
                <a:solidFill>
                  <a:srgbClr val="FF0000"/>
                </a:solidFill>
                <a:effectLst/>
                <a:uLnTx/>
                <a:uFillTx/>
                <a:latin typeface="#9Slide03 Dekar" panose="02000000000000000000" pitchFamily="2" charset="0"/>
                <a:ea typeface="+mn-ea"/>
                <a:cs typeface="+mn-cs"/>
              </a:rPr>
              <a:t>? </a:t>
            </a:r>
            <a:r>
              <a:rPr kumimoji="0" lang="en-US" sz="5334" b="1" i="0" u="none" strike="noStrike" kern="1200" cap="none" spc="0" normalizeH="0" baseline="0" noProof="0" dirty="0" err="1">
                <a:ln>
                  <a:noFill/>
                </a:ln>
                <a:solidFill>
                  <a:srgbClr val="FF0000"/>
                </a:solidFill>
                <a:effectLst/>
                <a:uLnTx/>
                <a:uFillTx/>
                <a:latin typeface="#9Slide03 Dekar" panose="02000000000000000000" pitchFamily="2" charset="0"/>
                <a:ea typeface="+mn-ea"/>
                <a:cs typeface="+mn-cs"/>
              </a:rPr>
              <a:t>Đố</a:t>
            </a:r>
            <a:r>
              <a:rPr kumimoji="0" lang="en-US" sz="5334" b="1" i="0" u="none" strike="noStrike" kern="1200" cap="none" spc="0" normalizeH="0" baseline="0" noProof="0" dirty="0">
                <a:ln>
                  <a:noFill/>
                </a:ln>
                <a:solidFill>
                  <a:srgbClr val="FF0000"/>
                </a:solidFill>
                <a:effectLst/>
                <a:uLnTx/>
                <a:uFillTx/>
                <a:latin typeface="#9Slide03 Dekar" panose="02000000000000000000" pitchFamily="2" charset="0"/>
                <a:ea typeface="+mn-ea"/>
                <a:cs typeface="+mn-cs"/>
              </a:rPr>
              <a:t> </a:t>
            </a:r>
            <a:r>
              <a:rPr kumimoji="0" lang="en-US" sz="5334" b="1" i="0" u="none" strike="noStrike" kern="1200" cap="none" spc="0" normalizeH="0" baseline="0" noProof="0" dirty="0" err="1">
                <a:ln>
                  <a:noFill/>
                </a:ln>
                <a:solidFill>
                  <a:srgbClr val="FF0000"/>
                </a:solidFill>
                <a:effectLst/>
                <a:uLnTx/>
                <a:uFillTx/>
                <a:latin typeface="#9Slide03 Dekar" panose="02000000000000000000" pitchFamily="2" charset="0"/>
                <a:ea typeface="+mn-ea"/>
                <a:cs typeface="+mn-cs"/>
              </a:rPr>
              <a:t>gì</a:t>
            </a:r>
            <a:r>
              <a:rPr kumimoji="0" lang="en-US" sz="5334" b="1" i="0" u="none" strike="noStrike" kern="1200" cap="none" spc="0" normalizeH="0" baseline="0" noProof="0" dirty="0">
                <a:ln>
                  <a:noFill/>
                </a:ln>
                <a:solidFill>
                  <a:srgbClr val="FF0000"/>
                </a:solidFill>
                <a:effectLst/>
                <a:uLnTx/>
                <a:uFillTx/>
                <a:latin typeface="#9Slide03 Dekar" panose="02000000000000000000" pitchFamily="2" charset="0"/>
                <a:ea typeface="+mn-ea"/>
                <a:cs typeface="+mn-cs"/>
              </a:rPr>
              <a:t>?</a:t>
            </a:r>
          </a:p>
        </p:txBody>
      </p:sp>
      <p:pic>
        <p:nvPicPr>
          <p:cNvPr id="10" name="Picture 9" descr="Shape&#10;&#10;Description automatically generated with medium confidence">
            <a:extLst>
              <a:ext uri="{FF2B5EF4-FFF2-40B4-BE49-F238E27FC236}">
                <a16:creationId xmlns:a16="http://schemas.microsoft.com/office/drawing/2014/main" id="{6B8678C1-CCA8-4FFA-B229-847D3BDD2E8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413102" y="84979"/>
            <a:ext cx="1769783" cy="1769783"/>
          </a:xfrm>
          <a:prstGeom prst="rect">
            <a:avLst/>
          </a:prstGeom>
        </p:spPr>
      </p:pic>
    </p:spTree>
    <p:extLst>
      <p:ext uri="{BB962C8B-B14F-4D97-AF65-F5344CB8AC3E}">
        <p14:creationId xmlns:p14="http://schemas.microsoft.com/office/powerpoint/2010/main" val="4042464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9"/>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7"/>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8"/>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5"/>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4"/>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3000" fill="hold"/>
                                        <p:tgtEl>
                                          <p:spTgt spid="3"/>
                                        </p:tgtEl>
                                        <p:attrNameLst>
                                          <p:attrName>r</p:attrName>
                                        </p:attrNameLst>
                                      </p:cBhvr>
                                    </p:animRot>
                                  </p:childTnLst>
                                </p:cTn>
                              </p:par>
                              <p:par>
                                <p:cTn id="19" presetID="53" presetClass="entr" presetSubtype="16"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fill="hold"/>
                                        <p:tgtEl>
                                          <p:spTgt spid="33"/>
                                        </p:tgtEl>
                                        <p:attrNameLst>
                                          <p:attrName>ppt_w</p:attrName>
                                        </p:attrNameLst>
                                      </p:cBhvr>
                                      <p:tavLst>
                                        <p:tav tm="0">
                                          <p:val>
                                            <p:fltVal val="0"/>
                                          </p:val>
                                        </p:tav>
                                        <p:tav tm="100000">
                                          <p:val>
                                            <p:strVal val="#ppt_w"/>
                                          </p:val>
                                        </p:tav>
                                      </p:tavLst>
                                    </p:anim>
                                    <p:anim calcmode="lin" valueType="num">
                                      <p:cBhvr>
                                        <p:cTn id="22" dur="500" fill="hold"/>
                                        <p:tgtEl>
                                          <p:spTgt spid="33"/>
                                        </p:tgtEl>
                                        <p:attrNameLst>
                                          <p:attrName>ppt_h</p:attrName>
                                        </p:attrNameLst>
                                      </p:cBhvr>
                                      <p:tavLst>
                                        <p:tav tm="0">
                                          <p:val>
                                            <p:fltVal val="0"/>
                                          </p:val>
                                        </p:tav>
                                        <p:tav tm="100000">
                                          <p:val>
                                            <p:strVal val="#ppt_h"/>
                                          </p:val>
                                        </p:tav>
                                      </p:tavLst>
                                    </p:anim>
                                    <p:animEffect transition="in" filter="fade">
                                      <p:cBhvr>
                                        <p:cTn id="23" dur="500"/>
                                        <p:tgtEl>
                                          <p:spTgt spid="33"/>
                                        </p:tgtEl>
                                      </p:cBhvr>
                                    </p:animEffect>
                                  </p:childTnLst>
                                </p:cTn>
                              </p:par>
                              <p:par>
                                <p:cTn id="24" presetID="53" presetClass="entr" presetSubtype="16" fill="hold" grpId="0" nodeType="withEffect">
                                  <p:stCondLst>
                                    <p:cond delay="70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par>
                                <p:cTn id="29" presetID="53" presetClass="entr" presetSubtype="16" fill="hold" grpId="0" nodeType="withEffect">
                                  <p:stCondLst>
                                    <p:cond delay="110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additive="base">
                                        <p:cTn id="38" dur="500" fill="hold"/>
                                        <p:tgtEl>
                                          <p:spTgt spid="47"/>
                                        </p:tgtEl>
                                        <p:attrNameLst>
                                          <p:attrName>ppt_x</p:attrName>
                                        </p:attrNameLst>
                                      </p:cBhvr>
                                      <p:tavLst>
                                        <p:tav tm="0">
                                          <p:val>
                                            <p:strVal val="#ppt_x"/>
                                          </p:val>
                                        </p:tav>
                                        <p:tav tm="100000">
                                          <p:val>
                                            <p:strVal val="#ppt_x"/>
                                          </p:val>
                                        </p:tav>
                                      </p:tavLst>
                                    </p:anim>
                                    <p:anim calcmode="lin" valueType="num">
                                      <p:cBhvr additive="base">
                                        <p:cTn id="39" dur="500" fill="hold"/>
                                        <p:tgtEl>
                                          <p:spTgt spid="4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49"/>
                                        </p:tgtEl>
                                        <p:attrNameLst>
                                          <p:attrName>style.visibility</p:attrName>
                                        </p:attrNameLst>
                                      </p:cBhvr>
                                      <p:to>
                                        <p:strVal val="visible"/>
                                      </p:to>
                                    </p:set>
                                    <p:anim calcmode="lin" valueType="num">
                                      <p:cBhvr additive="base">
                                        <p:cTn id="42" dur="500" fill="hold"/>
                                        <p:tgtEl>
                                          <p:spTgt spid="49"/>
                                        </p:tgtEl>
                                        <p:attrNameLst>
                                          <p:attrName>ppt_x</p:attrName>
                                        </p:attrNameLst>
                                      </p:cBhvr>
                                      <p:tavLst>
                                        <p:tav tm="0">
                                          <p:val>
                                            <p:strVal val="#ppt_x"/>
                                          </p:val>
                                        </p:tav>
                                        <p:tav tm="100000">
                                          <p:val>
                                            <p:strVal val="#ppt_x"/>
                                          </p:val>
                                        </p:tav>
                                      </p:tavLst>
                                    </p:anim>
                                    <p:anim calcmode="lin" valueType="num">
                                      <p:cBhvr additive="base">
                                        <p:cTn id="43" dur="500" fill="hold"/>
                                        <p:tgtEl>
                                          <p:spTgt spid="49"/>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ppt_x"/>
                                          </p:val>
                                        </p:tav>
                                        <p:tav tm="100000">
                                          <p:val>
                                            <p:strVal val="#ppt_x"/>
                                          </p:val>
                                        </p:tav>
                                      </p:tavLst>
                                    </p:anim>
                                    <p:anim calcmode="lin" valueType="num">
                                      <p:cBhvr additive="base">
                                        <p:cTn id="4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additive="base">
                                        <p:cTn id="52" dur="500" fill="hold"/>
                                        <p:tgtEl>
                                          <p:spTgt spid="54"/>
                                        </p:tgtEl>
                                        <p:attrNameLst>
                                          <p:attrName>ppt_x</p:attrName>
                                        </p:attrNameLst>
                                      </p:cBhvr>
                                      <p:tavLst>
                                        <p:tav tm="0">
                                          <p:val>
                                            <p:strVal val="#ppt_x"/>
                                          </p:val>
                                        </p:tav>
                                        <p:tav tm="100000">
                                          <p:val>
                                            <p:strVal val="#ppt_x"/>
                                          </p:val>
                                        </p:tav>
                                      </p:tavLst>
                                    </p:anim>
                                    <p:anim calcmode="lin" valueType="num">
                                      <p:cBhvr additive="base">
                                        <p:cTn id="53" dur="500" fill="hold"/>
                                        <p:tgtEl>
                                          <p:spTgt spid="54"/>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500" fill="hold"/>
                                        <p:tgtEl>
                                          <p:spTgt spid="53"/>
                                        </p:tgtEl>
                                        <p:attrNameLst>
                                          <p:attrName>ppt_x</p:attrName>
                                        </p:attrNameLst>
                                      </p:cBhvr>
                                      <p:tavLst>
                                        <p:tav tm="0">
                                          <p:val>
                                            <p:strVal val="#ppt_x"/>
                                          </p:val>
                                        </p:tav>
                                        <p:tav tm="100000">
                                          <p:val>
                                            <p:strVal val="#ppt_x"/>
                                          </p:val>
                                        </p:tav>
                                      </p:tavLst>
                                    </p:anim>
                                    <p:anim calcmode="lin" valueType="num">
                                      <p:cBhvr additive="base">
                                        <p:cTn id="57"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47" grpId="0"/>
      <p:bldP spid="5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12" name="椭圆 31">
            <a:extLst>
              <a:ext uri="{FF2B5EF4-FFF2-40B4-BE49-F238E27FC236}">
                <a16:creationId xmlns:a16="http://schemas.microsoft.com/office/drawing/2014/main" id="{29367609-38B3-43BF-AA4C-4F9EBE4FE762}"/>
              </a:ext>
            </a:extLst>
          </p:cNvPr>
          <p:cNvSpPr/>
          <p:nvPr/>
        </p:nvSpPr>
        <p:spPr>
          <a:xfrm flipH="1">
            <a:off x="876581" y="202936"/>
            <a:ext cx="10163705" cy="1187714"/>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38100" cap="rnd">
            <a:solidFill>
              <a:schemeClr val="accent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nl-NL" sz="3200" b="1" dirty="0">
                <a:solidFill>
                  <a:srgbClr val="00B050"/>
                </a:solidFill>
                <a:latin typeface="Arial" panose="020B0604020202020204" pitchFamily="34" charset="0"/>
                <a:cs typeface="Arial" panose="020B0604020202020204" pitchFamily="34" charset="0"/>
              </a:rPr>
              <a:t>2. Viết một đoạn văn giới thiệu bản thân vào tấm thẻ rồi trang trí thật đẹp:</a:t>
            </a:r>
            <a:endParaRPr lang="en-US" sz="3200" b="1" dirty="0">
              <a:solidFill>
                <a:srgbClr val="00B050"/>
              </a:solidFill>
              <a:latin typeface="Arial" panose="020B0604020202020204" pitchFamily="34" charset="0"/>
              <a:cs typeface="Arial" panose="020B0604020202020204" pitchFamily="34" charset="0"/>
            </a:endParaRPr>
          </a:p>
        </p:txBody>
      </p:sp>
      <p:pic>
        <p:nvPicPr>
          <p:cNvPr id="16" name="Picture 2" descr="Cute girl cartoon writing on a book Royalty Free Vector"/>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0" b="91934" l="0" r="100000">
                        <a14:foregroundMark x1="27000" y1="13994" x2="31600" y2="16132"/>
                        <a14:foregroundMark x1="83800" y1="23712" x2="66000" y2="25462"/>
                        <a14:foregroundMark x1="60800" y1="32847" x2="59600" y2="44121"/>
                        <a14:foregroundMark x1="38600" y1="32653" x2="54400" y2="42177"/>
                        <a14:foregroundMark x1="50600" y1="29932" x2="36000" y2="42760"/>
                        <a14:foregroundMark x1="57400" y1="33625" x2="63400" y2="39650"/>
                        <a14:foregroundMark x1="62000" y1="37123" x2="52200" y2="40039"/>
                        <a14:foregroundMark x1="23400" y1="12828" x2="34400" y2="23518"/>
                        <a14:foregroundMark x1="19800" y1="86200" x2="54600" y2="86395"/>
                        <a14:foregroundMark x1="66600" y1="87561" x2="52600" y2="88338"/>
                        <a14:foregroundMark x1="63400" y1="86589" x2="55800" y2="85423"/>
                        <a14:foregroundMark x1="68600" y1="86395" x2="65000" y2="87366"/>
                        <a14:foregroundMark x1="68400" y1="85811" x2="68400" y2="85811"/>
                        <a14:foregroundMark x1="45400" y1="89116" x2="70000" y2="89796"/>
                        <a14:foregroundMark x1="69300" y1="85714" x2="69300" y2="85714"/>
                        <a14:foregroundMark x1="13600" y1="84451" x2="24300" y2="84645"/>
                        <a14:foregroundMark x1="13700" y1="88727" x2="45900" y2="89504"/>
                        <a14:foregroundMark x1="27600" y1="12731" x2="31300" y2="15743"/>
                        <a14:foregroundMark x1="25000" y1="15743" x2="25000" y2="15743"/>
                        <a14:foregroundMark x1="80700" y1="26142" x2="76400" y2="26239"/>
                      </a14:backgroundRemoval>
                    </a14:imgEffect>
                  </a14:imgLayer>
                </a14:imgProps>
              </a:ext>
              <a:ext uri="{28A0092B-C50C-407E-A947-70E740481C1C}">
                <a14:useLocalDpi xmlns:a14="http://schemas.microsoft.com/office/drawing/2010/main" val="0"/>
              </a:ext>
            </a:extLst>
          </a:blip>
          <a:srcRect b="3061"/>
          <a:stretch/>
        </p:blipFill>
        <p:spPr bwMode="auto">
          <a:xfrm>
            <a:off x="-67707" y="3903476"/>
            <a:ext cx="3114649" cy="31068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Shape, square&#10;&#10;Description automatically generated">
            <a:extLst>
              <a:ext uri="{FF2B5EF4-FFF2-40B4-BE49-F238E27FC236}">
                <a16:creationId xmlns:a16="http://schemas.microsoft.com/office/drawing/2014/main" id="{73F34284-9A65-4A5A-93FA-C016612CB38D}"/>
              </a:ext>
            </a:extLst>
          </p:cNvPr>
          <p:cNvPicPr>
            <a:picLocks noChangeAspect="1"/>
          </p:cNvPicPr>
          <p:nvPr/>
        </p:nvPicPr>
        <p:blipFill>
          <a:blip r:embed="rId10">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3590926" y="1633991"/>
            <a:ext cx="7449360" cy="4873562"/>
          </a:xfrm>
          <a:prstGeom prst="rect">
            <a:avLst/>
          </a:prstGeom>
        </p:spPr>
      </p:pic>
      <p:grpSp>
        <p:nvGrpSpPr>
          <p:cNvPr id="8" name="Group 7">
            <a:extLst>
              <a:ext uri="{FF2B5EF4-FFF2-40B4-BE49-F238E27FC236}">
                <a16:creationId xmlns:a16="http://schemas.microsoft.com/office/drawing/2014/main" id="{6938077B-B1E5-4801-8B9D-BD2C95CBD17E}"/>
              </a:ext>
            </a:extLst>
          </p:cNvPr>
          <p:cNvGrpSpPr/>
          <p:nvPr/>
        </p:nvGrpSpPr>
        <p:grpSpPr>
          <a:xfrm>
            <a:off x="4535163" y="1833977"/>
            <a:ext cx="5683203" cy="954107"/>
            <a:chOff x="7254516" y="2260282"/>
            <a:chExt cx="4390636" cy="954107"/>
          </a:xfrm>
        </p:grpSpPr>
        <p:sp>
          <p:nvSpPr>
            <p:cNvPr id="9" name="Freeform 48">
              <a:extLst>
                <a:ext uri="{FF2B5EF4-FFF2-40B4-BE49-F238E27FC236}">
                  <a16:creationId xmlns:a16="http://schemas.microsoft.com/office/drawing/2014/main" id="{F746A539-928B-4ED0-9C24-3EDAD47B7610}"/>
                </a:ext>
              </a:extLst>
            </p:cNvPr>
            <p:cNvSpPr>
              <a:spLocks/>
            </p:cNvSpPr>
            <p:nvPr>
              <p:custDataLst>
                <p:tags r:id="rId4"/>
              </p:custDataLst>
            </p:nvPr>
          </p:nvSpPr>
          <p:spPr bwMode="auto">
            <a:xfrm>
              <a:off x="7254516" y="2298339"/>
              <a:ext cx="468000" cy="504000"/>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rgbClr val="F3699E"/>
            </a:solidFill>
            <a:ln>
              <a:solidFill>
                <a:srgbClr val="EE327A"/>
              </a:solidFill>
            </a:ln>
          </p:spPr>
          <p:txBody>
            <a:bodyPr/>
            <a:lstStyle/>
            <a:p>
              <a:endParaRPr lang="zh-CN" altLang="en-US" sz="2800">
                <a:latin typeface="Arial" panose="020B0604020202020204" pitchFamily="34" charset="0"/>
                <a:ea typeface="字魂36号-正文宋楷" panose="02000000000000000000" pitchFamily="2" charset="-122"/>
                <a:cs typeface="Arial" panose="020B0604020202020204" pitchFamily="34" charset="0"/>
              </a:endParaRPr>
            </a:p>
          </p:txBody>
        </p:sp>
        <p:sp>
          <p:nvSpPr>
            <p:cNvPr id="10" name="Freeform: Shape 9">
              <a:extLst>
                <a:ext uri="{FF2B5EF4-FFF2-40B4-BE49-F238E27FC236}">
                  <a16:creationId xmlns:a16="http://schemas.microsoft.com/office/drawing/2014/main" id="{FA3AB4AB-C9BA-4378-A9AA-FE3971A8E04C}"/>
                </a:ext>
              </a:extLst>
            </p:cNvPr>
            <p:cNvSpPr/>
            <p:nvPr/>
          </p:nvSpPr>
          <p:spPr>
            <a:xfrm>
              <a:off x="7812958" y="2298338"/>
              <a:ext cx="3741751" cy="916051"/>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rgbClr val="F3699E"/>
            </a:solidFill>
            <a:ln>
              <a:solidFill>
                <a:srgbClr val="EE327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E6F4CC4-7CE9-4C0A-A58E-B70EA2B17505}"/>
                </a:ext>
              </a:extLst>
            </p:cNvPr>
            <p:cNvSpPr txBox="1"/>
            <p:nvPr/>
          </p:nvSpPr>
          <p:spPr>
            <a:xfrm>
              <a:off x="7812957" y="2260282"/>
              <a:ext cx="3832195" cy="954107"/>
            </a:xfrm>
            <a:prstGeom prst="rect">
              <a:avLst/>
            </a:prstGeom>
            <a:noFill/>
          </p:spPr>
          <p:txBody>
            <a:bodyPr wrap="square" rtlCol="0">
              <a:spAutoFit/>
            </a:bodyPr>
            <a:lstStyle/>
            <a:p>
              <a:r>
                <a:rPr lang="nl-NL" sz="2800" dirty="0">
                  <a:effectLst/>
                  <a:latin typeface="Arial" panose="020B0604020202020204" pitchFamily="34" charset="0"/>
                  <a:ea typeface="Times New Roman" panose="02020603050405020304" pitchFamily="18" charset="0"/>
                  <a:cs typeface="Arial" panose="020B0604020202020204" pitchFamily="34" charset="0"/>
                </a:rPr>
                <a:t>Giới thiệu tên tuổi, ngày sinh nhật của em</a:t>
              </a:r>
              <a:endParaRPr lang="en-US" sz="2800" dirty="0">
                <a:latin typeface="Arial" panose="020B0604020202020204" pitchFamily="34" charset="0"/>
                <a:cs typeface="Arial" panose="020B0604020202020204" pitchFamily="34" charset="0"/>
              </a:endParaRPr>
            </a:p>
          </p:txBody>
        </p:sp>
      </p:grpSp>
      <p:grpSp>
        <p:nvGrpSpPr>
          <p:cNvPr id="13" name="Group 12">
            <a:extLst>
              <a:ext uri="{FF2B5EF4-FFF2-40B4-BE49-F238E27FC236}">
                <a16:creationId xmlns:a16="http://schemas.microsoft.com/office/drawing/2014/main" id="{3581387C-3B24-44A9-8D35-A1B2EDB2990A}"/>
              </a:ext>
            </a:extLst>
          </p:cNvPr>
          <p:cNvGrpSpPr/>
          <p:nvPr/>
        </p:nvGrpSpPr>
        <p:grpSpPr>
          <a:xfrm>
            <a:off x="4674256" y="2920399"/>
            <a:ext cx="5558322" cy="664976"/>
            <a:chOff x="7228851" y="3429000"/>
            <a:chExt cx="5558322" cy="664976"/>
          </a:xfrm>
        </p:grpSpPr>
        <p:sp>
          <p:nvSpPr>
            <p:cNvPr id="14" name="Freeform: Shape 13">
              <a:extLst>
                <a:ext uri="{FF2B5EF4-FFF2-40B4-BE49-F238E27FC236}">
                  <a16:creationId xmlns:a16="http://schemas.microsoft.com/office/drawing/2014/main" id="{0B4F57CE-FE4C-48E8-8F34-E834C8735EBB}"/>
                </a:ext>
              </a:extLst>
            </p:cNvPr>
            <p:cNvSpPr/>
            <p:nvPr/>
          </p:nvSpPr>
          <p:spPr>
            <a:xfrm>
              <a:off x="7812958" y="3452037"/>
              <a:ext cx="4974215" cy="641939"/>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rgbClr val="71CBD2"/>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59C77BF0-2AA4-453C-A6A9-B8AAF2C806A7}"/>
                </a:ext>
              </a:extLst>
            </p:cNvPr>
            <p:cNvSpPr txBox="1"/>
            <p:nvPr/>
          </p:nvSpPr>
          <p:spPr>
            <a:xfrm>
              <a:off x="7905240" y="3465596"/>
              <a:ext cx="4070019" cy="523220"/>
            </a:xfrm>
            <a:prstGeom prst="rect">
              <a:avLst/>
            </a:prstGeom>
            <a:noFill/>
          </p:spPr>
          <p:txBody>
            <a:bodyPr wrap="square" rtlCol="0">
              <a:spAutoFit/>
            </a:bodyPr>
            <a:lstStyle/>
            <a:p>
              <a:r>
                <a:rPr lang="en-US" sz="2800" dirty="0" err="1">
                  <a:latin typeface="Arial" panose="020B0604020202020204" pitchFamily="34" charset="0"/>
                  <a:cs typeface="Arial" panose="020B0604020202020204" pitchFamily="34" charset="0"/>
                </a:rPr>
                <a:t>Sở</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thích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em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gì</a:t>
              </a:r>
              <a:r>
                <a:rPr lang="en-US" sz="2800" dirty="0">
                  <a:latin typeface="Arial" panose="020B0604020202020204" pitchFamily="34" charset="0"/>
                  <a:cs typeface="Arial" panose="020B0604020202020204" pitchFamily="34" charset="0"/>
                </a:rPr>
                <a:t>?</a:t>
              </a:r>
            </a:p>
          </p:txBody>
        </p:sp>
        <p:sp>
          <p:nvSpPr>
            <p:cNvPr id="18" name="Freeform 48">
              <a:extLst>
                <a:ext uri="{FF2B5EF4-FFF2-40B4-BE49-F238E27FC236}">
                  <a16:creationId xmlns:a16="http://schemas.microsoft.com/office/drawing/2014/main" id="{4EEDA8D4-036B-40DD-9CF5-4A9F4F8528C9}"/>
                </a:ext>
              </a:extLst>
            </p:cNvPr>
            <p:cNvSpPr>
              <a:spLocks/>
            </p:cNvSpPr>
            <p:nvPr>
              <p:custDataLst>
                <p:tags r:id="rId3"/>
              </p:custDataLst>
            </p:nvPr>
          </p:nvSpPr>
          <p:spPr bwMode="auto">
            <a:xfrm>
              <a:off x="7228851" y="3429000"/>
              <a:ext cx="468000" cy="504000"/>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rgbClr val="71CBD2"/>
            </a:solidFill>
            <a:ln>
              <a:solidFill>
                <a:srgbClr val="0070C0"/>
              </a:solidFill>
            </a:ln>
          </p:spPr>
          <p:txBody>
            <a:bodyPr/>
            <a:lstStyle/>
            <a:p>
              <a:endParaRPr lang="zh-CN" altLang="en-US" sz="2800">
                <a:latin typeface="Arial" panose="020B0604020202020204" pitchFamily="34" charset="0"/>
                <a:ea typeface="字魂36号-正文宋楷" panose="02000000000000000000" pitchFamily="2" charset="-122"/>
                <a:cs typeface="Arial" panose="020B0604020202020204" pitchFamily="34" charset="0"/>
              </a:endParaRPr>
            </a:p>
          </p:txBody>
        </p:sp>
      </p:grpSp>
      <p:grpSp>
        <p:nvGrpSpPr>
          <p:cNvPr id="19" name="Group 18">
            <a:extLst>
              <a:ext uri="{FF2B5EF4-FFF2-40B4-BE49-F238E27FC236}">
                <a16:creationId xmlns:a16="http://schemas.microsoft.com/office/drawing/2014/main" id="{0E45A2A2-D3DE-4D76-9436-2D2B4CE75433}"/>
              </a:ext>
            </a:extLst>
          </p:cNvPr>
          <p:cNvGrpSpPr/>
          <p:nvPr/>
        </p:nvGrpSpPr>
        <p:grpSpPr>
          <a:xfrm>
            <a:off x="4674256" y="3853368"/>
            <a:ext cx="5560888" cy="848438"/>
            <a:chOff x="7226284" y="5088735"/>
            <a:chExt cx="5560888" cy="848438"/>
          </a:xfrm>
        </p:grpSpPr>
        <p:sp>
          <p:nvSpPr>
            <p:cNvPr id="20" name="Freeform: Shape 19">
              <a:extLst>
                <a:ext uri="{FF2B5EF4-FFF2-40B4-BE49-F238E27FC236}">
                  <a16:creationId xmlns:a16="http://schemas.microsoft.com/office/drawing/2014/main" id="{149C4B05-F061-4930-91B3-5C5A2E6F5EEF}"/>
                </a:ext>
              </a:extLst>
            </p:cNvPr>
            <p:cNvSpPr/>
            <p:nvPr/>
          </p:nvSpPr>
          <p:spPr>
            <a:xfrm>
              <a:off x="7812957" y="5118756"/>
              <a:ext cx="4974215" cy="818417"/>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E909C27C-EFF8-4920-8C4F-ABA8F4B24D2E}"/>
                </a:ext>
              </a:extLst>
            </p:cNvPr>
            <p:cNvSpPr txBox="1"/>
            <p:nvPr/>
          </p:nvSpPr>
          <p:spPr>
            <a:xfrm>
              <a:off x="7838820" y="5171409"/>
              <a:ext cx="4739252" cy="523220"/>
            </a:xfrm>
            <a:prstGeom prst="rect">
              <a:avLst/>
            </a:prstGeom>
            <a:noFill/>
          </p:spPr>
          <p:txBody>
            <a:bodyPr wrap="square" rtlCol="0">
              <a:spAutoFit/>
            </a:bodyPr>
            <a:lstStyle/>
            <a:p>
              <a:r>
                <a:rPr lang="en-US" sz="2800" dirty="0" err="1">
                  <a:latin typeface="Arial" panose="020B0604020202020204" pitchFamily="34" charset="0"/>
                  <a:cs typeface="Arial" panose="020B0604020202020204" pitchFamily="34" charset="0"/>
                </a:rPr>
                <a:t>Ước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mơ</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em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gì</a:t>
              </a:r>
              <a:r>
                <a:rPr lang="en-US" sz="2800" dirty="0">
                  <a:latin typeface="Arial" panose="020B0604020202020204" pitchFamily="34" charset="0"/>
                  <a:cs typeface="Arial" panose="020B0604020202020204" pitchFamily="34" charset="0"/>
                </a:rPr>
                <a:t>?</a:t>
              </a:r>
            </a:p>
          </p:txBody>
        </p:sp>
        <p:sp>
          <p:nvSpPr>
            <p:cNvPr id="22" name="Freeform 48">
              <a:extLst>
                <a:ext uri="{FF2B5EF4-FFF2-40B4-BE49-F238E27FC236}">
                  <a16:creationId xmlns:a16="http://schemas.microsoft.com/office/drawing/2014/main" id="{5EBC2711-BBB8-424F-A8D6-2208659BB955}"/>
                </a:ext>
              </a:extLst>
            </p:cNvPr>
            <p:cNvSpPr>
              <a:spLocks/>
            </p:cNvSpPr>
            <p:nvPr>
              <p:custDataLst>
                <p:tags r:id="rId2"/>
              </p:custDataLst>
            </p:nvPr>
          </p:nvSpPr>
          <p:spPr bwMode="auto">
            <a:xfrm>
              <a:off x="7226284" y="5088735"/>
              <a:ext cx="468000" cy="504000"/>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chemeClr val="accent6">
                <a:lumMod val="60000"/>
                <a:lumOff val="40000"/>
              </a:schemeClr>
            </a:solidFill>
            <a:ln>
              <a:solidFill>
                <a:schemeClr val="accent6">
                  <a:lumMod val="50000"/>
                </a:schemeClr>
              </a:solidFill>
            </a:ln>
          </p:spPr>
          <p:txBody>
            <a:bodyPr/>
            <a:lstStyle/>
            <a:p>
              <a:endParaRPr lang="zh-CN" altLang="en-US" sz="2800">
                <a:latin typeface="Arial" panose="020B0604020202020204" pitchFamily="34" charset="0"/>
                <a:ea typeface="字魂36号-正文宋楷" panose="02000000000000000000" pitchFamily="2" charset="-122"/>
                <a:cs typeface="Arial" panose="020B0604020202020204" pitchFamily="34" charset="0"/>
              </a:endParaRPr>
            </a:p>
          </p:txBody>
        </p:sp>
      </p:grpSp>
      <p:grpSp>
        <p:nvGrpSpPr>
          <p:cNvPr id="25" name="Group 24">
            <a:extLst>
              <a:ext uri="{FF2B5EF4-FFF2-40B4-BE49-F238E27FC236}">
                <a16:creationId xmlns:a16="http://schemas.microsoft.com/office/drawing/2014/main" id="{5E62091A-9C97-4424-857D-1B48B7D2E77F}"/>
              </a:ext>
            </a:extLst>
          </p:cNvPr>
          <p:cNvGrpSpPr/>
          <p:nvPr/>
        </p:nvGrpSpPr>
        <p:grpSpPr>
          <a:xfrm>
            <a:off x="4657478" y="5030058"/>
            <a:ext cx="5560888" cy="1036781"/>
            <a:chOff x="7226284" y="5088735"/>
            <a:chExt cx="5560888" cy="1036781"/>
          </a:xfrm>
        </p:grpSpPr>
        <p:sp>
          <p:nvSpPr>
            <p:cNvPr id="26" name="Freeform: Shape 25">
              <a:extLst>
                <a:ext uri="{FF2B5EF4-FFF2-40B4-BE49-F238E27FC236}">
                  <a16:creationId xmlns:a16="http://schemas.microsoft.com/office/drawing/2014/main" id="{48144C20-F7E1-4429-B256-CCA3EA1E7B19}"/>
                </a:ext>
              </a:extLst>
            </p:cNvPr>
            <p:cNvSpPr/>
            <p:nvPr/>
          </p:nvSpPr>
          <p:spPr>
            <a:xfrm>
              <a:off x="7812957" y="5118756"/>
              <a:ext cx="4974215" cy="1006760"/>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0D51F5D8-D19E-4576-BAF9-7925D11D969B}"/>
                </a:ext>
              </a:extLst>
            </p:cNvPr>
            <p:cNvSpPr txBox="1"/>
            <p:nvPr/>
          </p:nvSpPr>
          <p:spPr>
            <a:xfrm>
              <a:off x="7838820" y="5171409"/>
              <a:ext cx="4739252" cy="954107"/>
            </a:xfrm>
            <a:prstGeom prst="rect">
              <a:avLst/>
            </a:prstGeom>
            <a:noFill/>
          </p:spPr>
          <p:txBody>
            <a:bodyPr wrap="square" rtlCol="0">
              <a:spAutoFit/>
            </a:bodyPr>
            <a:lstStyle/>
            <a:p>
              <a:r>
                <a:rPr lang="nl-NL" sz="2800" dirty="0">
                  <a:latin typeface="Arial" panose="020B0604020202020204" pitchFamily="34" charset="0"/>
                  <a:ea typeface="Times New Roman" panose="02020603050405020304" pitchFamily="18" charset="0"/>
                  <a:cs typeface="Arial" panose="020B0604020202020204" pitchFamily="34" charset="0"/>
                </a:rPr>
                <a:t>N</a:t>
              </a:r>
              <a:r>
                <a:rPr lang="nl-NL" sz="2800" dirty="0">
                  <a:effectLst/>
                  <a:latin typeface="Arial" panose="020B0604020202020204" pitchFamily="34" charset="0"/>
                  <a:ea typeface="Times New Roman" panose="02020603050405020304" pitchFamily="18" charset="0"/>
                  <a:cs typeface="Arial" panose="020B0604020202020204" pitchFamily="34" charset="0"/>
                </a:rPr>
                <a:t>êu đặc điểm về ngoại hình, tính cách của em</a:t>
              </a:r>
              <a:endParaRPr lang="en-US" sz="2800" dirty="0">
                <a:latin typeface="Arial" panose="020B0604020202020204" pitchFamily="34" charset="0"/>
                <a:cs typeface="Arial" panose="020B0604020202020204" pitchFamily="34" charset="0"/>
              </a:endParaRPr>
            </a:p>
          </p:txBody>
        </p:sp>
        <p:sp>
          <p:nvSpPr>
            <p:cNvPr id="28" name="Freeform 48">
              <a:extLst>
                <a:ext uri="{FF2B5EF4-FFF2-40B4-BE49-F238E27FC236}">
                  <a16:creationId xmlns:a16="http://schemas.microsoft.com/office/drawing/2014/main" id="{13C53A62-5678-4012-9319-9220E80A7C91}"/>
                </a:ext>
              </a:extLst>
            </p:cNvPr>
            <p:cNvSpPr>
              <a:spLocks/>
            </p:cNvSpPr>
            <p:nvPr>
              <p:custDataLst>
                <p:tags r:id="rId1"/>
              </p:custDataLst>
            </p:nvPr>
          </p:nvSpPr>
          <p:spPr bwMode="auto">
            <a:xfrm>
              <a:off x="7226284" y="5088735"/>
              <a:ext cx="468000" cy="504000"/>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chemeClr val="accent6">
                <a:lumMod val="60000"/>
                <a:lumOff val="40000"/>
              </a:schemeClr>
            </a:solidFill>
            <a:ln>
              <a:solidFill>
                <a:schemeClr val="accent6">
                  <a:lumMod val="50000"/>
                </a:schemeClr>
              </a:solidFill>
            </a:ln>
          </p:spPr>
          <p:txBody>
            <a:bodyPr/>
            <a:lstStyle/>
            <a:p>
              <a:endParaRPr lang="zh-CN" altLang="en-US" sz="2800">
                <a:latin typeface="Arial" panose="020B0604020202020204" pitchFamily="34" charset="0"/>
                <a:ea typeface="字魂36号-正文宋楷" panose="02000000000000000000" pitchFamily="2" charset="-122"/>
                <a:cs typeface="Arial" panose="020B0604020202020204" pitchFamily="34" charset="0"/>
              </a:endParaRPr>
            </a:p>
          </p:txBody>
        </p:sp>
      </p:grpSp>
    </p:spTree>
    <p:extLst>
      <p:ext uri="{BB962C8B-B14F-4D97-AF65-F5344CB8AC3E}">
        <p14:creationId xmlns:p14="http://schemas.microsoft.com/office/powerpoint/2010/main" val="11314862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5FC7E68-44C1-4742-9E4D-A530499A3904}"/>
              </a:ext>
            </a:extLst>
          </p:cNvPr>
          <p:cNvSpPr txBox="1"/>
          <p:nvPr/>
        </p:nvSpPr>
        <p:spPr>
          <a:xfrm>
            <a:off x="4038600" y="55165"/>
            <a:ext cx="4114800" cy="1107996"/>
          </a:xfrm>
          <a:prstGeom prst="rect">
            <a:avLst/>
          </a:prstGeom>
          <a:noFill/>
        </p:spPr>
        <p:txBody>
          <a:bodyPr wrap="square" rtlCol="0">
            <a:spAutoFit/>
          </a:bodyPr>
          <a:lstStyle/>
          <a:p>
            <a:pPr algn="ctr"/>
            <a:r>
              <a:rPr lang="en-US" sz="6600" dirty="0" err="1">
                <a:solidFill>
                  <a:srgbClr val="00B050"/>
                </a:solidFill>
                <a:latin typeface="Coiny" panose="02000903060500060000" pitchFamily="2" charset="0"/>
              </a:rPr>
              <a:t>Bài</a:t>
            </a:r>
            <a:r>
              <a:rPr lang="en-US" sz="6600" dirty="0">
                <a:solidFill>
                  <a:srgbClr val="00B050"/>
                </a:solidFill>
                <a:latin typeface="Coiny" panose="02000903060500060000" pitchFamily="2" charset="0"/>
              </a:rPr>
              <a:t> </a:t>
            </a:r>
            <a:r>
              <a:rPr lang="en-US" sz="6600" dirty="0" err="1">
                <a:solidFill>
                  <a:srgbClr val="00B050"/>
                </a:solidFill>
                <a:latin typeface="Coiny" panose="02000903060500060000" pitchFamily="2" charset="0"/>
              </a:rPr>
              <a:t>mẫu</a:t>
            </a:r>
            <a:endParaRPr lang="en-US" sz="6600" dirty="0">
              <a:solidFill>
                <a:srgbClr val="00B050"/>
              </a:solidFill>
              <a:latin typeface="Coiny" panose="02000903060500060000" pitchFamily="2" charset="0"/>
            </a:endParaRPr>
          </a:p>
        </p:txBody>
      </p:sp>
      <p:pic>
        <p:nvPicPr>
          <p:cNvPr id="11" name="Picture 10">
            <a:extLst>
              <a:ext uri="{FF2B5EF4-FFF2-40B4-BE49-F238E27FC236}">
                <a16:creationId xmlns:a16="http://schemas.microsoft.com/office/drawing/2014/main" id="{9D4172D2-0F2A-4921-81C6-005FC1C22EAE}"/>
              </a:ext>
            </a:extLst>
          </p:cNvPr>
          <p:cNvPicPr>
            <a:picLocks noChangeAspect="1"/>
          </p:cNvPicPr>
          <p:nvPr/>
        </p:nvPicPr>
        <p:blipFill>
          <a:blip r:embed="rId4"/>
          <a:stretch>
            <a:fillRect/>
          </a:stretch>
        </p:blipFill>
        <p:spPr>
          <a:xfrm>
            <a:off x="1479033" y="1269668"/>
            <a:ext cx="8986283" cy="4718713"/>
          </a:xfrm>
          <a:prstGeom prst="rect">
            <a:avLst/>
          </a:prstGeom>
        </p:spPr>
      </p:pic>
    </p:spTree>
    <p:extLst>
      <p:ext uri="{BB962C8B-B14F-4D97-AF65-F5344CB8AC3E}">
        <p14:creationId xmlns:p14="http://schemas.microsoft.com/office/powerpoint/2010/main" val="6677948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5FC7E68-44C1-4742-9E4D-A530499A3904}"/>
              </a:ext>
            </a:extLst>
          </p:cNvPr>
          <p:cNvSpPr txBox="1"/>
          <p:nvPr/>
        </p:nvSpPr>
        <p:spPr>
          <a:xfrm>
            <a:off x="4038600" y="55165"/>
            <a:ext cx="4114800" cy="830997"/>
          </a:xfrm>
          <a:prstGeom prst="rect">
            <a:avLst/>
          </a:prstGeom>
          <a:noFill/>
        </p:spPr>
        <p:txBody>
          <a:bodyPr wrap="square" rtlCol="0">
            <a:spAutoFit/>
          </a:bodyPr>
          <a:lstStyle/>
          <a:p>
            <a:pPr algn="ctr"/>
            <a:r>
              <a:rPr lang="en-US" sz="4800" dirty="0" err="1">
                <a:solidFill>
                  <a:srgbClr val="00B050"/>
                </a:solidFill>
                <a:latin typeface="Coiny" panose="02000903060500060000" pitchFamily="2" charset="0"/>
              </a:rPr>
              <a:t>Bài</a:t>
            </a:r>
            <a:r>
              <a:rPr lang="en-US" sz="4800" dirty="0">
                <a:solidFill>
                  <a:srgbClr val="00B050"/>
                </a:solidFill>
                <a:latin typeface="Coiny" panose="02000903060500060000" pitchFamily="2" charset="0"/>
              </a:rPr>
              <a:t> </a:t>
            </a:r>
            <a:r>
              <a:rPr lang="en-US" sz="4800" dirty="0" err="1">
                <a:solidFill>
                  <a:srgbClr val="00B050"/>
                </a:solidFill>
                <a:latin typeface="Coiny" panose="02000903060500060000" pitchFamily="2" charset="0"/>
              </a:rPr>
              <a:t>mẫu</a:t>
            </a:r>
            <a:endParaRPr lang="en-US" sz="4800" dirty="0">
              <a:solidFill>
                <a:srgbClr val="00B050"/>
              </a:solidFill>
              <a:latin typeface="Coiny" panose="02000903060500060000" pitchFamily="2" charset="0"/>
            </a:endParaRPr>
          </a:p>
        </p:txBody>
      </p:sp>
      <p:sp>
        <p:nvSpPr>
          <p:cNvPr id="3" name="TextBox 2">
            <a:extLst>
              <a:ext uri="{FF2B5EF4-FFF2-40B4-BE49-F238E27FC236}">
                <a16:creationId xmlns:a16="http://schemas.microsoft.com/office/drawing/2014/main" id="{F76898AF-DA59-1CE5-5825-D1A06F882BE3}"/>
              </a:ext>
            </a:extLst>
          </p:cNvPr>
          <p:cNvSpPr txBox="1"/>
          <p:nvPr/>
        </p:nvSpPr>
        <p:spPr>
          <a:xfrm>
            <a:off x="429768" y="822608"/>
            <a:ext cx="11649456" cy="5980227"/>
          </a:xfrm>
          <a:prstGeom prst="rect">
            <a:avLst/>
          </a:prstGeom>
          <a:noFill/>
        </p:spPr>
        <p:txBody>
          <a:bodyPr wrap="square">
            <a:spAutoFit/>
          </a:bodyPr>
          <a:lstStyle/>
          <a:p>
            <a:pPr>
              <a:lnSpc>
                <a:spcPct val="107000"/>
              </a:lnSpc>
              <a:spcAft>
                <a:spcPts val="800"/>
              </a:spcAft>
            </a:pPr>
            <a:r>
              <a:rPr lang="en-US" sz="3600" kern="100">
                <a:effectLst/>
                <a:latin typeface="Times New Roman" panose="02020603050405020304" pitchFamily="18" charset="0"/>
                <a:ea typeface="Calibri" panose="020F0502020204030204" pitchFamily="34" charset="0"/>
                <a:cs typeface="Times New Roman" panose="02020603050405020304" pitchFamily="18" charset="0"/>
              </a:rPr>
              <a:t>Em tên là Trần Khánh Ngọc, năm nay em 8 tuổi và đang học lớp 3A5 tại trường Tiểu học Sài Sơn A. Em rất thích đọc sách và vẽ tranh. Mỗi ngày sau giờ học, mình thường đọc những câu chuyện thú vị và vẽ những bức tranh về thiên nhiên. Gia đình em có bốn người gồm bố mẹ, em và em gái. Mọi người trong gia đình đều yêu thương và chăm sóc lẫn nhau. Ở lớp, em thích học môn Toán và Tiếng Việt. Ước mơ của em là trở thành bác sĩ để có thể chữa bệnh cho người thân và những người có hoàn cảnh khó khăn. Em sẽ cố gắng học thật chăm chỉ để thực hiện ước mơ đó và để bố mẹ vui lòng.</a:t>
            </a:r>
          </a:p>
        </p:txBody>
      </p:sp>
    </p:spTree>
    <p:extLst>
      <p:ext uri="{BB962C8B-B14F-4D97-AF65-F5344CB8AC3E}">
        <p14:creationId xmlns:p14="http://schemas.microsoft.com/office/powerpoint/2010/main" val="9492396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ED4D743-CFAD-47C8-AAD5-5BE56F10AACB}"/>
              </a:ext>
            </a:extLst>
          </p:cNvPr>
          <p:cNvSpPr/>
          <p:nvPr/>
        </p:nvSpPr>
        <p:spPr>
          <a:xfrm>
            <a:off x="0" y="281037"/>
            <a:ext cx="11181701" cy="78132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1648" b="0" i="0" u="none" strike="noStrike" kern="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Rectangle 6">
            <a:extLst>
              <a:ext uri="{FF2B5EF4-FFF2-40B4-BE49-F238E27FC236}">
                <a16:creationId xmlns:a16="http://schemas.microsoft.com/office/drawing/2014/main" id="{BBB25EAD-429B-41DD-8CFD-D6898AD2558F}"/>
              </a:ext>
            </a:extLst>
          </p:cNvPr>
          <p:cNvSpPr/>
          <p:nvPr/>
        </p:nvSpPr>
        <p:spPr>
          <a:xfrm>
            <a:off x="7760793" y="632720"/>
            <a:ext cx="3430902" cy="77953"/>
          </a:xfrm>
          <a:prstGeom prst="rect">
            <a:avLst/>
          </a:prstGeom>
          <a:solidFill>
            <a:srgbClr val="0088CC"/>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1648" b="0" i="0" u="none" strike="noStrike" kern="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Rectangle 7">
            <a:extLst>
              <a:ext uri="{FF2B5EF4-FFF2-40B4-BE49-F238E27FC236}">
                <a16:creationId xmlns:a16="http://schemas.microsoft.com/office/drawing/2014/main" id="{A98E5100-6165-442F-9AFC-C8F4AF3E590F}"/>
              </a:ext>
            </a:extLst>
          </p:cNvPr>
          <p:cNvSpPr/>
          <p:nvPr/>
        </p:nvSpPr>
        <p:spPr>
          <a:xfrm>
            <a:off x="0" y="668485"/>
            <a:ext cx="4212704" cy="77953"/>
          </a:xfrm>
          <a:prstGeom prst="rect">
            <a:avLst/>
          </a:prstGeom>
          <a:solidFill>
            <a:srgbClr val="0088CC"/>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1648" b="0" i="0" u="none" strike="noStrike" kern="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9" name="图片 4">
            <a:extLst>
              <a:ext uri="{FF2B5EF4-FFF2-40B4-BE49-F238E27FC236}">
                <a16:creationId xmlns:a16="http://schemas.microsoft.com/office/drawing/2014/main" id="{FB088E55-E255-4A8B-84BF-34AC94B58BE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10036868" y="156018"/>
            <a:ext cx="1521684" cy="1102884"/>
          </a:xfrm>
          <a:prstGeom prst="rect">
            <a:avLst/>
          </a:prstGeom>
        </p:spPr>
      </p:pic>
      <p:sp>
        <p:nvSpPr>
          <p:cNvPr id="10" name="等腰三角形 2">
            <a:extLst>
              <a:ext uri="{FF2B5EF4-FFF2-40B4-BE49-F238E27FC236}">
                <a16:creationId xmlns:a16="http://schemas.microsoft.com/office/drawing/2014/main" id="{6030F8F6-0464-4793-B55E-AA319F37E47B}"/>
              </a:ext>
            </a:extLst>
          </p:cNvPr>
          <p:cNvSpPr>
            <a:spLocks noChangeAspect="1"/>
          </p:cNvSpPr>
          <p:nvPr/>
        </p:nvSpPr>
        <p:spPr bwMode="auto">
          <a:xfrm rot="3036074">
            <a:off x="5804973" y="2161226"/>
            <a:ext cx="1737077" cy="2009108"/>
          </a:xfrm>
          <a:custGeom>
            <a:avLst/>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 name="T12" fmla="*/ 576064 w 1152128"/>
              <a:gd name="T13" fmla="*/ 0 h 1333073"/>
            </a:gdLst>
            <a:ahLst/>
            <a:cxnLst>
              <a:cxn ang="0">
                <a:pos x="T0" y="T1"/>
              </a:cxn>
              <a:cxn ang="0">
                <a:pos x="T2" y="T3"/>
              </a:cxn>
              <a:cxn ang="0">
                <a:pos x="T4" y="T5"/>
              </a:cxn>
              <a:cxn ang="0">
                <a:pos x="T6" y="T7"/>
              </a:cxn>
              <a:cxn ang="0">
                <a:pos x="T8" y="T9"/>
              </a:cxn>
              <a:cxn ang="0">
                <a:pos x="T10" y="T11"/>
              </a:cxn>
              <a:cxn ang="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rgbClr val="7030A0"/>
          </a:solidFill>
          <a:ln w="28575" cmpd="sng">
            <a:solidFill>
              <a:srgbClr val="F8F8F8"/>
            </a:solidFill>
            <a:round/>
          </a:ln>
        </p:spPr>
        <p:txBody>
          <a:bodyPr wrap="none" lIns="83691" tIns="41845" rIns="83691" bIns="41845" anchor="ctr"/>
          <a:lstStyle/>
          <a:p>
            <a:endParaRPr lang="zh-CN" altLang="en-US" sz="1707">
              <a:solidFill>
                <a:prstClr val="black"/>
              </a:solidFill>
              <a:latin typeface="微软雅黑" panose="020B0503020204020204" charset="-122"/>
              <a:ea typeface="微软雅黑" panose="020B0503020204020204" charset="-122"/>
            </a:endParaRPr>
          </a:p>
        </p:txBody>
      </p:sp>
      <p:sp>
        <p:nvSpPr>
          <p:cNvPr id="12" name="等腰三角形 2">
            <a:extLst>
              <a:ext uri="{FF2B5EF4-FFF2-40B4-BE49-F238E27FC236}">
                <a16:creationId xmlns:a16="http://schemas.microsoft.com/office/drawing/2014/main" id="{6D1EF5C8-1143-40EF-A3C3-B7DFE81FB553}"/>
              </a:ext>
            </a:extLst>
          </p:cNvPr>
          <p:cNvSpPr>
            <a:spLocks noChangeAspect="1"/>
          </p:cNvSpPr>
          <p:nvPr/>
        </p:nvSpPr>
        <p:spPr bwMode="auto">
          <a:xfrm rot="8763501">
            <a:off x="4562499" y="3291767"/>
            <a:ext cx="1735722" cy="2009108"/>
          </a:xfrm>
          <a:custGeom>
            <a:avLst/>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 name="T12" fmla="*/ 576064 w 1152128"/>
              <a:gd name="T13" fmla="*/ 0 h 1333073"/>
            </a:gdLst>
            <a:ahLst/>
            <a:cxnLst>
              <a:cxn ang="0">
                <a:pos x="T0" y="T1"/>
              </a:cxn>
              <a:cxn ang="0">
                <a:pos x="T2" y="T3"/>
              </a:cxn>
              <a:cxn ang="0">
                <a:pos x="T4" y="T5"/>
              </a:cxn>
              <a:cxn ang="0">
                <a:pos x="T6" y="T7"/>
              </a:cxn>
              <a:cxn ang="0">
                <a:pos x="T8" y="T9"/>
              </a:cxn>
              <a:cxn ang="0">
                <a:pos x="T10" y="T11"/>
              </a:cxn>
              <a:cxn ang="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rgbClr val="C0504D"/>
          </a:solidFill>
          <a:ln w="28575" cmpd="sng">
            <a:solidFill>
              <a:srgbClr val="F8F8F8"/>
            </a:solidFill>
            <a:round/>
          </a:ln>
        </p:spPr>
        <p:txBody>
          <a:bodyPr wrap="none" lIns="83691" tIns="41845" rIns="83691" bIns="4184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707" b="0" i="0" u="none" strike="noStrike" kern="0" cap="none" spc="0" normalizeH="0" baseline="0" noProof="0">
              <a:ln>
                <a:noFill/>
              </a:ln>
              <a:solidFill>
                <a:prstClr val="black"/>
              </a:solidFill>
              <a:effectLst/>
              <a:uLnTx/>
              <a:uFillTx/>
              <a:latin typeface="方正清刻本悦宋简体" panose="02000000000000000000" pitchFamily="2" charset="-122"/>
              <a:ea typeface="方正清刻本悦宋简体" panose="02000000000000000000" pitchFamily="2" charset="-122"/>
            </a:endParaRPr>
          </a:p>
        </p:txBody>
      </p:sp>
      <p:sp>
        <p:nvSpPr>
          <p:cNvPr id="13" name="TextBox 7">
            <a:extLst>
              <a:ext uri="{FF2B5EF4-FFF2-40B4-BE49-F238E27FC236}">
                <a16:creationId xmlns:a16="http://schemas.microsoft.com/office/drawing/2014/main" id="{156F74A2-8561-4D82-8043-95F6209F858B}"/>
              </a:ext>
            </a:extLst>
          </p:cNvPr>
          <p:cNvSpPr txBox="1">
            <a:spLocks noChangeArrowheads="1"/>
          </p:cNvSpPr>
          <p:nvPr/>
        </p:nvSpPr>
        <p:spPr bwMode="auto">
          <a:xfrm>
            <a:off x="4912445" y="4025435"/>
            <a:ext cx="992249" cy="568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3691" tIns="41845" rIns="83691" bIns="41845"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465" b="1" dirty="0">
              <a:solidFill>
                <a:prstClr val="black"/>
              </a:solidFill>
              <a:latin typeface="方正清刻本悦宋简体" panose="02000000000000000000" pitchFamily="2" charset="-122"/>
              <a:ea typeface="方正清刻本悦宋简体" panose="02000000000000000000" pitchFamily="2" charset="-122"/>
            </a:endParaRPr>
          </a:p>
        </p:txBody>
      </p:sp>
      <p:sp>
        <p:nvSpPr>
          <p:cNvPr id="14" name="等腰三角形 2">
            <a:extLst>
              <a:ext uri="{FF2B5EF4-FFF2-40B4-BE49-F238E27FC236}">
                <a16:creationId xmlns:a16="http://schemas.microsoft.com/office/drawing/2014/main" id="{D3B42085-8A0C-4905-B400-A746F8D5489F}"/>
              </a:ext>
            </a:extLst>
          </p:cNvPr>
          <p:cNvSpPr>
            <a:spLocks noChangeAspect="1"/>
          </p:cNvSpPr>
          <p:nvPr/>
        </p:nvSpPr>
        <p:spPr bwMode="auto">
          <a:xfrm rot="16474574">
            <a:off x="4043906" y="1783485"/>
            <a:ext cx="1737077" cy="2009108"/>
          </a:xfrm>
          <a:custGeom>
            <a:avLst/>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 name="T12" fmla="*/ 576064 w 1152128"/>
              <a:gd name="T13" fmla="*/ 0 h 1333073"/>
            </a:gdLst>
            <a:ahLst/>
            <a:cxnLst>
              <a:cxn ang="0">
                <a:pos x="T0" y="T1"/>
              </a:cxn>
              <a:cxn ang="0">
                <a:pos x="T2" y="T3"/>
              </a:cxn>
              <a:cxn ang="0">
                <a:pos x="T4" y="T5"/>
              </a:cxn>
              <a:cxn ang="0">
                <a:pos x="T6" y="T7"/>
              </a:cxn>
              <a:cxn ang="0">
                <a:pos x="T8" y="T9"/>
              </a:cxn>
              <a:cxn ang="0">
                <a:pos x="T10" y="T11"/>
              </a:cxn>
              <a:cxn ang="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rgbClr val="7AB005"/>
          </a:solidFill>
          <a:ln w="28575" cmpd="sng">
            <a:solidFill>
              <a:srgbClr val="F8F8F8"/>
            </a:solidFill>
            <a:round/>
          </a:ln>
        </p:spPr>
        <p:txBody>
          <a:bodyPr wrap="none" lIns="83691" tIns="41845" rIns="83691" bIns="41845" anchor="ctr"/>
          <a:lstStyle/>
          <a:p>
            <a:endParaRPr lang="zh-CN" altLang="en-US" sz="1707">
              <a:solidFill>
                <a:prstClr val="black"/>
              </a:solidFill>
              <a:latin typeface="方正清刻本悦宋简体" panose="02000000000000000000" pitchFamily="2" charset="-122"/>
              <a:ea typeface="方正清刻本悦宋简体" panose="02000000000000000000" pitchFamily="2" charset="-122"/>
            </a:endParaRPr>
          </a:p>
        </p:txBody>
      </p:sp>
      <p:sp>
        <p:nvSpPr>
          <p:cNvPr id="15" name="TextBox 9">
            <a:extLst>
              <a:ext uri="{FF2B5EF4-FFF2-40B4-BE49-F238E27FC236}">
                <a16:creationId xmlns:a16="http://schemas.microsoft.com/office/drawing/2014/main" id="{34247463-217F-45F5-B169-8BE9DA34462A}"/>
              </a:ext>
            </a:extLst>
          </p:cNvPr>
          <p:cNvSpPr txBox="1">
            <a:spLocks noChangeArrowheads="1"/>
          </p:cNvSpPr>
          <p:nvPr/>
        </p:nvSpPr>
        <p:spPr bwMode="auto">
          <a:xfrm>
            <a:off x="4792864" y="2503183"/>
            <a:ext cx="646097" cy="56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3691" tIns="41845" rIns="83691" bIns="41845"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3662" b="1">
                <a:solidFill>
                  <a:srgbClr val="F2FBFF"/>
                </a:solidFill>
                <a:latin typeface="Calibri"/>
                <a:ea typeface="方正清刻本悦宋简体" panose="02000000000000000000" pitchFamily="2" charset="-122"/>
              </a:rPr>
              <a:t>Trình </a:t>
            </a:r>
          </a:p>
          <a:p>
            <a:pPr algn="ctr" eaLnBrk="1" hangingPunct="1"/>
            <a:r>
              <a:rPr lang="en-US" altLang="zh-CN" sz="3662" b="1">
                <a:solidFill>
                  <a:srgbClr val="F2FBFF"/>
                </a:solidFill>
                <a:latin typeface="Calibri"/>
                <a:ea typeface="方正清刻本悦宋简体" panose="02000000000000000000" pitchFamily="2" charset="-122"/>
              </a:rPr>
              <a:t>bày</a:t>
            </a:r>
            <a:endParaRPr lang="zh-CN" altLang="en-US" sz="3662" b="1" dirty="0">
              <a:solidFill>
                <a:srgbClr val="F2FBFF"/>
              </a:solidFill>
              <a:latin typeface="Calibri"/>
              <a:ea typeface="方正清刻本悦宋简体" panose="02000000000000000000" pitchFamily="2" charset="-122"/>
            </a:endParaRPr>
          </a:p>
        </p:txBody>
      </p:sp>
      <p:sp>
        <p:nvSpPr>
          <p:cNvPr id="16" name="TextBox 9">
            <a:extLst>
              <a:ext uri="{FF2B5EF4-FFF2-40B4-BE49-F238E27FC236}">
                <a16:creationId xmlns:a16="http://schemas.microsoft.com/office/drawing/2014/main" id="{64F633C6-E325-4DCA-9EA0-5DFFB8AAF957}"/>
              </a:ext>
            </a:extLst>
          </p:cNvPr>
          <p:cNvSpPr txBox="1">
            <a:spLocks noChangeArrowheads="1"/>
          </p:cNvSpPr>
          <p:nvPr/>
        </p:nvSpPr>
        <p:spPr bwMode="auto">
          <a:xfrm>
            <a:off x="4470907" y="3982249"/>
            <a:ext cx="1875323" cy="56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3691" tIns="41845" rIns="83691" bIns="41845"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3662" b="1" dirty="0" err="1">
                <a:solidFill>
                  <a:srgbClr val="F2FBFF"/>
                </a:solidFill>
                <a:latin typeface="Calibri"/>
                <a:ea typeface="方正清刻本悦宋简体" panose="02000000000000000000" pitchFamily="2" charset="-122"/>
              </a:rPr>
              <a:t>Nhận</a:t>
            </a:r>
            <a:r>
              <a:rPr lang="en-US" altLang="zh-CN" sz="3662" b="1" dirty="0">
                <a:solidFill>
                  <a:srgbClr val="F2FBFF"/>
                </a:solidFill>
                <a:latin typeface="Calibri"/>
                <a:ea typeface="方正清刻本悦宋简体" panose="02000000000000000000" pitchFamily="2" charset="-122"/>
              </a:rPr>
              <a:t> </a:t>
            </a:r>
          </a:p>
          <a:p>
            <a:pPr algn="ctr" eaLnBrk="1" hangingPunct="1"/>
            <a:r>
              <a:rPr lang="en-US" altLang="zh-CN" sz="3662" b="1" dirty="0" err="1">
                <a:solidFill>
                  <a:srgbClr val="F2FBFF"/>
                </a:solidFill>
                <a:latin typeface="Calibri"/>
                <a:ea typeface="方正清刻本悦宋简体" panose="02000000000000000000" pitchFamily="2" charset="-122"/>
              </a:rPr>
              <a:t>xét</a:t>
            </a:r>
            <a:endParaRPr lang="zh-CN" altLang="en-US" sz="3662" b="1" dirty="0">
              <a:solidFill>
                <a:srgbClr val="F2FBFF"/>
              </a:solidFill>
              <a:latin typeface="Calibri"/>
              <a:ea typeface="方正清刻本悦宋简体" panose="02000000000000000000" pitchFamily="2" charset="-122"/>
            </a:endParaRPr>
          </a:p>
        </p:txBody>
      </p:sp>
      <p:sp>
        <p:nvSpPr>
          <p:cNvPr id="17" name="TextBox 9">
            <a:extLst>
              <a:ext uri="{FF2B5EF4-FFF2-40B4-BE49-F238E27FC236}">
                <a16:creationId xmlns:a16="http://schemas.microsoft.com/office/drawing/2014/main" id="{62B048A2-1805-4AF4-BA8E-B6F0711FF817}"/>
              </a:ext>
            </a:extLst>
          </p:cNvPr>
          <p:cNvSpPr txBox="1">
            <a:spLocks noChangeArrowheads="1"/>
          </p:cNvSpPr>
          <p:nvPr/>
        </p:nvSpPr>
        <p:spPr bwMode="auto">
          <a:xfrm>
            <a:off x="6264412" y="2993496"/>
            <a:ext cx="646097" cy="56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3691" tIns="41845" rIns="83691" bIns="41845"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3662" b="1" dirty="0" err="1">
                <a:solidFill>
                  <a:srgbClr val="F2FBFF"/>
                </a:solidFill>
                <a:latin typeface="Calibri"/>
                <a:ea typeface="方正清刻本悦宋简体" panose="02000000000000000000" pitchFamily="2" charset="-122"/>
              </a:rPr>
              <a:t>Thắc</a:t>
            </a:r>
            <a:r>
              <a:rPr lang="en-US" altLang="zh-CN" sz="3662" b="1" dirty="0">
                <a:solidFill>
                  <a:srgbClr val="F2FBFF"/>
                </a:solidFill>
                <a:latin typeface="Calibri"/>
                <a:ea typeface="方正清刻本悦宋简体" panose="02000000000000000000" pitchFamily="2" charset="-122"/>
              </a:rPr>
              <a:t> </a:t>
            </a:r>
          </a:p>
          <a:p>
            <a:pPr algn="ctr" eaLnBrk="1" hangingPunct="1"/>
            <a:r>
              <a:rPr lang="en-US" altLang="zh-CN" sz="3662" b="1" dirty="0" err="1">
                <a:solidFill>
                  <a:srgbClr val="F2FBFF"/>
                </a:solidFill>
                <a:latin typeface="Calibri"/>
                <a:ea typeface="方正清刻本悦宋简体" panose="02000000000000000000" pitchFamily="2" charset="-122"/>
              </a:rPr>
              <a:t>mắc</a:t>
            </a:r>
            <a:endParaRPr lang="zh-CN" altLang="en-US" sz="3662" b="1" dirty="0">
              <a:solidFill>
                <a:srgbClr val="F2FBFF"/>
              </a:solidFill>
              <a:latin typeface="Calibri"/>
              <a:ea typeface="方正清刻本悦宋简体" panose="02000000000000000000" pitchFamily="2" charset="-122"/>
            </a:endParaRPr>
          </a:p>
        </p:txBody>
      </p:sp>
      <p:sp>
        <p:nvSpPr>
          <p:cNvPr id="18" name="Rounded Rectangle 22">
            <a:extLst>
              <a:ext uri="{FF2B5EF4-FFF2-40B4-BE49-F238E27FC236}">
                <a16:creationId xmlns:a16="http://schemas.microsoft.com/office/drawing/2014/main" id="{9CB3D0AA-93A5-4E3E-98C3-34B088F52DCF}"/>
              </a:ext>
            </a:extLst>
          </p:cNvPr>
          <p:cNvSpPr/>
          <p:nvPr/>
        </p:nvSpPr>
        <p:spPr>
          <a:xfrm>
            <a:off x="259687" y="2199376"/>
            <a:ext cx="3474946" cy="974877"/>
          </a:xfrm>
          <a:prstGeom prst="roundRect">
            <a:avLst/>
          </a:prstGeom>
          <a:solidFill>
            <a:srgbClr val="F79646">
              <a:lumMod val="20000"/>
              <a:lumOff val="80000"/>
            </a:srgbClr>
          </a:solidFill>
          <a:ln w="28575">
            <a:solidFill>
              <a:sysClr val="window" lastClr="FFFFFF"/>
            </a:solidFill>
          </a:ln>
          <a:effectLst>
            <a:outerShdw blurRad="50800" dist="38100" dir="2700000" algn="tl" rotWithShape="0">
              <a:prstClr val="black">
                <a:alpha val="40000"/>
              </a:prstClr>
            </a:outerShdw>
          </a:effectLst>
        </p:spPr>
        <p:txBody>
          <a:bodyPr wrap="square">
            <a:spAutoFit/>
          </a:bodyPr>
          <a:lstStyle/>
          <a:p>
            <a:pPr lvl="0" algn="ctr"/>
            <a:r>
              <a:rPr lang="en-US" sz="2563" kern="0">
                <a:solidFill>
                  <a:srgbClr val="000000"/>
                </a:solidFill>
                <a:latin typeface="Calibri"/>
              </a:rPr>
              <a:t>Viết một đoạn văn giới thiệu bản thân </a:t>
            </a:r>
            <a:endParaRPr kumimoji="0" lang="en-US" sz="2563" b="0" i="0" u="none" strike="noStrike" kern="0" cap="none" spc="0" normalizeH="0" baseline="0" noProof="0" dirty="0">
              <a:ln>
                <a:noFill/>
              </a:ln>
              <a:solidFill>
                <a:srgbClr val="000000"/>
              </a:solidFill>
              <a:effectLst/>
              <a:uLnTx/>
              <a:uFillTx/>
              <a:latin typeface="Calibri"/>
            </a:endParaRPr>
          </a:p>
        </p:txBody>
      </p:sp>
      <p:sp>
        <p:nvSpPr>
          <p:cNvPr id="19" name="Rounded Rectangle 12">
            <a:extLst>
              <a:ext uri="{FF2B5EF4-FFF2-40B4-BE49-F238E27FC236}">
                <a16:creationId xmlns:a16="http://schemas.microsoft.com/office/drawing/2014/main" id="{B048ECE5-D3D2-45F1-967C-9DFF36E69EC4}"/>
              </a:ext>
            </a:extLst>
          </p:cNvPr>
          <p:cNvSpPr/>
          <p:nvPr/>
        </p:nvSpPr>
        <p:spPr>
          <a:xfrm>
            <a:off x="3924671" y="5159836"/>
            <a:ext cx="3607237" cy="974877"/>
          </a:xfrm>
          <a:prstGeom prst="roundRect">
            <a:avLst/>
          </a:prstGeom>
          <a:solidFill>
            <a:srgbClr val="C0504D">
              <a:lumMod val="20000"/>
              <a:lumOff val="80000"/>
            </a:srgbClr>
          </a:solidFill>
          <a:ln w="28575">
            <a:solidFill>
              <a:sysClr val="window" lastClr="FFFFFF"/>
            </a:solidFill>
          </a:ln>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563" b="0" i="0" u="none" strike="noStrike" kern="0" cap="none" spc="0" normalizeH="0" baseline="0" noProof="0" dirty="0" err="1">
                <a:ln>
                  <a:noFill/>
                </a:ln>
                <a:solidFill>
                  <a:srgbClr val="000000"/>
                </a:solidFill>
                <a:effectLst/>
                <a:uLnTx/>
                <a:uFillTx/>
                <a:latin typeface="Calibri"/>
              </a:rPr>
              <a:t>Nhận</a:t>
            </a:r>
            <a:r>
              <a:rPr kumimoji="0" lang="en-US" sz="2563" b="0" i="0" u="none" strike="noStrike" kern="0" cap="none" spc="0" normalizeH="0" baseline="0" noProof="0" dirty="0">
                <a:ln>
                  <a:noFill/>
                </a:ln>
                <a:solidFill>
                  <a:srgbClr val="000000"/>
                </a:solidFill>
                <a:effectLst/>
                <a:uLnTx/>
                <a:uFillTx/>
                <a:latin typeface="Calibri"/>
              </a:rPr>
              <a:t> </a:t>
            </a:r>
            <a:r>
              <a:rPr kumimoji="0" lang="en-US" sz="2563" b="0" i="0" u="none" strike="noStrike" kern="0" cap="none" spc="0" normalizeH="0" baseline="0" noProof="0" dirty="0" err="1">
                <a:ln>
                  <a:noFill/>
                </a:ln>
                <a:solidFill>
                  <a:srgbClr val="000000"/>
                </a:solidFill>
                <a:effectLst/>
                <a:uLnTx/>
                <a:uFillTx/>
                <a:latin typeface="Calibri"/>
              </a:rPr>
              <a:t>xét</a:t>
            </a:r>
            <a:r>
              <a:rPr kumimoji="0" lang="en-US" sz="2563" b="0" i="0" u="none" strike="noStrike" kern="0" cap="none" spc="0" normalizeH="0" baseline="0" noProof="0" dirty="0">
                <a:ln>
                  <a:noFill/>
                </a:ln>
                <a:solidFill>
                  <a:srgbClr val="000000"/>
                </a:solidFill>
                <a:effectLst/>
                <a:uLnTx/>
                <a:uFillTx/>
                <a:latin typeface="Calibri"/>
              </a:rPr>
              <a:t>, </a:t>
            </a:r>
            <a:r>
              <a:rPr kumimoji="0" lang="en-US" sz="2563" b="0" i="0" u="none" strike="noStrike" kern="0" cap="none" spc="0" normalizeH="0" baseline="0" noProof="0" dirty="0" err="1">
                <a:ln>
                  <a:noFill/>
                </a:ln>
                <a:solidFill>
                  <a:srgbClr val="000000"/>
                </a:solidFill>
                <a:effectLst/>
                <a:uLnTx/>
                <a:uFillTx/>
                <a:latin typeface="Calibri"/>
              </a:rPr>
              <a:t>góp</a:t>
            </a:r>
            <a:r>
              <a:rPr kumimoji="0" lang="en-US" sz="2563" b="0" i="0" u="none" strike="noStrike" kern="0" cap="none" spc="0" normalizeH="0" baseline="0" noProof="0" dirty="0">
                <a:ln>
                  <a:noFill/>
                </a:ln>
                <a:solidFill>
                  <a:srgbClr val="000000"/>
                </a:solidFill>
                <a:effectLst/>
                <a:uLnTx/>
                <a:uFillTx/>
                <a:latin typeface="Calibri"/>
              </a:rPr>
              <a:t> ý </a:t>
            </a:r>
            <a:r>
              <a:rPr kumimoji="0" lang="en-US" sz="2563" b="0" i="0" u="none" strike="noStrike" kern="0" cap="none" spc="0" normalizeH="0" baseline="0" noProof="0" dirty="0" err="1">
                <a:ln>
                  <a:noFill/>
                </a:ln>
                <a:solidFill>
                  <a:srgbClr val="000000"/>
                </a:solidFill>
                <a:effectLst/>
                <a:uLnTx/>
                <a:uFillTx/>
                <a:latin typeface="Calibri"/>
              </a:rPr>
              <a:t>lịch</a:t>
            </a:r>
            <a:r>
              <a:rPr kumimoji="0" lang="en-US" sz="2563" b="0" i="0" u="none" strike="noStrike" kern="0" cap="none" spc="0" normalizeH="0" baseline="0" noProof="0" dirty="0">
                <a:ln>
                  <a:noFill/>
                </a:ln>
                <a:solidFill>
                  <a:srgbClr val="000000"/>
                </a:solidFill>
                <a:effectLst/>
                <a:uLnTx/>
                <a:uFillTx/>
                <a:latin typeface="Calibri"/>
              </a:rPr>
              <a:t> </a:t>
            </a:r>
            <a:r>
              <a:rPr kumimoji="0" lang="en-US" sz="2563" b="0" i="0" u="none" strike="noStrike" kern="0" cap="none" spc="0" normalizeH="0" baseline="0" noProof="0" dirty="0" err="1">
                <a:ln>
                  <a:noFill/>
                </a:ln>
                <a:solidFill>
                  <a:srgbClr val="000000"/>
                </a:solidFill>
                <a:effectLst/>
                <a:uLnTx/>
                <a:uFillTx/>
                <a:latin typeface="Calibri"/>
              </a:rPr>
              <a:t>sự</a:t>
            </a:r>
            <a:r>
              <a:rPr kumimoji="0" lang="en-US" sz="2563" b="0" i="0" u="none" strike="noStrike" kern="0" cap="none" spc="0" normalizeH="0" baseline="0" noProof="0" dirty="0">
                <a:ln>
                  <a:noFill/>
                </a:ln>
                <a:solidFill>
                  <a:srgbClr val="000000"/>
                </a:solidFill>
                <a:effectLst/>
                <a:uLnTx/>
                <a:uFillTx/>
                <a:latin typeface="Calibri"/>
              </a:rPr>
              <a:t> </a:t>
            </a:r>
            <a:r>
              <a:rPr kumimoji="0" lang="en-US" sz="2563" b="0" i="0" u="none" strike="noStrike" kern="0" cap="none" spc="0" normalizeH="0" baseline="0" noProof="0" err="1">
                <a:ln>
                  <a:noFill/>
                </a:ln>
                <a:solidFill>
                  <a:srgbClr val="000000"/>
                </a:solidFill>
                <a:effectLst/>
                <a:uLnTx/>
                <a:uFillTx/>
                <a:latin typeface="Calibri"/>
              </a:rPr>
              <a:t>cho</a:t>
            </a:r>
            <a:r>
              <a:rPr kumimoji="0" lang="en-US" sz="2563" b="0" i="0" u="none" strike="noStrike" kern="0" cap="none" spc="0" normalizeH="0" baseline="0" noProof="0">
                <a:ln>
                  <a:noFill/>
                </a:ln>
                <a:solidFill>
                  <a:srgbClr val="000000"/>
                </a:solidFill>
                <a:effectLst/>
                <a:uLnTx/>
                <a:uFillTx/>
                <a:latin typeface="Calibri"/>
              </a:rPr>
              <a:t>  </a:t>
            </a:r>
            <a:r>
              <a:rPr kumimoji="0" lang="en-US" sz="2563" b="0" i="0" u="none" strike="noStrike" kern="0" cap="none" spc="0" normalizeH="0" baseline="0" noProof="0" dirty="0" err="1">
                <a:ln>
                  <a:noFill/>
                </a:ln>
                <a:solidFill>
                  <a:srgbClr val="000000"/>
                </a:solidFill>
                <a:effectLst/>
                <a:uLnTx/>
                <a:uFillTx/>
                <a:latin typeface="Calibri"/>
              </a:rPr>
              <a:t>bạn</a:t>
            </a:r>
            <a:endParaRPr kumimoji="0" lang="en-US" sz="2563" b="0" i="0" u="none" strike="noStrike" kern="0" cap="none" spc="0" normalizeH="0" baseline="0" noProof="0" dirty="0">
              <a:ln>
                <a:noFill/>
              </a:ln>
              <a:solidFill>
                <a:srgbClr val="000000"/>
              </a:solidFill>
              <a:effectLst/>
              <a:uLnTx/>
              <a:uFillTx/>
              <a:latin typeface="Calibri"/>
            </a:endParaRPr>
          </a:p>
        </p:txBody>
      </p:sp>
      <p:sp>
        <p:nvSpPr>
          <p:cNvPr id="20" name="Rounded Rectangle 13">
            <a:extLst>
              <a:ext uri="{FF2B5EF4-FFF2-40B4-BE49-F238E27FC236}">
                <a16:creationId xmlns:a16="http://schemas.microsoft.com/office/drawing/2014/main" id="{FBFC9F46-F807-408A-9875-323F701E8530}"/>
              </a:ext>
            </a:extLst>
          </p:cNvPr>
          <p:cNvSpPr/>
          <p:nvPr/>
        </p:nvSpPr>
        <p:spPr>
          <a:xfrm>
            <a:off x="7567705" y="2199376"/>
            <a:ext cx="3420539" cy="974877"/>
          </a:xfrm>
          <a:prstGeom prst="roundRect">
            <a:avLst/>
          </a:prstGeom>
          <a:solidFill>
            <a:srgbClr val="E9D7ED"/>
          </a:solidFill>
          <a:ln w="28575">
            <a:solidFill>
              <a:sysClr val="window" lastClr="FFFFFF"/>
            </a:solidFill>
          </a:ln>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563"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Nêu và cùng nhau giải nghĩa các từ chưa hiểu</a:t>
            </a:r>
          </a:p>
        </p:txBody>
      </p:sp>
      <p:pic>
        <p:nvPicPr>
          <p:cNvPr id="21" name="Picture 4" descr="Free Blog Comment Icon of Colored Outline style - Available in SVG, PNG,  EPS, AI &amp;amp; Icon fonts">
            <a:extLst>
              <a:ext uri="{FF2B5EF4-FFF2-40B4-BE49-F238E27FC236}">
                <a16:creationId xmlns:a16="http://schemas.microsoft.com/office/drawing/2014/main" id="{AE28162E-03F5-49A5-AD98-70691EF9C7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31613" y="4912094"/>
            <a:ext cx="1174701" cy="117470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860EDF8D-B47D-4698-9AC0-62DED7A9A84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377934">
            <a:off x="10198403" y="2969932"/>
            <a:ext cx="743454" cy="855774"/>
          </a:xfrm>
          <a:prstGeom prst="rect">
            <a:avLst/>
          </a:prstGeom>
        </p:spPr>
      </p:pic>
      <p:pic>
        <p:nvPicPr>
          <p:cNvPr id="23" name="Picture 22">
            <a:extLst>
              <a:ext uri="{FF2B5EF4-FFF2-40B4-BE49-F238E27FC236}">
                <a16:creationId xmlns:a16="http://schemas.microsoft.com/office/drawing/2014/main" id="{F0F5698D-03EF-42F5-8919-75F8873C4D6D}"/>
              </a:ext>
            </a:extLst>
          </p:cNvPr>
          <p:cNvPicPr>
            <a:picLocks noChangeAspect="1"/>
          </p:cNvPicPr>
          <p:nvPr/>
        </p:nvPicPr>
        <p:blipFill>
          <a:blip r:embed="rId7"/>
          <a:stretch>
            <a:fillRect/>
          </a:stretch>
        </p:blipFill>
        <p:spPr>
          <a:xfrm>
            <a:off x="3221296" y="154680"/>
            <a:ext cx="5581340" cy="1015804"/>
          </a:xfrm>
          <a:prstGeom prst="rect">
            <a:avLst/>
          </a:prstGeom>
        </p:spPr>
      </p:pic>
      <p:pic>
        <p:nvPicPr>
          <p:cNvPr id="25" name="Picture 24">
            <a:extLst>
              <a:ext uri="{FF2B5EF4-FFF2-40B4-BE49-F238E27FC236}">
                <a16:creationId xmlns:a16="http://schemas.microsoft.com/office/drawing/2014/main" id="{F69A60E4-11A4-4E1C-BFAC-987A7D2FDD7F}"/>
              </a:ext>
            </a:extLst>
          </p:cNvPr>
          <p:cNvPicPr>
            <a:picLocks noChangeAspect="1"/>
          </p:cNvPicPr>
          <p:nvPr/>
        </p:nvPicPr>
        <p:blipFill>
          <a:blip r:embed="rId8"/>
          <a:stretch>
            <a:fillRect/>
          </a:stretch>
        </p:blipFill>
        <p:spPr>
          <a:xfrm>
            <a:off x="8963697" y="4114727"/>
            <a:ext cx="1581013" cy="2019986"/>
          </a:xfrm>
          <a:prstGeom prst="rect">
            <a:avLst/>
          </a:prstGeom>
        </p:spPr>
      </p:pic>
      <p:pic>
        <p:nvPicPr>
          <p:cNvPr id="26" name="Picture 25">
            <a:extLst>
              <a:ext uri="{FF2B5EF4-FFF2-40B4-BE49-F238E27FC236}">
                <a16:creationId xmlns:a16="http://schemas.microsoft.com/office/drawing/2014/main" id="{CD565B8F-F312-46E0-ACD3-7E2A7E02160D}"/>
              </a:ext>
            </a:extLst>
          </p:cNvPr>
          <p:cNvPicPr>
            <a:picLocks noChangeAspect="1"/>
          </p:cNvPicPr>
          <p:nvPr/>
        </p:nvPicPr>
        <p:blipFill>
          <a:blip r:embed="rId9"/>
          <a:stretch>
            <a:fillRect/>
          </a:stretch>
        </p:blipFill>
        <p:spPr>
          <a:xfrm>
            <a:off x="707563" y="3563208"/>
            <a:ext cx="1311084" cy="1893974"/>
          </a:xfrm>
          <a:prstGeom prst="rect">
            <a:avLst/>
          </a:prstGeom>
        </p:spPr>
      </p:pic>
      <p:pic>
        <p:nvPicPr>
          <p:cNvPr id="27" name="Picture 26" descr="A picture containing light&#10;&#10;Description automatically generated">
            <a:extLst>
              <a:ext uri="{FF2B5EF4-FFF2-40B4-BE49-F238E27FC236}">
                <a16:creationId xmlns:a16="http://schemas.microsoft.com/office/drawing/2014/main" id="{03BFBCAB-2B84-492B-92D0-8826DF8B677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4085408">
            <a:off x="9588222" y="5248165"/>
            <a:ext cx="1149626" cy="793835"/>
          </a:xfrm>
          <a:prstGeom prst="rect">
            <a:avLst/>
          </a:prstGeom>
        </p:spPr>
      </p:pic>
      <p:pic>
        <p:nvPicPr>
          <p:cNvPr id="28" name="Picture 27" descr="A picture containing light&#10;&#10;Description automatically generated">
            <a:extLst>
              <a:ext uri="{FF2B5EF4-FFF2-40B4-BE49-F238E27FC236}">
                <a16:creationId xmlns:a16="http://schemas.microsoft.com/office/drawing/2014/main" id="{E6893342-0403-4AEC-ADA5-648A31CC075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290575">
            <a:off x="474370" y="4614929"/>
            <a:ext cx="1041300" cy="719034"/>
          </a:xfrm>
          <a:prstGeom prst="rect">
            <a:avLst/>
          </a:prstGeom>
        </p:spPr>
      </p:pic>
    </p:spTree>
    <p:extLst>
      <p:ext uri="{BB962C8B-B14F-4D97-AF65-F5344CB8AC3E}">
        <p14:creationId xmlns:p14="http://schemas.microsoft.com/office/powerpoint/2010/main" val="3496763056"/>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1+#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31" presetClass="entr" presetSubtype="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300" fill="hold"/>
                                            <p:tgtEl>
                                              <p:spTgt spid="15"/>
                                            </p:tgtEl>
                                            <p:attrNameLst>
                                              <p:attrName>ppt_w</p:attrName>
                                            </p:attrNameLst>
                                          </p:cBhvr>
                                          <p:tavLst>
                                            <p:tav tm="0">
                                              <p:val>
                                                <p:fltVal val="0"/>
                                              </p:val>
                                            </p:tav>
                                            <p:tav tm="100000">
                                              <p:val>
                                                <p:strVal val="#ppt_w"/>
                                              </p:val>
                                            </p:tav>
                                          </p:tavLst>
                                        </p:anim>
                                        <p:anim calcmode="lin" valueType="num">
                                          <p:cBhvr>
                                            <p:cTn id="19" dur="300" fill="hold"/>
                                            <p:tgtEl>
                                              <p:spTgt spid="15"/>
                                            </p:tgtEl>
                                            <p:attrNameLst>
                                              <p:attrName>ppt_h</p:attrName>
                                            </p:attrNameLst>
                                          </p:cBhvr>
                                          <p:tavLst>
                                            <p:tav tm="0">
                                              <p:val>
                                                <p:fltVal val="0"/>
                                              </p:val>
                                            </p:tav>
                                            <p:tav tm="100000">
                                              <p:val>
                                                <p:strVal val="#ppt_h"/>
                                              </p:val>
                                            </p:tav>
                                          </p:tavLst>
                                        </p:anim>
                                        <p:anim calcmode="lin" valueType="num">
                                          <p:cBhvr>
                                            <p:cTn id="20" dur="300" fill="hold"/>
                                            <p:tgtEl>
                                              <p:spTgt spid="15"/>
                                            </p:tgtEl>
                                            <p:attrNameLst>
                                              <p:attrName>style.rotation</p:attrName>
                                            </p:attrNameLst>
                                          </p:cBhvr>
                                          <p:tavLst>
                                            <p:tav tm="0">
                                              <p:val>
                                                <p:fltVal val="90"/>
                                              </p:val>
                                            </p:tav>
                                            <p:tav tm="100000">
                                              <p:val>
                                                <p:fltVal val="0"/>
                                              </p:val>
                                            </p:tav>
                                          </p:tavLst>
                                        </p:anim>
                                        <p:animEffect transition="in" filter="fade">
                                          <p:cBhvr>
                                            <p:cTn id="21" dur="300"/>
                                            <p:tgtEl>
                                              <p:spTgt spid="15"/>
                                            </p:tgtEl>
                                          </p:cBhvr>
                                        </p:animEffect>
                                      </p:childTnLst>
                                    </p:cTn>
                                  </p:par>
                                </p:childTnLst>
                              </p:cTn>
                            </p:par>
                            <p:par>
                              <p:cTn id="22" fill="hold">
                                <p:stCondLst>
                                  <p:cond delay="1300"/>
                                </p:stCondLst>
                                <p:childTnLst>
                                  <p:par>
                                    <p:cTn id="23" presetID="2" presetClass="entr" presetSubtype="9"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0-#ppt_h/2"/>
                                              </p:val>
                                            </p:tav>
                                            <p:tav tm="100000">
                                              <p:val>
                                                <p:strVal val="#ppt_y"/>
                                              </p:val>
                                            </p:tav>
                                          </p:tavLst>
                                        </p:anim>
                                      </p:childTnLst>
                                    </p:cTn>
                                  </p:par>
                                </p:childTnLst>
                              </p:cTn>
                            </p:par>
                            <p:par>
                              <p:cTn id="27" fill="hold">
                                <p:stCondLst>
                                  <p:cond delay="1800"/>
                                </p:stCondLst>
                                <p:childTnLst>
                                  <p:par>
                                    <p:cTn id="28" presetID="31" presetClass="entr" presetSubtype="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300" fill="hold"/>
                                            <p:tgtEl>
                                              <p:spTgt spid="16"/>
                                            </p:tgtEl>
                                            <p:attrNameLst>
                                              <p:attrName>ppt_w</p:attrName>
                                            </p:attrNameLst>
                                          </p:cBhvr>
                                          <p:tavLst>
                                            <p:tav tm="0">
                                              <p:val>
                                                <p:fltVal val="0"/>
                                              </p:val>
                                            </p:tav>
                                            <p:tav tm="100000">
                                              <p:val>
                                                <p:strVal val="#ppt_w"/>
                                              </p:val>
                                            </p:tav>
                                          </p:tavLst>
                                        </p:anim>
                                        <p:anim calcmode="lin" valueType="num">
                                          <p:cBhvr>
                                            <p:cTn id="31" dur="300" fill="hold"/>
                                            <p:tgtEl>
                                              <p:spTgt spid="16"/>
                                            </p:tgtEl>
                                            <p:attrNameLst>
                                              <p:attrName>ppt_h</p:attrName>
                                            </p:attrNameLst>
                                          </p:cBhvr>
                                          <p:tavLst>
                                            <p:tav tm="0">
                                              <p:val>
                                                <p:fltVal val="0"/>
                                              </p:val>
                                            </p:tav>
                                            <p:tav tm="100000">
                                              <p:val>
                                                <p:strVal val="#ppt_h"/>
                                              </p:val>
                                            </p:tav>
                                          </p:tavLst>
                                        </p:anim>
                                        <p:anim calcmode="lin" valueType="num">
                                          <p:cBhvr>
                                            <p:cTn id="32" dur="300" fill="hold"/>
                                            <p:tgtEl>
                                              <p:spTgt spid="16"/>
                                            </p:tgtEl>
                                            <p:attrNameLst>
                                              <p:attrName>style.rotation</p:attrName>
                                            </p:attrNameLst>
                                          </p:cBhvr>
                                          <p:tavLst>
                                            <p:tav tm="0">
                                              <p:val>
                                                <p:fltVal val="90"/>
                                              </p:val>
                                            </p:tav>
                                            <p:tav tm="100000">
                                              <p:val>
                                                <p:fltVal val="0"/>
                                              </p:val>
                                            </p:tav>
                                          </p:tavLst>
                                        </p:anim>
                                        <p:animEffect transition="in" filter="fade">
                                          <p:cBhvr>
                                            <p:cTn id="33" dur="300"/>
                                            <p:tgtEl>
                                              <p:spTgt spid="16"/>
                                            </p:tgtEl>
                                          </p:cBhvr>
                                        </p:animEffect>
                                      </p:childTnLst>
                                    </p:cTn>
                                  </p:par>
                                </p:childTnLst>
                              </p:cTn>
                            </p:par>
                            <p:par>
                              <p:cTn id="34" fill="hold">
                                <p:stCondLst>
                                  <p:cond delay="2100"/>
                                </p:stCondLst>
                                <p:childTnLst>
                                  <p:par>
                                    <p:cTn id="35" presetID="31" presetClass="entr" presetSubtype="0" fill="hold" grpId="0" nodeType="afterEffect" nodePh="1">
                                      <p:stCondLst>
                                        <p:cond delay="0"/>
                                      </p:stCondLst>
                                      <p:endCondLst>
                                        <p:cond evt="begin" delay="0">
                                          <p:tn val="35"/>
                                        </p:cond>
                                      </p:endCondLst>
                                      <p:childTnLst>
                                        <p:set>
                                          <p:cBhvr>
                                            <p:cTn id="36" dur="1" fill="hold">
                                              <p:stCondLst>
                                                <p:cond delay="0"/>
                                              </p:stCondLst>
                                            </p:cTn>
                                            <p:tgtEl>
                                              <p:spTgt spid="13"/>
                                            </p:tgtEl>
                                            <p:attrNameLst>
                                              <p:attrName>style.visibility</p:attrName>
                                            </p:attrNameLst>
                                          </p:cBhvr>
                                          <p:to>
                                            <p:strVal val="visible"/>
                                          </p:to>
                                        </p:set>
                                        <p:anim calcmode="lin" valueType="num">
                                          <p:cBhvr>
                                            <p:cTn id="37" dur="300" fill="hold"/>
                                            <p:tgtEl>
                                              <p:spTgt spid="13"/>
                                            </p:tgtEl>
                                            <p:attrNameLst>
                                              <p:attrName>ppt_w</p:attrName>
                                            </p:attrNameLst>
                                          </p:cBhvr>
                                          <p:tavLst>
                                            <p:tav tm="0">
                                              <p:val>
                                                <p:fltVal val="0"/>
                                              </p:val>
                                            </p:tav>
                                            <p:tav tm="100000">
                                              <p:val>
                                                <p:strVal val="#ppt_w"/>
                                              </p:val>
                                            </p:tav>
                                          </p:tavLst>
                                        </p:anim>
                                        <p:anim calcmode="lin" valueType="num">
                                          <p:cBhvr>
                                            <p:cTn id="38" dur="300" fill="hold"/>
                                            <p:tgtEl>
                                              <p:spTgt spid="13"/>
                                            </p:tgtEl>
                                            <p:attrNameLst>
                                              <p:attrName>ppt_h</p:attrName>
                                            </p:attrNameLst>
                                          </p:cBhvr>
                                          <p:tavLst>
                                            <p:tav tm="0">
                                              <p:val>
                                                <p:fltVal val="0"/>
                                              </p:val>
                                            </p:tav>
                                            <p:tav tm="100000">
                                              <p:val>
                                                <p:strVal val="#ppt_h"/>
                                              </p:val>
                                            </p:tav>
                                          </p:tavLst>
                                        </p:anim>
                                        <p:anim calcmode="lin" valueType="num">
                                          <p:cBhvr>
                                            <p:cTn id="39" dur="300" fill="hold"/>
                                            <p:tgtEl>
                                              <p:spTgt spid="13"/>
                                            </p:tgtEl>
                                            <p:attrNameLst>
                                              <p:attrName>style.rotation</p:attrName>
                                            </p:attrNameLst>
                                          </p:cBhvr>
                                          <p:tavLst>
                                            <p:tav tm="0">
                                              <p:val>
                                                <p:fltVal val="90"/>
                                              </p:val>
                                            </p:tav>
                                            <p:tav tm="100000">
                                              <p:val>
                                                <p:fltVal val="0"/>
                                              </p:val>
                                            </p:tav>
                                          </p:tavLst>
                                        </p:anim>
                                        <p:animEffect transition="in" filter="fade">
                                          <p:cBhvr>
                                            <p:cTn id="40" dur="300"/>
                                            <p:tgtEl>
                                              <p:spTgt spid="13"/>
                                            </p:tgtEl>
                                          </p:cBhvr>
                                        </p:animEffect>
                                      </p:childTnLst>
                                    </p:cTn>
                                  </p:par>
                                </p:childTnLst>
                              </p:cTn>
                            </p:par>
                            <p:par>
                              <p:cTn id="41" fill="hold">
                                <p:stCondLst>
                                  <p:cond delay="2400"/>
                                </p:stCondLst>
                                <p:childTnLst>
                                  <p:par>
                                    <p:cTn id="42" presetID="2" presetClass="entr" presetSubtype="12"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0-#ppt_w/2"/>
                                              </p:val>
                                            </p:tav>
                                            <p:tav tm="100000">
                                              <p:val>
                                                <p:strVal val="#ppt_x"/>
                                              </p:val>
                                            </p:tav>
                                          </p:tavLst>
                                        </p:anim>
                                        <p:anim calcmode="lin" valueType="num">
                                          <p:cBhvr additive="base">
                                            <p:cTn id="45" dur="500" fill="hold"/>
                                            <p:tgtEl>
                                              <p:spTgt spid="10"/>
                                            </p:tgtEl>
                                            <p:attrNameLst>
                                              <p:attrName>ppt_y</p:attrName>
                                            </p:attrNameLst>
                                          </p:cBhvr>
                                          <p:tavLst>
                                            <p:tav tm="0">
                                              <p:val>
                                                <p:strVal val="1+#ppt_h/2"/>
                                              </p:val>
                                            </p:tav>
                                            <p:tav tm="100000">
                                              <p:val>
                                                <p:strVal val="#ppt_y"/>
                                              </p:val>
                                            </p:tav>
                                          </p:tavLst>
                                        </p:anim>
                                      </p:childTnLst>
                                    </p:cTn>
                                  </p:par>
                                </p:childTnLst>
                              </p:cTn>
                            </p:par>
                            <p:par>
                              <p:cTn id="46" fill="hold">
                                <p:stCondLst>
                                  <p:cond delay="2900"/>
                                </p:stCondLst>
                                <p:childTnLst>
                                  <p:par>
                                    <p:cTn id="47" presetID="31" presetClass="entr" presetSubtype="0"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300" fill="hold"/>
                                            <p:tgtEl>
                                              <p:spTgt spid="17"/>
                                            </p:tgtEl>
                                            <p:attrNameLst>
                                              <p:attrName>ppt_w</p:attrName>
                                            </p:attrNameLst>
                                          </p:cBhvr>
                                          <p:tavLst>
                                            <p:tav tm="0">
                                              <p:val>
                                                <p:fltVal val="0"/>
                                              </p:val>
                                            </p:tav>
                                            <p:tav tm="100000">
                                              <p:val>
                                                <p:strVal val="#ppt_w"/>
                                              </p:val>
                                            </p:tav>
                                          </p:tavLst>
                                        </p:anim>
                                        <p:anim calcmode="lin" valueType="num">
                                          <p:cBhvr>
                                            <p:cTn id="50" dur="300" fill="hold"/>
                                            <p:tgtEl>
                                              <p:spTgt spid="17"/>
                                            </p:tgtEl>
                                            <p:attrNameLst>
                                              <p:attrName>ppt_h</p:attrName>
                                            </p:attrNameLst>
                                          </p:cBhvr>
                                          <p:tavLst>
                                            <p:tav tm="0">
                                              <p:val>
                                                <p:fltVal val="0"/>
                                              </p:val>
                                            </p:tav>
                                            <p:tav tm="100000">
                                              <p:val>
                                                <p:strVal val="#ppt_h"/>
                                              </p:val>
                                            </p:tav>
                                          </p:tavLst>
                                        </p:anim>
                                        <p:anim calcmode="lin" valueType="num">
                                          <p:cBhvr>
                                            <p:cTn id="51" dur="300" fill="hold"/>
                                            <p:tgtEl>
                                              <p:spTgt spid="17"/>
                                            </p:tgtEl>
                                            <p:attrNameLst>
                                              <p:attrName>style.rotation</p:attrName>
                                            </p:attrNameLst>
                                          </p:cBhvr>
                                          <p:tavLst>
                                            <p:tav tm="0">
                                              <p:val>
                                                <p:fltVal val="90"/>
                                              </p:val>
                                            </p:tav>
                                            <p:tav tm="100000">
                                              <p:val>
                                                <p:fltVal val="0"/>
                                              </p:val>
                                            </p:tav>
                                          </p:tavLst>
                                        </p:anim>
                                        <p:animEffect transition="in" filter="fade">
                                          <p:cBhvr>
                                            <p:cTn id="52" dur="300"/>
                                            <p:tgtEl>
                                              <p:spTgt spid="17"/>
                                            </p:tgtEl>
                                          </p:cBhvr>
                                        </p:animEffect>
                                      </p:childTnLst>
                                    </p:cTn>
                                  </p:par>
                                  <p:par>
                                    <p:cTn id="53" presetID="2" presetClass="entr" presetSubtype="8" fill="hold" grpId="0" nodeType="withEffect">
                                      <p:stCondLst>
                                        <p:cond delay="40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0-#ppt_w/2"/>
                                              </p:val>
                                            </p:tav>
                                            <p:tav tm="100000">
                                              <p:val>
                                                <p:strVal val="#ppt_x"/>
                                              </p:val>
                                            </p:tav>
                                          </p:tavLst>
                                        </p:anim>
                                        <p:anim calcmode="lin" valueType="num">
                                          <p:cBhvr additive="base">
                                            <p:cTn id="56" dur="500" fill="hold"/>
                                            <p:tgtEl>
                                              <p:spTgt spid="18"/>
                                            </p:tgtEl>
                                            <p:attrNameLst>
                                              <p:attrName>ppt_y</p:attrName>
                                            </p:attrNameLst>
                                          </p:cBhvr>
                                          <p:tavLst>
                                            <p:tav tm="0">
                                              <p:val>
                                                <p:strVal val="#ppt_y"/>
                                              </p:val>
                                            </p:tav>
                                            <p:tav tm="100000">
                                              <p:val>
                                                <p:strVal val="#ppt_y"/>
                                              </p:val>
                                            </p:tav>
                                          </p:tavLst>
                                        </p:anim>
                                      </p:childTnLst>
                                    </p:cTn>
                                  </p:par>
                                  <p:par>
                                    <p:cTn id="57" presetID="2" presetClass="entr" presetSubtype="4" fill="hold" grpId="0" nodeType="withEffect">
                                      <p:stCondLst>
                                        <p:cond delay="50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ppt_x"/>
                                              </p:val>
                                            </p:tav>
                                            <p:tav tm="100000">
                                              <p:val>
                                                <p:strVal val="#ppt_x"/>
                                              </p:val>
                                            </p:tav>
                                          </p:tavLst>
                                        </p:anim>
                                        <p:anim calcmode="lin" valueType="num">
                                          <p:cBhvr additive="base">
                                            <p:cTn id="60" dur="500" fill="hold"/>
                                            <p:tgtEl>
                                              <p:spTgt spid="19"/>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40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ppt_x"/>
                                              </p:val>
                                            </p:tav>
                                            <p:tav tm="100000">
                                              <p:val>
                                                <p:strVal val="#ppt_x"/>
                                              </p:val>
                                            </p:tav>
                                          </p:tavLst>
                                        </p:anim>
                                        <p:anim calcmode="lin" valueType="num">
                                          <p:cBhvr additive="base">
                                            <p:cTn id="64" dur="500" fill="hold"/>
                                            <p:tgtEl>
                                              <p:spTgt spid="21"/>
                                            </p:tgtEl>
                                            <p:attrNameLst>
                                              <p:attrName>ppt_y</p:attrName>
                                            </p:attrNameLst>
                                          </p:cBhvr>
                                          <p:tavLst>
                                            <p:tav tm="0">
                                              <p:val>
                                                <p:strVal val="1+#ppt_h/2"/>
                                              </p:val>
                                            </p:tav>
                                            <p:tav tm="100000">
                                              <p:val>
                                                <p:strVal val="#ppt_y"/>
                                              </p:val>
                                            </p:tav>
                                          </p:tavLst>
                                        </p:anim>
                                      </p:childTnLst>
                                    </p:cTn>
                                  </p:par>
                                  <p:par>
                                    <p:cTn id="65" presetID="2" presetClass="entr" presetSubtype="2" fill="hold" grpId="0" nodeType="withEffect">
                                      <p:stCondLst>
                                        <p:cond delay="50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1+#ppt_w/2"/>
                                              </p:val>
                                            </p:tav>
                                            <p:tav tm="100000">
                                              <p:val>
                                                <p:strVal val="#ppt_x"/>
                                              </p:val>
                                            </p:tav>
                                          </p:tavLst>
                                        </p:anim>
                                        <p:anim calcmode="lin" valueType="num">
                                          <p:cBhvr additive="base">
                                            <p:cTn id="68" dur="500" fill="hold"/>
                                            <p:tgtEl>
                                              <p:spTgt spid="20"/>
                                            </p:tgtEl>
                                            <p:attrNameLst>
                                              <p:attrName>ppt_y</p:attrName>
                                            </p:attrNameLst>
                                          </p:cBhvr>
                                          <p:tavLst>
                                            <p:tav tm="0">
                                              <p:val>
                                                <p:strVal val="#ppt_y"/>
                                              </p:val>
                                            </p:tav>
                                            <p:tav tm="100000">
                                              <p:val>
                                                <p:strVal val="#ppt_y"/>
                                              </p:val>
                                            </p:tav>
                                          </p:tavLst>
                                        </p:anim>
                                      </p:childTnLst>
                                    </p:cTn>
                                  </p:par>
                                  <p:par>
                                    <p:cTn id="69" presetID="2" presetClass="entr" presetSubtype="2" fill="hold" nodeType="withEffect">
                                      <p:stCondLst>
                                        <p:cond delay="500"/>
                                      </p:stCondLst>
                                      <p:childTnLst>
                                        <p:set>
                                          <p:cBhvr>
                                            <p:cTn id="70" dur="1" fill="hold">
                                              <p:stCondLst>
                                                <p:cond delay="0"/>
                                              </p:stCondLst>
                                            </p:cTn>
                                            <p:tgtEl>
                                              <p:spTgt spid="22"/>
                                            </p:tgtEl>
                                            <p:attrNameLst>
                                              <p:attrName>style.visibility</p:attrName>
                                            </p:attrNameLst>
                                          </p:cBhvr>
                                          <p:to>
                                            <p:strVal val="visible"/>
                                          </p:to>
                                        </p:set>
                                        <p:anim calcmode="lin" valueType="num">
                                          <p:cBhvr additive="base">
                                            <p:cTn id="71" dur="500" fill="hold"/>
                                            <p:tgtEl>
                                              <p:spTgt spid="22"/>
                                            </p:tgtEl>
                                            <p:attrNameLst>
                                              <p:attrName>ppt_x</p:attrName>
                                            </p:attrNameLst>
                                          </p:cBhvr>
                                          <p:tavLst>
                                            <p:tav tm="0">
                                              <p:val>
                                                <p:strVal val="1+#ppt_w/2"/>
                                              </p:val>
                                            </p:tav>
                                            <p:tav tm="100000">
                                              <p:val>
                                                <p:strVal val="#ppt_x"/>
                                              </p:val>
                                            </p:tav>
                                          </p:tavLst>
                                        </p:anim>
                                        <p:anim calcmode="lin" valueType="num">
                                          <p:cBhvr additive="base">
                                            <p:cTn id="72" dur="500" fill="hold"/>
                                            <p:tgtEl>
                                              <p:spTgt spid="22"/>
                                            </p:tgtEl>
                                            <p:attrNameLst>
                                              <p:attrName>ppt_y</p:attrName>
                                            </p:attrNameLst>
                                          </p:cBhvr>
                                          <p:tavLst>
                                            <p:tav tm="0">
                                              <p:val>
                                                <p:strVal val="#ppt_y"/>
                                              </p:val>
                                            </p:tav>
                                            <p:tav tm="100000">
                                              <p:val>
                                                <p:strVal val="#ppt_y"/>
                                              </p:val>
                                            </p:tav>
                                          </p:tavLst>
                                        </p:anim>
                                      </p:childTnLst>
                                    </p:cTn>
                                  </p:par>
                                  <p:par>
                                    <p:cTn id="73" presetID="2" presetClass="entr" presetSubtype="4" fill="hold" nodeType="withEffect" p14:presetBounceEnd="66000">
                                      <p:stCondLst>
                                        <p:cond delay="500"/>
                                      </p:stCondLst>
                                      <p:childTnLst>
                                        <p:set>
                                          <p:cBhvr>
                                            <p:cTn id="74" dur="1" fill="hold">
                                              <p:stCondLst>
                                                <p:cond delay="0"/>
                                              </p:stCondLst>
                                            </p:cTn>
                                            <p:tgtEl>
                                              <p:spTgt spid="28"/>
                                            </p:tgtEl>
                                            <p:attrNameLst>
                                              <p:attrName>style.visibility</p:attrName>
                                            </p:attrNameLst>
                                          </p:cBhvr>
                                          <p:to>
                                            <p:strVal val="visible"/>
                                          </p:to>
                                        </p:set>
                                        <p:anim calcmode="lin" valueType="num" p14:bounceEnd="66000">
                                          <p:cBhvr additive="base">
                                            <p:cTn id="75" dur="500" fill="hold"/>
                                            <p:tgtEl>
                                              <p:spTgt spid="28"/>
                                            </p:tgtEl>
                                            <p:attrNameLst>
                                              <p:attrName>ppt_x</p:attrName>
                                            </p:attrNameLst>
                                          </p:cBhvr>
                                          <p:tavLst>
                                            <p:tav tm="0">
                                              <p:val>
                                                <p:strVal val="#ppt_x"/>
                                              </p:val>
                                            </p:tav>
                                            <p:tav tm="100000">
                                              <p:val>
                                                <p:strVal val="#ppt_x"/>
                                              </p:val>
                                            </p:tav>
                                          </p:tavLst>
                                        </p:anim>
                                        <p:anim calcmode="lin" valueType="num" p14:bounceEnd="66000">
                                          <p:cBhvr additive="base">
                                            <p:cTn id="76" dur="5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14:presetBounceEnd="66000">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14:bounceEnd="66000">
                                          <p:cBhvr additive="base">
                                            <p:cTn id="79" dur="500" fill="hold"/>
                                            <p:tgtEl>
                                              <p:spTgt spid="26"/>
                                            </p:tgtEl>
                                            <p:attrNameLst>
                                              <p:attrName>ppt_x</p:attrName>
                                            </p:attrNameLst>
                                          </p:cBhvr>
                                          <p:tavLst>
                                            <p:tav tm="0">
                                              <p:val>
                                                <p:strVal val="#ppt_x"/>
                                              </p:val>
                                            </p:tav>
                                            <p:tav tm="100000">
                                              <p:val>
                                                <p:strVal val="#ppt_x"/>
                                              </p:val>
                                            </p:tav>
                                          </p:tavLst>
                                        </p:anim>
                                        <p:anim calcmode="lin" valueType="num" p14:bounceEnd="66000">
                                          <p:cBhvr additive="base">
                                            <p:cTn id="80" dur="500" fill="hold"/>
                                            <p:tgtEl>
                                              <p:spTgt spid="26"/>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14:presetBounceEnd="66000">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14:bounceEnd="66000">
                                          <p:cBhvr additive="base">
                                            <p:cTn id="83" dur="500" fill="hold"/>
                                            <p:tgtEl>
                                              <p:spTgt spid="27"/>
                                            </p:tgtEl>
                                            <p:attrNameLst>
                                              <p:attrName>ppt_x</p:attrName>
                                            </p:attrNameLst>
                                          </p:cBhvr>
                                          <p:tavLst>
                                            <p:tav tm="0">
                                              <p:val>
                                                <p:strVal val="#ppt_x"/>
                                              </p:val>
                                            </p:tav>
                                            <p:tav tm="100000">
                                              <p:val>
                                                <p:strVal val="#ppt_x"/>
                                              </p:val>
                                            </p:tav>
                                          </p:tavLst>
                                        </p:anim>
                                        <p:anim calcmode="lin" valueType="num" p14:bounceEnd="66000">
                                          <p:cBhvr additive="base">
                                            <p:cTn id="84" dur="500" fill="hold"/>
                                            <p:tgtEl>
                                              <p:spTgt spid="27"/>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14:presetBounceEnd="66000">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14:bounceEnd="66000">
                                          <p:cBhvr additive="base">
                                            <p:cTn id="87" dur="500" fill="hold"/>
                                            <p:tgtEl>
                                              <p:spTgt spid="25"/>
                                            </p:tgtEl>
                                            <p:attrNameLst>
                                              <p:attrName>ppt_x</p:attrName>
                                            </p:attrNameLst>
                                          </p:cBhvr>
                                          <p:tavLst>
                                            <p:tav tm="0">
                                              <p:val>
                                                <p:strVal val="#ppt_x"/>
                                              </p:val>
                                            </p:tav>
                                            <p:tav tm="100000">
                                              <p:val>
                                                <p:strVal val="#ppt_x"/>
                                              </p:val>
                                            </p:tav>
                                          </p:tavLst>
                                        </p:anim>
                                        <p:anim calcmode="lin" valueType="num" p14:bounceEnd="66000">
                                          <p:cBhvr additive="base">
                                            <p:cTn id="8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2" grpId="0" bldLvl="0" animBg="1"/>
          <p:bldP spid="13" grpId="0" autoUpdateAnimBg="0"/>
          <p:bldP spid="14" grpId="0" bldLvl="0" animBg="1"/>
          <p:bldP spid="15" grpId="0" autoUpdateAnimBg="0"/>
          <p:bldP spid="16" grpId="0" autoUpdateAnimBg="0"/>
          <p:bldP spid="17" grpId="0" autoUpdateAnimBg="0"/>
          <p:bldP spid="18" grpId="0" animBg="1"/>
          <p:bldP spid="19" grpId="0" animBg="1"/>
          <p:bldP spid="2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1+#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31" presetClass="entr" presetSubtype="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300" fill="hold"/>
                                            <p:tgtEl>
                                              <p:spTgt spid="15"/>
                                            </p:tgtEl>
                                            <p:attrNameLst>
                                              <p:attrName>ppt_w</p:attrName>
                                            </p:attrNameLst>
                                          </p:cBhvr>
                                          <p:tavLst>
                                            <p:tav tm="0">
                                              <p:val>
                                                <p:fltVal val="0"/>
                                              </p:val>
                                            </p:tav>
                                            <p:tav tm="100000">
                                              <p:val>
                                                <p:strVal val="#ppt_w"/>
                                              </p:val>
                                            </p:tav>
                                          </p:tavLst>
                                        </p:anim>
                                        <p:anim calcmode="lin" valueType="num">
                                          <p:cBhvr>
                                            <p:cTn id="19" dur="300" fill="hold"/>
                                            <p:tgtEl>
                                              <p:spTgt spid="15"/>
                                            </p:tgtEl>
                                            <p:attrNameLst>
                                              <p:attrName>ppt_h</p:attrName>
                                            </p:attrNameLst>
                                          </p:cBhvr>
                                          <p:tavLst>
                                            <p:tav tm="0">
                                              <p:val>
                                                <p:fltVal val="0"/>
                                              </p:val>
                                            </p:tav>
                                            <p:tav tm="100000">
                                              <p:val>
                                                <p:strVal val="#ppt_h"/>
                                              </p:val>
                                            </p:tav>
                                          </p:tavLst>
                                        </p:anim>
                                        <p:anim calcmode="lin" valueType="num">
                                          <p:cBhvr>
                                            <p:cTn id="20" dur="300" fill="hold"/>
                                            <p:tgtEl>
                                              <p:spTgt spid="15"/>
                                            </p:tgtEl>
                                            <p:attrNameLst>
                                              <p:attrName>style.rotation</p:attrName>
                                            </p:attrNameLst>
                                          </p:cBhvr>
                                          <p:tavLst>
                                            <p:tav tm="0">
                                              <p:val>
                                                <p:fltVal val="90"/>
                                              </p:val>
                                            </p:tav>
                                            <p:tav tm="100000">
                                              <p:val>
                                                <p:fltVal val="0"/>
                                              </p:val>
                                            </p:tav>
                                          </p:tavLst>
                                        </p:anim>
                                        <p:animEffect transition="in" filter="fade">
                                          <p:cBhvr>
                                            <p:cTn id="21" dur="300"/>
                                            <p:tgtEl>
                                              <p:spTgt spid="15"/>
                                            </p:tgtEl>
                                          </p:cBhvr>
                                        </p:animEffect>
                                      </p:childTnLst>
                                    </p:cTn>
                                  </p:par>
                                </p:childTnLst>
                              </p:cTn>
                            </p:par>
                            <p:par>
                              <p:cTn id="22" fill="hold">
                                <p:stCondLst>
                                  <p:cond delay="1300"/>
                                </p:stCondLst>
                                <p:childTnLst>
                                  <p:par>
                                    <p:cTn id="23" presetID="2" presetClass="entr" presetSubtype="9"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0-#ppt_h/2"/>
                                              </p:val>
                                            </p:tav>
                                            <p:tav tm="100000">
                                              <p:val>
                                                <p:strVal val="#ppt_y"/>
                                              </p:val>
                                            </p:tav>
                                          </p:tavLst>
                                        </p:anim>
                                      </p:childTnLst>
                                    </p:cTn>
                                  </p:par>
                                </p:childTnLst>
                              </p:cTn>
                            </p:par>
                            <p:par>
                              <p:cTn id="27" fill="hold">
                                <p:stCondLst>
                                  <p:cond delay="1800"/>
                                </p:stCondLst>
                                <p:childTnLst>
                                  <p:par>
                                    <p:cTn id="28" presetID="31" presetClass="entr" presetSubtype="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300" fill="hold"/>
                                            <p:tgtEl>
                                              <p:spTgt spid="16"/>
                                            </p:tgtEl>
                                            <p:attrNameLst>
                                              <p:attrName>ppt_w</p:attrName>
                                            </p:attrNameLst>
                                          </p:cBhvr>
                                          <p:tavLst>
                                            <p:tav tm="0">
                                              <p:val>
                                                <p:fltVal val="0"/>
                                              </p:val>
                                            </p:tav>
                                            <p:tav tm="100000">
                                              <p:val>
                                                <p:strVal val="#ppt_w"/>
                                              </p:val>
                                            </p:tav>
                                          </p:tavLst>
                                        </p:anim>
                                        <p:anim calcmode="lin" valueType="num">
                                          <p:cBhvr>
                                            <p:cTn id="31" dur="300" fill="hold"/>
                                            <p:tgtEl>
                                              <p:spTgt spid="16"/>
                                            </p:tgtEl>
                                            <p:attrNameLst>
                                              <p:attrName>ppt_h</p:attrName>
                                            </p:attrNameLst>
                                          </p:cBhvr>
                                          <p:tavLst>
                                            <p:tav tm="0">
                                              <p:val>
                                                <p:fltVal val="0"/>
                                              </p:val>
                                            </p:tav>
                                            <p:tav tm="100000">
                                              <p:val>
                                                <p:strVal val="#ppt_h"/>
                                              </p:val>
                                            </p:tav>
                                          </p:tavLst>
                                        </p:anim>
                                        <p:anim calcmode="lin" valueType="num">
                                          <p:cBhvr>
                                            <p:cTn id="32" dur="300" fill="hold"/>
                                            <p:tgtEl>
                                              <p:spTgt spid="16"/>
                                            </p:tgtEl>
                                            <p:attrNameLst>
                                              <p:attrName>style.rotation</p:attrName>
                                            </p:attrNameLst>
                                          </p:cBhvr>
                                          <p:tavLst>
                                            <p:tav tm="0">
                                              <p:val>
                                                <p:fltVal val="90"/>
                                              </p:val>
                                            </p:tav>
                                            <p:tav tm="100000">
                                              <p:val>
                                                <p:fltVal val="0"/>
                                              </p:val>
                                            </p:tav>
                                          </p:tavLst>
                                        </p:anim>
                                        <p:animEffect transition="in" filter="fade">
                                          <p:cBhvr>
                                            <p:cTn id="33" dur="300"/>
                                            <p:tgtEl>
                                              <p:spTgt spid="16"/>
                                            </p:tgtEl>
                                          </p:cBhvr>
                                        </p:animEffect>
                                      </p:childTnLst>
                                    </p:cTn>
                                  </p:par>
                                </p:childTnLst>
                              </p:cTn>
                            </p:par>
                            <p:par>
                              <p:cTn id="34" fill="hold">
                                <p:stCondLst>
                                  <p:cond delay="2100"/>
                                </p:stCondLst>
                                <p:childTnLst>
                                  <p:par>
                                    <p:cTn id="35" presetID="31" presetClass="entr" presetSubtype="0" fill="hold" grpId="0" nodeType="afterEffect" nodePh="1">
                                      <p:stCondLst>
                                        <p:cond delay="0"/>
                                      </p:stCondLst>
                                      <p:endCondLst>
                                        <p:cond evt="begin" delay="0">
                                          <p:tn val="35"/>
                                        </p:cond>
                                      </p:endCondLst>
                                      <p:childTnLst>
                                        <p:set>
                                          <p:cBhvr>
                                            <p:cTn id="36" dur="1" fill="hold">
                                              <p:stCondLst>
                                                <p:cond delay="0"/>
                                              </p:stCondLst>
                                            </p:cTn>
                                            <p:tgtEl>
                                              <p:spTgt spid="13"/>
                                            </p:tgtEl>
                                            <p:attrNameLst>
                                              <p:attrName>style.visibility</p:attrName>
                                            </p:attrNameLst>
                                          </p:cBhvr>
                                          <p:to>
                                            <p:strVal val="visible"/>
                                          </p:to>
                                        </p:set>
                                        <p:anim calcmode="lin" valueType="num">
                                          <p:cBhvr>
                                            <p:cTn id="37" dur="300" fill="hold"/>
                                            <p:tgtEl>
                                              <p:spTgt spid="13"/>
                                            </p:tgtEl>
                                            <p:attrNameLst>
                                              <p:attrName>ppt_w</p:attrName>
                                            </p:attrNameLst>
                                          </p:cBhvr>
                                          <p:tavLst>
                                            <p:tav tm="0">
                                              <p:val>
                                                <p:fltVal val="0"/>
                                              </p:val>
                                            </p:tav>
                                            <p:tav tm="100000">
                                              <p:val>
                                                <p:strVal val="#ppt_w"/>
                                              </p:val>
                                            </p:tav>
                                          </p:tavLst>
                                        </p:anim>
                                        <p:anim calcmode="lin" valueType="num">
                                          <p:cBhvr>
                                            <p:cTn id="38" dur="300" fill="hold"/>
                                            <p:tgtEl>
                                              <p:spTgt spid="13"/>
                                            </p:tgtEl>
                                            <p:attrNameLst>
                                              <p:attrName>ppt_h</p:attrName>
                                            </p:attrNameLst>
                                          </p:cBhvr>
                                          <p:tavLst>
                                            <p:tav tm="0">
                                              <p:val>
                                                <p:fltVal val="0"/>
                                              </p:val>
                                            </p:tav>
                                            <p:tav tm="100000">
                                              <p:val>
                                                <p:strVal val="#ppt_h"/>
                                              </p:val>
                                            </p:tav>
                                          </p:tavLst>
                                        </p:anim>
                                        <p:anim calcmode="lin" valueType="num">
                                          <p:cBhvr>
                                            <p:cTn id="39" dur="300" fill="hold"/>
                                            <p:tgtEl>
                                              <p:spTgt spid="13"/>
                                            </p:tgtEl>
                                            <p:attrNameLst>
                                              <p:attrName>style.rotation</p:attrName>
                                            </p:attrNameLst>
                                          </p:cBhvr>
                                          <p:tavLst>
                                            <p:tav tm="0">
                                              <p:val>
                                                <p:fltVal val="90"/>
                                              </p:val>
                                            </p:tav>
                                            <p:tav tm="100000">
                                              <p:val>
                                                <p:fltVal val="0"/>
                                              </p:val>
                                            </p:tav>
                                          </p:tavLst>
                                        </p:anim>
                                        <p:animEffect transition="in" filter="fade">
                                          <p:cBhvr>
                                            <p:cTn id="40" dur="300"/>
                                            <p:tgtEl>
                                              <p:spTgt spid="13"/>
                                            </p:tgtEl>
                                          </p:cBhvr>
                                        </p:animEffect>
                                      </p:childTnLst>
                                    </p:cTn>
                                  </p:par>
                                </p:childTnLst>
                              </p:cTn>
                            </p:par>
                            <p:par>
                              <p:cTn id="41" fill="hold">
                                <p:stCondLst>
                                  <p:cond delay="2400"/>
                                </p:stCondLst>
                                <p:childTnLst>
                                  <p:par>
                                    <p:cTn id="42" presetID="2" presetClass="entr" presetSubtype="12"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0-#ppt_w/2"/>
                                              </p:val>
                                            </p:tav>
                                            <p:tav tm="100000">
                                              <p:val>
                                                <p:strVal val="#ppt_x"/>
                                              </p:val>
                                            </p:tav>
                                          </p:tavLst>
                                        </p:anim>
                                        <p:anim calcmode="lin" valueType="num">
                                          <p:cBhvr additive="base">
                                            <p:cTn id="45" dur="500" fill="hold"/>
                                            <p:tgtEl>
                                              <p:spTgt spid="10"/>
                                            </p:tgtEl>
                                            <p:attrNameLst>
                                              <p:attrName>ppt_y</p:attrName>
                                            </p:attrNameLst>
                                          </p:cBhvr>
                                          <p:tavLst>
                                            <p:tav tm="0">
                                              <p:val>
                                                <p:strVal val="1+#ppt_h/2"/>
                                              </p:val>
                                            </p:tav>
                                            <p:tav tm="100000">
                                              <p:val>
                                                <p:strVal val="#ppt_y"/>
                                              </p:val>
                                            </p:tav>
                                          </p:tavLst>
                                        </p:anim>
                                      </p:childTnLst>
                                    </p:cTn>
                                  </p:par>
                                </p:childTnLst>
                              </p:cTn>
                            </p:par>
                            <p:par>
                              <p:cTn id="46" fill="hold">
                                <p:stCondLst>
                                  <p:cond delay="2900"/>
                                </p:stCondLst>
                                <p:childTnLst>
                                  <p:par>
                                    <p:cTn id="47" presetID="31" presetClass="entr" presetSubtype="0"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300" fill="hold"/>
                                            <p:tgtEl>
                                              <p:spTgt spid="17"/>
                                            </p:tgtEl>
                                            <p:attrNameLst>
                                              <p:attrName>ppt_w</p:attrName>
                                            </p:attrNameLst>
                                          </p:cBhvr>
                                          <p:tavLst>
                                            <p:tav tm="0">
                                              <p:val>
                                                <p:fltVal val="0"/>
                                              </p:val>
                                            </p:tav>
                                            <p:tav tm="100000">
                                              <p:val>
                                                <p:strVal val="#ppt_w"/>
                                              </p:val>
                                            </p:tav>
                                          </p:tavLst>
                                        </p:anim>
                                        <p:anim calcmode="lin" valueType="num">
                                          <p:cBhvr>
                                            <p:cTn id="50" dur="300" fill="hold"/>
                                            <p:tgtEl>
                                              <p:spTgt spid="17"/>
                                            </p:tgtEl>
                                            <p:attrNameLst>
                                              <p:attrName>ppt_h</p:attrName>
                                            </p:attrNameLst>
                                          </p:cBhvr>
                                          <p:tavLst>
                                            <p:tav tm="0">
                                              <p:val>
                                                <p:fltVal val="0"/>
                                              </p:val>
                                            </p:tav>
                                            <p:tav tm="100000">
                                              <p:val>
                                                <p:strVal val="#ppt_h"/>
                                              </p:val>
                                            </p:tav>
                                          </p:tavLst>
                                        </p:anim>
                                        <p:anim calcmode="lin" valueType="num">
                                          <p:cBhvr>
                                            <p:cTn id="51" dur="300" fill="hold"/>
                                            <p:tgtEl>
                                              <p:spTgt spid="17"/>
                                            </p:tgtEl>
                                            <p:attrNameLst>
                                              <p:attrName>style.rotation</p:attrName>
                                            </p:attrNameLst>
                                          </p:cBhvr>
                                          <p:tavLst>
                                            <p:tav tm="0">
                                              <p:val>
                                                <p:fltVal val="90"/>
                                              </p:val>
                                            </p:tav>
                                            <p:tav tm="100000">
                                              <p:val>
                                                <p:fltVal val="0"/>
                                              </p:val>
                                            </p:tav>
                                          </p:tavLst>
                                        </p:anim>
                                        <p:animEffect transition="in" filter="fade">
                                          <p:cBhvr>
                                            <p:cTn id="52" dur="300"/>
                                            <p:tgtEl>
                                              <p:spTgt spid="17"/>
                                            </p:tgtEl>
                                          </p:cBhvr>
                                        </p:animEffect>
                                      </p:childTnLst>
                                    </p:cTn>
                                  </p:par>
                                  <p:par>
                                    <p:cTn id="53" presetID="2" presetClass="entr" presetSubtype="8" fill="hold" grpId="0" nodeType="withEffect">
                                      <p:stCondLst>
                                        <p:cond delay="40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0-#ppt_w/2"/>
                                              </p:val>
                                            </p:tav>
                                            <p:tav tm="100000">
                                              <p:val>
                                                <p:strVal val="#ppt_x"/>
                                              </p:val>
                                            </p:tav>
                                          </p:tavLst>
                                        </p:anim>
                                        <p:anim calcmode="lin" valueType="num">
                                          <p:cBhvr additive="base">
                                            <p:cTn id="56" dur="500" fill="hold"/>
                                            <p:tgtEl>
                                              <p:spTgt spid="18"/>
                                            </p:tgtEl>
                                            <p:attrNameLst>
                                              <p:attrName>ppt_y</p:attrName>
                                            </p:attrNameLst>
                                          </p:cBhvr>
                                          <p:tavLst>
                                            <p:tav tm="0">
                                              <p:val>
                                                <p:strVal val="#ppt_y"/>
                                              </p:val>
                                            </p:tav>
                                            <p:tav tm="100000">
                                              <p:val>
                                                <p:strVal val="#ppt_y"/>
                                              </p:val>
                                            </p:tav>
                                          </p:tavLst>
                                        </p:anim>
                                      </p:childTnLst>
                                    </p:cTn>
                                  </p:par>
                                  <p:par>
                                    <p:cTn id="57" presetID="2" presetClass="entr" presetSubtype="4" fill="hold" grpId="0" nodeType="withEffect">
                                      <p:stCondLst>
                                        <p:cond delay="50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ppt_x"/>
                                              </p:val>
                                            </p:tav>
                                            <p:tav tm="100000">
                                              <p:val>
                                                <p:strVal val="#ppt_x"/>
                                              </p:val>
                                            </p:tav>
                                          </p:tavLst>
                                        </p:anim>
                                        <p:anim calcmode="lin" valueType="num">
                                          <p:cBhvr additive="base">
                                            <p:cTn id="60" dur="500" fill="hold"/>
                                            <p:tgtEl>
                                              <p:spTgt spid="19"/>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40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ppt_x"/>
                                              </p:val>
                                            </p:tav>
                                            <p:tav tm="100000">
                                              <p:val>
                                                <p:strVal val="#ppt_x"/>
                                              </p:val>
                                            </p:tav>
                                          </p:tavLst>
                                        </p:anim>
                                        <p:anim calcmode="lin" valueType="num">
                                          <p:cBhvr additive="base">
                                            <p:cTn id="64" dur="500" fill="hold"/>
                                            <p:tgtEl>
                                              <p:spTgt spid="21"/>
                                            </p:tgtEl>
                                            <p:attrNameLst>
                                              <p:attrName>ppt_y</p:attrName>
                                            </p:attrNameLst>
                                          </p:cBhvr>
                                          <p:tavLst>
                                            <p:tav tm="0">
                                              <p:val>
                                                <p:strVal val="1+#ppt_h/2"/>
                                              </p:val>
                                            </p:tav>
                                            <p:tav tm="100000">
                                              <p:val>
                                                <p:strVal val="#ppt_y"/>
                                              </p:val>
                                            </p:tav>
                                          </p:tavLst>
                                        </p:anim>
                                      </p:childTnLst>
                                    </p:cTn>
                                  </p:par>
                                  <p:par>
                                    <p:cTn id="65" presetID="2" presetClass="entr" presetSubtype="2" fill="hold" grpId="0" nodeType="withEffect">
                                      <p:stCondLst>
                                        <p:cond delay="50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1+#ppt_w/2"/>
                                              </p:val>
                                            </p:tav>
                                            <p:tav tm="100000">
                                              <p:val>
                                                <p:strVal val="#ppt_x"/>
                                              </p:val>
                                            </p:tav>
                                          </p:tavLst>
                                        </p:anim>
                                        <p:anim calcmode="lin" valueType="num">
                                          <p:cBhvr additive="base">
                                            <p:cTn id="68" dur="500" fill="hold"/>
                                            <p:tgtEl>
                                              <p:spTgt spid="20"/>
                                            </p:tgtEl>
                                            <p:attrNameLst>
                                              <p:attrName>ppt_y</p:attrName>
                                            </p:attrNameLst>
                                          </p:cBhvr>
                                          <p:tavLst>
                                            <p:tav tm="0">
                                              <p:val>
                                                <p:strVal val="#ppt_y"/>
                                              </p:val>
                                            </p:tav>
                                            <p:tav tm="100000">
                                              <p:val>
                                                <p:strVal val="#ppt_y"/>
                                              </p:val>
                                            </p:tav>
                                          </p:tavLst>
                                        </p:anim>
                                      </p:childTnLst>
                                    </p:cTn>
                                  </p:par>
                                  <p:par>
                                    <p:cTn id="69" presetID="2" presetClass="entr" presetSubtype="2" fill="hold" nodeType="withEffect">
                                      <p:stCondLst>
                                        <p:cond delay="500"/>
                                      </p:stCondLst>
                                      <p:childTnLst>
                                        <p:set>
                                          <p:cBhvr>
                                            <p:cTn id="70" dur="1" fill="hold">
                                              <p:stCondLst>
                                                <p:cond delay="0"/>
                                              </p:stCondLst>
                                            </p:cTn>
                                            <p:tgtEl>
                                              <p:spTgt spid="22"/>
                                            </p:tgtEl>
                                            <p:attrNameLst>
                                              <p:attrName>style.visibility</p:attrName>
                                            </p:attrNameLst>
                                          </p:cBhvr>
                                          <p:to>
                                            <p:strVal val="visible"/>
                                          </p:to>
                                        </p:set>
                                        <p:anim calcmode="lin" valueType="num">
                                          <p:cBhvr additive="base">
                                            <p:cTn id="71" dur="500" fill="hold"/>
                                            <p:tgtEl>
                                              <p:spTgt spid="22"/>
                                            </p:tgtEl>
                                            <p:attrNameLst>
                                              <p:attrName>ppt_x</p:attrName>
                                            </p:attrNameLst>
                                          </p:cBhvr>
                                          <p:tavLst>
                                            <p:tav tm="0">
                                              <p:val>
                                                <p:strVal val="1+#ppt_w/2"/>
                                              </p:val>
                                            </p:tav>
                                            <p:tav tm="100000">
                                              <p:val>
                                                <p:strVal val="#ppt_x"/>
                                              </p:val>
                                            </p:tav>
                                          </p:tavLst>
                                        </p:anim>
                                        <p:anim calcmode="lin" valueType="num">
                                          <p:cBhvr additive="base">
                                            <p:cTn id="72" dur="500" fill="hold"/>
                                            <p:tgtEl>
                                              <p:spTgt spid="22"/>
                                            </p:tgtEl>
                                            <p:attrNameLst>
                                              <p:attrName>ppt_y</p:attrName>
                                            </p:attrNameLst>
                                          </p:cBhvr>
                                          <p:tavLst>
                                            <p:tav tm="0">
                                              <p:val>
                                                <p:strVal val="#ppt_y"/>
                                              </p:val>
                                            </p:tav>
                                            <p:tav tm="100000">
                                              <p:val>
                                                <p:strVal val="#ppt_y"/>
                                              </p:val>
                                            </p:tav>
                                          </p:tavLst>
                                        </p:anim>
                                      </p:childTnLst>
                                    </p:cTn>
                                  </p:par>
                                  <p:par>
                                    <p:cTn id="73" presetID="2" presetClass="entr" presetSubtype="4" fill="hold" nodeType="withEffect">
                                      <p:stCondLst>
                                        <p:cond delay="50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500" fill="hold"/>
                                            <p:tgtEl>
                                              <p:spTgt spid="28"/>
                                            </p:tgtEl>
                                            <p:attrNameLst>
                                              <p:attrName>ppt_x</p:attrName>
                                            </p:attrNameLst>
                                          </p:cBhvr>
                                          <p:tavLst>
                                            <p:tav tm="0">
                                              <p:val>
                                                <p:strVal val="#ppt_x"/>
                                              </p:val>
                                            </p:tav>
                                            <p:tav tm="100000">
                                              <p:val>
                                                <p:strVal val="#ppt_x"/>
                                              </p:val>
                                            </p:tav>
                                          </p:tavLst>
                                        </p:anim>
                                        <p:anim calcmode="lin" valueType="num">
                                          <p:cBhvr additive="base">
                                            <p:cTn id="76" dur="5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additive="base">
                                            <p:cTn id="83" dur="500" fill="hold"/>
                                            <p:tgtEl>
                                              <p:spTgt spid="27"/>
                                            </p:tgtEl>
                                            <p:attrNameLst>
                                              <p:attrName>ppt_x</p:attrName>
                                            </p:attrNameLst>
                                          </p:cBhvr>
                                          <p:tavLst>
                                            <p:tav tm="0">
                                              <p:val>
                                                <p:strVal val="#ppt_x"/>
                                              </p:val>
                                            </p:tav>
                                            <p:tav tm="100000">
                                              <p:val>
                                                <p:strVal val="#ppt_x"/>
                                              </p:val>
                                            </p:tav>
                                          </p:tavLst>
                                        </p:anim>
                                        <p:anim calcmode="lin" valueType="num">
                                          <p:cBhvr additive="base">
                                            <p:cTn id="84" dur="500" fill="hold"/>
                                            <p:tgtEl>
                                              <p:spTgt spid="27"/>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ppt_x"/>
                                              </p:val>
                                            </p:tav>
                                            <p:tav tm="100000">
                                              <p:val>
                                                <p:strVal val="#ppt_x"/>
                                              </p:val>
                                            </p:tav>
                                          </p:tavLst>
                                        </p:anim>
                                        <p:anim calcmode="lin" valueType="num">
                                          <p:cBhvr additive="base">
                                            <p:cTn id="8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2" grpId="0" bldLvl="0" animBg="1"/>
          <p:bldP spid="13" grpId="0" autoUpdateAnimBg="0"/>
          <p:bldP spid="14" grpId="0" bldLvl="0" animBg="1"/>
          <p:bldP spid="15" grpId="0" autoUpdateAnimBg="0"/>
          <p:bldP spid="16" grpId="0" autoUpdateAnimBg="0"/>
          <p:bldP spid="17" grpId="0" autoUpdateAnimBg="0"/>
          <p:bldP spid="18" grpId="0" animBg="1"/>
          <p:bldP spid="19" grpId="0" animBg="1"/>
          <p:bldP spid="20"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364CE37C-771A-4E75-A914-6417DC9100DF}"/>
              </a:ext>
            </a:extLst>
          </p:cNvPr>
          <p:cNvPicPr>
            <a:picLocks noChangeAspect="1"/>
          </p:cNvPicPr>
          <p:nvPr/>
        </p:nvPicPr>
        <p:blipFill rotWithShape="1">
          <a:blip r:embed="rId3"/>
          <a:srcRect l="1330" t="3500" r="1612" b="54834"/>
          <a:stretch/>
        </p:blipFill>
        <p:spPr>
          <a:xfrm>
            <a:off x="9833" y="-58995"/>
            <a:ext cx="12192000" cy="6916995"/>
          </a:xfrm>
          <a:prstGeom prst="rect">
            <a:avLst/>
          </a:prstGeom>
        </p:spPr>
      </p:pic>
      <p:pic>
        <p:nvPicPr>
          <p:cNvPr id="3" name="图片 2">
            <a:extLst>
              <a:ext uri="{FF2B5EF4-FFF2-40B4-BE49-F238E27FC236}">
                <a16:creationId xmlns:a16="http://schemas.microsoft.com/office/drawing/2014/main" id="{46C6F2F0-99D1-47C3-959F-ECAC63A90D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8994"/>
            <a:ext cx="12201833" cy="1680134"/>
          </a:xfrm>
          <a:prstGeom prst="rect">
            <a:avLst/>
          </a:prstGeom>
        </p:spPr>
      </p:pic>
      <p:pic>
        <p:nvPicPr>
          <p:cNvPr id="6" name="Picture 5">
            <a:extLst>
              <a:ext uri="{FF2B5EF4-FFF2-40B4-BE49-F238E27FC236}">
                <a16:creationId xmlns:a16="http://schemas.microsoft.com/office/drawing/2014/main" id="{7BFEF78E-62CB-432C-9384-E57908C1695C}"/>
              </a:ext>
            </a:extLst>
          </p:cNvPr>
          <p:cNvPicPr>
            <a:picLocks noChangeAspect="1"/>
          </p:cNvPicPr>
          <p:nvPr/>
        </p:nvPicPr>
        <p:blipFill>
          <a:blip r:embed="rId5"/>
          <a:stretch>
            <a:fillRect/>
          </a:stretch>
        </p:blipFill>
        <p:spPr>
          <a:xfrm>
            <a:off x="2495593" y="4435529"/>
            <a:ext cx="7791363" cy="1682642"/>
          </a:xfrm>
          <a:prstGeom prst="rect">
            <a:avLst/>
          </a:prstGeom>
        </p:spPr>
      </p:pic>
    </p:spTree>
    <p:extLst>
      <p:ext uri="{BB962C8B-B14F-4D97-AF65-F5344CB8AC3E}">
        <p14:creationId xmlns:p14="http://schemas.microsoft.com/office/powerpoint/2010/main" val="6862488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1A39C5D-6289-42C4-9C08-7109238A5685}"/>
              </a:ext>
            </a:extLst>
          </p:cNvPr>
          <p:cNvSpPr txBox="1"/>
          <p:nvPr/>
        </p:nvSpPr>
        <p:spPr>
          <a:xfrm>
            <a:off x="3376863" y="0"/>
            <a:ext cx="5438274"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err="1">
                <a:ln>
                  <a:noFill/>
                </a:ln>
                <a:solidFill>
                  <a:srgbClr val="AF06AA"/>
                </a:solidFill>
                <a:effectLst>
                  <a:glow rad="127000">
                    <a:srgbClr val="AF06AA">
                      <a:alpha val="30000"/>
                    </a:srgbClr>
                  </a:glow>
                </a:effectLst>
                <a:uLnTx/>
                <a:uFillTx/>
                <a:latin typeface="SVN-Redressed" panose="02040603050506020204" pitchFamily="18" charset="0"/>
                <a:ea typeface="+mn-ea"/>
                <a:cs typeface="+mn-cs"/>
              </a:rPr>
              <a:t>Trao</a:t>
            </a:r>
            <a:r>
              <a:rPr kumimoji="0" lang="en-US" sz="6600" b="0" i="0" u="none" strike="noStrike" kern="1200" cap="none" spc="0" normalizeH="0" baseline="0" noProof="0" dirty="0">
                <a:ln>
                  <a:noFill/>
                </a:ln>
                <a:solidFill>
                  <a:srgbClr val="AF06AA"/>
                </a:solidFill>
                <a:effectLst>
                  <a:glow rad="127000">
                    <a:srgbClr val="AF06AA">
                      <a:alpha val="30000"/>
                    </a:srgbClr>
                  </a:glow>
                </a:effectLst>
                <a:uLnTx/>
                <a:uFillTx/>
                <a:latin typeface="SVN-Redressed" panose="02040603050506020204" pitchFamily="18" charset="0"/>
                <a:ea typeface="+mn-ea"/>
                <a:cs typeface="+mn-cs"/>
              </a:rPr>
              <a:t> </a:t>
            </a:r>
            <a:r>
              <a:rPr kumimoji="0" lang="en-US" sz="6600" b="0" i="0" u="none" strike="noStrike" kern="1200" cap="none" spc="0" normalizeH="0" baseline="0" noProof="0" dirty="0" err="1">
                <a:ln>
                  <a:noFill/>
                </a:ln>
                <a:solidFill>
                  <a:srgbClr val="AF06AA"/>
                </a:solidFill>
                <a:effectLst>
                  <a:glow rad="127000">
                    <a:srgbClr val="AF06AA">
                      <a:alpha val="30000"/>
                    </a:srgbClr>
                  </a:glow>
                </a:effectLst>
                <a:uLnTx/>
                <a:uFillTx/>
                <a:latin typeface="SVN-Redressed" panose="02040603050506020204" pitchFamily="18" charset="0"/>
                <a:ea typeface="+mn-ea"/>
                <a:cs typeface="+mn-cs"/>
              </a:rPr>
              <a:t>đổi</a:t>
            </a:r>
            <a:r>
              <a:rPr kumimoji="0" lang="en-US" sz="6600" b="0" i="0" u="none" strike="noStrike" kern="1200" cap="none" spc="0" normalizeH="0" baseline="0" noProof="0" dirty="0">
                <a:ln>
                  <a:noFill/>
                </a:ln>
                <a:solidFill>
                  <a:srgbClr val="AF06AA"/>
                </a:solidFill>
                <a:effectLst>
                  <a:glow rad="127000">
                    <a:srgbClr val="AF06AA">
                      <a:alpha val="30000"/>
                    </a:srgbClr>
                  </a:glow>
                </a:effectLst>
                <a:uLnTx/>
                <a:uFillTx/>
                <a:latin typeface="SVN-Redressed" panose="02040603050506020204" pitchFamily="18" charset="0"/>
                <a:ea typeface="+mn-ea"/>
                <a:cs typeface="+mn-cs"/>
              </a:rPr>
              <a:t> </a:t>
            </a:r>
            <a:r>
              <a:rPr kumimoji="0" lang="en-US" sz="6600" b="0" i="0" u="none" strike="noStrike" kern="1200" cap="none" spc="0" normalizeH="0" baseline="0" noProof="0" dirty="0" err="1">
                <a:ln>
                  <a:noFill/>
                </a:ln>
                <a:solidFill>
                  <a:srgbClr val="AF06AA"/>
                </a:solidFill>
                <a:effectLst>
                  <a:glow rad="127000">
                    <a:srgbClr val="AF06AA">
                      <a:alpha val="30000"/>
                    </a:srgbClr>
                  </a:glow>
                </a:effectLst>
                <a:uLnTx/>
                <a:uFillTx/>
                <a:latin typeface="SVN-Redressed" panose="02040603050506020204" pitchFamily="18" charset="0"/>
                <a:ea typeface="+mn-ea"/>
                <a:cs typeface="+mn-cs"/>
              </a:rPr>
              <a:t>bài</a:t>
            </a:r>
            <a:r>
              <a:rPr kumimoji="0" lang="en-US" sz="6600" b="0" i="0" u="none" strike="noStrike" kern="1200" cap="none" spc="0" normalizeH="0" baseline="0" noProof="0" dirty="0">
                <a:ln>
                  <a:noFill/>
                </a:ln>
                <a:solidFill>
                  <a:srgbClr val="AF06AA"/>
                </a:solidFill>
                <a:effectLst>
                  <a:glow rad="127000">
                    <a:srgbClr val="AF06AA">
                      <a:alpha val="30000"/>
                    </a:srgbClr>
                  </a:glow>
                </a:effectLst>
                <a:uLnTx/>
                <a:uFillTx/>
                <a:latin typeface="SVN-Redressed" panose="02040603050506020204" pitchFamily="18" charset="0"/>
                <a:ea typeface="+mn-ea"/>
                <a:cs typeface="+mn-cs"/>
              </a:rPr>
              <a:t> </a:t>
            </a:r>
            <a:r>
              <a:rPr kumimoji="0" lang="en-US" sz="6600" b="0" i="0" u="none" strike="noStrike" kern="1200" cap="none" spc="0" normalizeH="0" baseline="0" noProof="0" dirty="0" err="1">
                <a:ln>
                  <a:noFill/>
                </a:ln>
                <a:solidFill>
                  <a:srgbClr val="AF06AA"/>
                </a:solidFill>
                <a:effectLst>
                  <a:glow rad="127000">
                    <a:srgbClr val="AF06AA">
                      <a:alpha val="30000"/>
                    </a:srgbClr>
                  </a:glow>
                </a:effectLst>
                <a:uLnTx/>
                <a:uFillTx/>
                <a:latin typeface="SVN-Redressed" panose="02040603050506020204" pitchFamily="18" charset="0"/>
                <a:ea typeface="+mn-ea"/>
                <a:cs typeface="+mn-cs"/>
              </a:rPr>
              <a:t>viết</a:t>
            </a:r>
            <a:endParaRPr kumimoji="0" lang="en-US" sz="6600" b="0" i="0" u="none" strike="noStrike" kern="1200" cap="none" spc="0" normalizeH="0" baseline="0" noProof="0" dirty="0">
              <a:ln>
                <a:noFill/>
              </a:ln>
              <a:solidFill>
                <a:srgbClr val="AF06AA"/>
              </a:solidFill>
              <a:effectLst>
                <a:glow rad="127000">
                  <a:srgbClr val="AF06AA">
                    <a:alpha val="30000"/>
                  </a:srgbClr>
                </a:glow>
              </a:effectLst>
              <a:uLnTx/>
              <a:uFillTx/>
              <a:latin typeface="SVN-Redressed" panose="02040603050506020204" pitchFamily="18" charset="0"/>
              <a:ea typeface="+mn-ea"/>
              <a:cs typeface="+mn-cs"/>
            </a:endParaRPr>
          </a:p>
        </p:txBody>
      </p:sp>
      <p:grpSp>
        <p:nvGrpSpPr>
          <p:cNvPr id="10" name="Group 9">
            <a:extLst>
              <a:ext uri="{FF2B5EF4-FFF2-40B4-BE49-F238E27FC236}">
                <a16:creationId xmlns:a16="http://schemas.microsoft.com/office/drawing/2014/main" id="{80F744E5-DE7C-4CFE-AC05-96BD24781E2C}"/>
              </a:ext>
            </a:extLst>
          </p:cNvPr>
          <p:cNvGrpSpPr/>
          <p:nvPr/>
        </p:nvGrpSpPr>
        <p:grpSpPr>
          <a:xfrm>
            <a:off x="731809" y="1087071"/>
            <a:ext cx="2935362" cy="2926080"/>
            <a:chOff x="1105147" y="1463040"/>
            <a:chExt cx="2935362" cy="2926080"/>
          </a:xfrm>
        </p:grpSpPr>
        <p:pic>
          <p:nvPicPr>
            <p:cNvPr id="12" name="Picture 11" descr="A picture containing icon&#10;&#10;Description automatically generated">
              <a:extLst>
                <a:ext uri="{FF2B5EF4-FFF2-40B4-BE49-F238E27FC236}">
                  <a16:creationId xmlns:a16="http://schemas.microsoft.com/office/drawing/2014/main" id="{8BF94120-CEF5-47C6-AE48-A99A350B0E69}"/>
                </a:ext>
              </a:extLst>
            </p:cNvPr>
            <p:cNvPicPr>
              <a:picLocks noChangeAspect="1"/>
            </p:cNvPicPr>
            <p:nvPr/>
          </p:nvPicPr>
          <p:blipFill rotWithShape="1">
            <a:blip r:embed="rId5">
              <a:extLst>
                <a:ext uri="{28A0092B-C50C-407E-A947-70E740481C1C}">
                  <a14:useLocalDpi xmlns:a14="http://schemas.microsoft.com/office/drawing/2010/main" val="0"/>
                </a:ext>
              </a:extLst>
            </a:blip>
            <a:srcRect l="10243" t="49075" r="44771" b="6081"/>
            <a:stretch/>
          </p:blipFill>
          <p:spPr>
            <a:xfrm>
              <a:off x="1105147" y="1463040"/>
              <a:ext cx="2935362" cy="2926080"/>
            </a:xfrm>
            <a:prstGeom prst="rect">
              <a:avLst/>
            </a:prstGeom>
          </p:spPr>
        </p:pic>
        <p:sp>
          <p:nvSpPr>
            <p:cNvPr id="13" name="TextBox 12">
              <a:extLst>
                <a:ext uri="{FF2B5EF4-FFF2-40B4-BE49-F238E27FC236}">
                  <a16:creationId xmlns:a16="http://schemas.microsoft.com/office/drawing/2014/main" id="{93EBD9F5-B3FE-41A3-A329-E82D1C8AC526}"/>
                </a:ext>
              </a:extLst>
            </p:cNvPr>
            <p:cNvSpPr txBox="1"/>
            <p:nvPr/>
          </p:nvSpPr>
          <p:spPr>
            <a:xfrm>
              <a:off x="1399778" y="2177030"/>
              <a:ext cx="2346100" cy="147732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err="1">
                  <a:solidFill>
                    <a:srgbClr val="243F8B"/>
                  </a:solidFill>
                  <a:latin typeface="Calibri" panose="020F0502020204030204" pitchFamily="34" charset="0"/>
                  <a:cs typeface="Calibri" panose="020F0502020204030204" pitchFamily="34" charset="0"/>
                </a:rPr>
                <a:t>Đọc</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đoạn</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giới</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thiệu</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mình</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viết</a:t>
              </a: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14" name="Group 13">
            <a:extLst>
              <a:ext uri="{FF2B5EF4-FFF2-40B4-BE49-F238E27FC236}">
                <a16:creationId xmlns:a16="http://schemas.microsoft.com/office/drawing/2014/main" id="{82EFB660-BA80-4CF8-BF14-E68F1D667471}"/>
              </a:ext>
            </a:extLst>
          </p:cNvPr>
          <p:cNvGrpSpPr/>
          <p:nvPr/>
        </p:nvGrpSpPr>
        <p:grpSpPr>
          <a:xfrm>
            <a:off x="4463845" y="982349"/>
            <a:ext cx="3261464" cy="2743200"/>
            <a:chOff x="4529959" y="951571"/>
            <a:chExt cx="3261464" cy="2743200"/>
          </a:xfrm>
        </p:grpSpPr>
        <p:pic>
          <p:nvPicPr>
            <p:cNvPr id="15" name="Picture 14" descr="A picture containing icon&#10;&#10;Description automatically generated">
              <a:extLst>
                <a:ext uri="{FF2B5EF4-FFF2-40B4-BE49-F238E27FC236}">
                  <a16:creationId xmlns:a16="http://schemas.microsoft.com/office/drawing/2014/main" id="{743167DD-B301-4C2B-8950-A8C0625617FE}"/>
                </a:ext>
              </a:extLst>
            </p:cNvPr>
            <p:cNvPicPr>
              <a:picLocks noChangeAspect="1"/>
            </p:cNvPicPr>
            <p:nvPr/>
          </p:nvPicPr>
          <p:blipFill rotWithShape="1">
            <a:blip r:embed="rId5">
              <a:extLst>
                <a:ext uri="{28A0092B-C50C-407E-A947-70E740481C1C}">
                  <a14:useLocalDpi xmlns:a14="http://schemas.microsoft.com/office/drawing/2010/main" val="0"/>
                </a:ext>
              </a:extLst>
            </a:blip>
            <a:srcRect l="3710" t="5121" r="47903" b="53750"/>
            <a:stretch/>
          </p:blipFill>
          <p:spPr>
            <a:xfrm rot="708905">
              <a:off x="4529959" y="951571"/>
              <a:ext cx="3227298" cy="2743200"/>
            </a:xfrm>
            <a:prstGeom prst="rect">
              <a:avLst/>
            </a:prstGeom>
          </p:spPr>
        </p:pic>
        <p:sp>
          <p:nvSpPr>
            <p:cNvPr id="16" name="TextBox 15">
              <a:extLst>
                <a:ext uri="{FF2B5EF4-FFF2-40B4-BE49-F238E27FC236}">
                  <a16:creationId xmlns:a16="http://schemas.microsoft.com/office/drawing/2014/main" id="{1AC06A2E-A690-473A-B003-43D53376FC71}"/>
                </a:ext>
              </a:extLst>
            </p:cNvPr>
            <p:cNvSpPr txBox="1"/>
            <p:nvPr/>
          </p:nvSpPr>
          <p:spPr>
            <a:xfrm>
              <a:off x="4856061" y="1684943"/>
              <a:ext cx="2935362" cy="147732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Các</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thành</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viên</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nghe</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góp</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ý,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sửa</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lỗi</a:t>
              </a: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17" name="Group 16">
            <a:extLst>
              <a:ext uri="{FF2B5EF4-FFF2-40B4-BE49-F238E27FC236}">
                <a16:creationId xmlns:a16="http://schemas.microsoft.com/office/drawing/2014/main" id="{8E2583EE-5616-4B17-8E11-4B1CC3874BAE}"/>
              </a:ext>
            </a:extLst>
          </p:cNvPr>
          <p:cNvGrpSpPr/>
          <p:nvPr/>
        </p:nvGrpSpPr>
        <p:grpSpPr>
          <a:xfrm>
            <a:off x="8617869" y="1315671"/>
            <a:ext cx="2961767" cy="2468880"/>
            <a:chOff x="8963158" y="1920240"/>
            <a:chExt cx="2961767" cy="2468880"/>
          </a:xfrm>
        </p:grpSpPr>
        <p:pic>
          <p:nvPicPr>
            <p:cNvPr id="18" name="Picture 17" descr="A picture containing icon&#10;&#10;Description automatically generated">
              <a:extLst>
                <a:ext uri="{FF2B5EF4-FFF2-40B4-BE49-F238E27FC236}">
                  <a16:creationId xmlns:a16="http://schemas.microsoft.com/office/drawing/2014/main" id="{189FC0BD-4A1C-406F-9DF3-A7AC13C60C77}"/>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contrast="20000"/>
                      </a14:imgEffect>
                    </a14:imgLayer>
                  </a14:imgProps>
                </a:ext>
                <a:ext uri="{28A0092B-C50C-407E-A947-70E740481C1C}">
                  <a14:useLocalDpi xmlns:a14="http://schemas.microsoft.com/office/drawing/2010/main" val="0"/>
                </a:ext>
              </a:extLst>
            </a:blip>
            <a:srcRect l="54135" t="18058" r="879" b="44442"/>
            <a:stretch/>
          </p:blipFill>
          <p:spPr>
            <a:xfrm>
              <a:off x="8963158" y="1920240"/>
              <a:ext cx="2961767" cy="2468880"/>
            </a:xfrm>
            <a:prstGeom prst="rect">
              <a:avLst/>
            </a:prstGeom>
          </p:spPr>
        </p:pic>
        <p:sp>
          <p:nvSpPr>
            <p:cNvPr id="19" name="TextBox 18">
              <a:extLst>
                <a:ext uri="{FF2B5EF4-FFF2-40B4-BE49-F238E27FC236}">
                  <a16:creationId xmlns:a16="http://schemas.microsoft.com/office/drawing/2014/main" id="{1D0B2EDF-F8BD-46F1-B32C-C5768E87A28E}"/>
                </a:ext>
              </a:extLst>
            </p:cNvPr>
            <p:cNvSpPr txBox="1"/>
            <p:nvPr/>
          </p:nvSpPr>
          <p:spPr>
            <a:xfrm>
              <a:off x="9314724" y="2416016"/>
              <a:ext cx="2258633" cy="147732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Trình</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bày</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kết</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quả</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trước</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lớp</a:t>
              </a: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pic>
        <p:nvPicPr>
          <p:cNvPr id="20" name="Picture 19" descr="A picture containing icon&#10;&#10;Description automatically generated">
            <a:extLst>
              <a:ext uri="{FF2B5EF4-FFF2-40B4-BE49-F238E27FC236}">
                <a16:creationId xmlns:a16="http://schemas.microsoft.com/office/drawing/2014/main" id="{0D9B907B-9A01-4F92-BCE2-7EF5E3697318}"/>
              </a:ext>
            </a:extLst>
          </p:cNvPr>
          <p:cNvPicPr>
            <a:picLocks noChangeAspect="1"/>
          </p:cNvPicPr>
          <p:nvPr/>
        </p:nvPicPr>
        <p:blipFill rotWithShape="1">
          <a:blip r:embed="rId8">
            <a:extLst>
              <a:ext uri="{BEBA8EAE-BF5A-486C-A8C5-ECC9F3942E4B}">
                <a14:imgProps xmlns:a14="http://schemas.microsoft.com/office/drawing/2010/main">
                  <a14:imgLayer r:embed="rId9">
                    <a14:imgEffect>
                      <a14:colorTemperature colorTemp="8800"/>
                    </a14:imgEffect>
                  </a14:imgLayer>
                </a14:imgProps>
              </a:ext>
              <a:ext uri="{28A0092B-C50C-407E-A947-70E740481C1C}">
                <a14:useLocalDpi xmlns:a14="http://schemas.microsoft.com/office/drawing/2010/main" val="0"/>
              </a:ext>
            </a:extLst>
          </a:blip>
          <a:srcRect l="7448" t="27182" r="3097" b="8653"/>
          <a:stretch/>
        </p:blipFill>
        <p:spPr>
          <a:xfrm>
            <a:off x="2796372" y="3680353"/>
            <a:ext cx="6922512" cy="3182977"/>
          </a:xfrm>
          <a:prstGeom prst="rect">
            <a:avLst/>
          </a:prstGeom>
        </p:spPr>
      </p:pic>
    </p:spTree>
    <p:extLst>
      <p:ext uri="{BB962C8B-B14F-4D97-AF65-F5344CB8AC3E}">
        <p14:creationId xmlns:p14="http://schemas.microsoft.com/office/powerpoint/2010/main" val="3312122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childTnLst>
                          </p:cTn>
                        </p:par>
                        <p:par>
                          <p:cTn id="12" fill="hold">
                            <p:stCondLst>
                              <p:cond delay="1150"/>
                            </p:stCondLst>
                            <p:childTnLst>
                              <p:par>
                                <p:cTn id="13" presetID="55" presetClass="entr" presetSubtype="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500" fill="hold"/>
                                        <p:tgtEl>
                                          <p:spTgt spid="20"/>
                                        </p:tgtEl>
                                        <p:attrNameLst>
                                          <p:attrName>ppt_w</p:attrName>
                                        </p:attrNameLst>
                                      </p:cBhvr>
                                      <p:tavLst>
                                        <p:tav tm="0">
                                          <p:val>
                                            <p:strVal val="#ppt_w*0.70"/>
                                          </p:val>
                                        </p:tav>
                                        <p:tav tm="100000">
                                          <p:val>
                                            <p:strVal val="#ppt_w"/>
                                          </p:val>
                                        </p:tav>
                                      </p:tavLst>
                                    </p:anim>
                                    <p:anim calcmode="lin" valueType="num">
                                      <p:cBhvr>
                                        <p:cTn id="16" dur="500" fill="hold"/>
                                        <p:tgtEl>
                                          <p:spTgt spid="20"/>
                                        </p:tgtEl>
                                        <p:attrNameLst>
                                          <p:attrName>ppt_h</p:attrName>
                                        </p:attrNameLst>
                                      </p:cBhvr>
                                      <p:tavLst>
                                        <p:tav tm="0">
                                          <p:val>
                                            <p:strVal val="#ppt_h"/>
                                          </p:val>
                                        </p:tav>
                                        <p:tav tm="100000">
                                          <p:val>
                                            <p:strVal val="#ppt_h"/>
                                          </p:val>
                                        </p:tav>
                                      </p:tavLst>
                                    </p:anim>
                                    <p:animEffect transition="in" filter="fade">
                                      <p:cBhvr>
                                        <p:cTn id="17" dur="500"/>
                                        <p:tgtEl>
                                          <p:spTgt spid="20"/>
                                        </p:tgtEl>
                                      </p:cBhvr>
                                    </p:animEffect>
                                  </p:childTnLst>
                                  <p:subTnLst>
                                    <p:audio>
                                      <p:cMediaNode>
                                        <p:cTn display="0" masterRel="sameClick">
                                          <p:stCondLst>
                                            <p:cond evt="begin" delay="0">
                                              <p:tn val="13"/>
                                            </p:cond>
                                          </p:stCondLst>
                                          <p:endCondLst>
                                            <p:cond evt="onStopAudio" delay="0">
                                              <p:tgtEl>
                                                <p:sldTgt/>
                                              </p:tgtEl>
                                            </p:cond>
                                          </p:endCondLst>
                                        </p:cTn>
                                        <p:tgtEl>
                                          <p:sndTgt r:embed="rId3" name="uỷn.wav"/>
                                        </p:tgtEl>
                                      </p:cMediaNode>
                                    </p:audio>
                                  </p:subTnLst>
                                </p:cTn>
                              </p:par>
                            </p:childTnLst>
                          </p:cTn>
                        </p:par>
                        <p:par>
                          <p:cTn id="18" fill="hold">
                            <p:stCondLst>
                              <p:cond delay="165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par>
                                <p:cTn id="24" presetID="53" presetClass="entr" presetSubtype="16" fill="hold" nodeType="withEffect">
                                  <p:stCondLst>
                                    <p:cond delay="50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par>
                                <p:cTn id="29" presetID="53" presetClass="entr" presetSubtype="16" fill="hold" nodeType="withEffect">
                                  <p:stCondLst>
                                    <p:cond delay="100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Effect transition="in" filter="fade">
                                      <p:cBhvr>
                                        <p:cTn id="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364CE37C-771A-4E75-A914-6417DC9100DF}"/>
              </a:ext>
            </a:extLst>
          </p:cNvPr>
          <p:cNvPicPr>
            <a:picLocks noChangeAspect="1"/>
          </p:cNvPicPr>
          <p:nvPr/>
        </p:nvPicPr>
        <p:blipFill rotWithShape="1">
          <a:blip r:embed="rId3"/>
          <a:srcRect l="1330" t="3500" r="1612" b="54834"/>
          <a:stretch/>
        </p:blipFill>
        <p:spPr>
          <a:xfrm>
            <a:off x="9833" y="-58995"/>
            <a:ext cx="12192000" cy="6916995"/>
          </a:xfrm>
          <a:prstGeom prst="rect">
            <a:avLst/>
          </a:prstGeom>
        </p:spPr>
      </p:pic>
      <p:pic>
        <p:nvPicPr>
          <p:cNvPr id="3" name="图片 2">
            <a:extLst>
              <a:ext uri="{FF2B5EF4-FFF2-40B4-BE49-F238E27FC236}">
                <a16:creationId xmlns:a16="http://schemas.microsoft.com/office/drawing/2014/main" id="{46C6F2F0-99D1-47C3-959F-ECAC63A90D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8994"/>
            <a:ext cx="12201833" cy="1680134"/>
          </a:xfrm>
          <a:prstGeom prst="rect">
            <a:avLst/>
          </a:prstGeom>
        </p:spPr>
      </p:pic>
      <p:sp>
        <p:nvSpPr>
          <p:cNvPr id="4" name="TextBox 3">
            <a:extLst>
              <a:ext uri="{FF2B5EF4-FFF2-40B4-BE49-F238E27FC236}">
                <a16:creationId xmlns:a16="http://schemas.microsoft.com/office/drawing/2014/main" id="{876CD1FA-52F2-4426-8073-55BAE04D4F8E}"/>
              </a:ext>
            </a:extLst>
          </p:cNvPr>
          <p:cNvSpPr txBox="1"/>
          <p:nvPr/>
        </p:nvSpPr>
        <p:spPr>
          <a:xfrm>
            <a:off x="2686050" y="4714875"/>
            <a:ext cx="7905750" cy="1200329"/>
          </a:xfrm>
          <a:prstGeom prst="rect">
            <a:avLst/>
          </a:prstGeom>
          <a:noFill/>
        </p:spPr>
        <p:txBody>
          <a:bodyPr wrap="square" rtlCol="0">
            <a:spAutoFit/>
          </a:bodyPr>
          <a:lstStyle/>
          <a:p>
            <a:pPr algn="ctr"/>
            <a:r>
              <a:rPr lang="en-US" sz="36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Về</a:t>
            </a:r>
            <a:r>
              <a:rPr lang="en-US" sz="36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nhà</a:t>
            </a:r>
            <a:r>
              <a:rPr lang="en-US" sz="36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tìm</a:t>
            </a:r>
            <a:r>
              <a:rPr lang="en-US" sz="36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đọc</a:t>
            </a:r>
            <a:r>
              <a:rPr lang="en-US" sz="36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thêm</a:t>
            </a:r>
            <a:r>
              <a:rPr lang="en-US" sz="36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những</a:t>
            </a:r>
            <a:r>
              <a:rPr lang="en-US" sz="36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câu</a:t>
            </a:r>
            <a:r>
              <a:rPr lang="en-US" sz="36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đố</a:t>
            </a:r>
            <a:r>
              <a:rPr lang="en-US" sz="36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về</a:t>
            </a:r>
            <a:r>
              <a:rPr lang="en-US" sz="36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đồ</a:t>
            </a:r>
            <a:r>
              <a:rPr lang="en-US" sz="36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dùng</a:t>
            </a:r>
            <a:r>
              <a:rPr lang="en-US" sz="36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học</a:t>
            </a:r>
            <a:r>
              <a:rPr lang="en-US" sz="36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tập</a:t>
            </a:r>
            <a:r>
              <a:rPr lang="en-US" sz="36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hoặc</a:t>
            </a:r>
            <a:r>
              <a:rPr lang="en-US" sz="36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đồ</a:t>
            </a:r>
            <a:r>
              <a:rPr lang="en-US" sz="36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dùng</a:t>
            </a:r>
            <a:r>
              <a:rPr lang="en-US" sz="36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khác</a:t>
            </a:r>
            <a:endParaRPr lang="en-US" sz="36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2680928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C13D99-F35B-42B9-AD13-4D05EFB9CAA3}"/>
              </a:ext>
            </a:extLst>
          </p:cNvPr>
          <p:cNvSpPr txBox="1"/>
          <p:nvPr/>
        </p:nvSpPr>
        <p:spPr>
          <a:xfrm>
            <a:off x="1457325" y="85725"/>
            <a:ext cx="8991600" cy="1569660"/>
          </a:xfrm>
          <a:prstGeom prst="rect">
            <a:avLst/>
          </a:prstGeom>
          <a:noFill/>
        </p:spPr>
        <p:txBody>
          <a:bodyPr wrap="square" rtlCol="0">
            <a:spAutoFit/>
          </a:bodyPr>
          <a:lstStyle/>
          <a:p>
            <a:pPr algn="ctr"/>
            <a:r>
              <a:rPr lang="en-US" sz="3200" dirty="0" err="1">
                <a:latin typeface="Arial-Rounded" panose="020B0500000000000000" pitchFamily="34" charset="0"/>
                <a:ea typeface="Arial-Rounded" panose="020B0500000000000000" pitchFamily="34" charset="0"/>
                <a:cs typeface="Arial-Rounded" panose="020B0500000000000000" pitchFamily="34" charset="0"/>
              </a:rPr>
              <a:t>Ngăn</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nhỏ</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rồi</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lại</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ngăn</a:t>
            </a:r>
            <a:r>
              <a:rPr lang="en-US" sz="3200" dirty="0">
                <a:latin typeface="Arial-Rounded" panose="020B0500000000000000" pitchFamily="34" charset="0"/>
                <a:ea typeface="Arial-Rounded" panose="020B0500000000000000" pitchFamily="34" charset="0"/>
                <a:cs typeface="Arial-Rounded" panose="020B0500000000000000" pitchFamily="34" charset="0"/>
              </a:rPr>
              <a:t> to</a:t>
            </a:r>
          </a:p>
          <a:p>
            <a:pPr algn="ctr"/>
            <a:r>
              <a:rPr lang="en-US" sz="3200" dirty="0" err="1">
                <a:latin typeface="Arial-Rounded" panose="020B0500000000000000" pitchFamily="34" charset="0"/>
                <a:ea typeface="Arial-Rounded" panose="020B0500000000000000" pitchFamily="34" charset="0"/>
                <a:cs typeface="Arial-Rounded" panose="020B0500000000000000" pitchFamily="34" charset="0"/>
              </a:rPr>
              <a:t>Đựng</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vở</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đựng</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bút</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đựng</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kho</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sách</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đầy</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a:p>
            <a:pPr algn="ctr"/>
            <a:r>
              <a:rPr lang="en-US" sz="3200" dirty="0">
                <a:latin typeface="Arial-Rounded" panose="020B0500000000000000" pitchFamily="34" charset="0"/>
                <a:ea typeface="Arial-Rounded" panose="020B0500000000000000" pitchFamily="34" charset="0"/>
                <a:cs typeface="Arial-Rounded" panose="020B0500000000000000" pitchFamily="34" charset="0"/>
              </a:rPr>
              <a:t>(</a:t>
            </a:r>
            <a:r>
              <a:rPr lang="en-US" sz="3200" dirty="0" err="1">
                <a:latin typeface="Arial-Rounded" panose="020B0500000000000000" pitchFamily="34" charset="0"/>
                <a:ea typeface="Arial-Rounded" panose="020B0500000000000000" pitchFamily="34" charset="0"/>
                <a:cs typeface="Arial-Rounded" panose="020B0500000000000000" pitchFamily="34" charset="0"/>
              </a:rPr>
              <a:t>Là</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cái</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gì</a:t>
            </a:r>
            <a:r>
              <a:rPr lang="en-US" sz="3200"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21" name="TextBox 20">
            <a:extLst>
              <a:ext uri="{FF2B5EF4-FFF2-40B4-BE49-F238E27FC236}">
                <a16:creationId xmlns:a16="http://schemas.microsoft.com/office/drawing/2014/main" id="{86EB6E41-A930-4D09-B485-7860612F8D59}"/>
              </a:ext>
            </a:extLst>
          </p:cNvPr>
          <p:cNvSpPr txBox="1"/>
          <p:nvPr/>
        </p:nvSpPr>
        <p:spPr>
          <a:xfrm>
            <a:off x="1457325" y="2038350"/>
            <a:ext cx="8991600" cy="2554545"/>
          </a:xfrm>
          <a:prstGeom prst="rect">
            <a:avLst/>
          </a:prstGeom>
          <a:noFill/>
        </p:spPr>
        <p:txBody>
          <a:bodyPr wrap="square" rtlCol="0">
            <a:spAutoFit/>
          </a:bodyPr>
          <a:lstStyle/>
          <a:p>
            <a:pPr algn="ctr"/>
            <a:r>
              <a:rPr lang="vi-VN" sz="3200" dirty="0">
                <a:latin typeface="Arial-Rounded" panose="020B0500000000000000" pitchFamily="34" charset="0"/>
                <a:ea typeface="Arial-Rounded" panose="020B0500000000000000" pitchFamily="34" charset="0"/>
                <a:cs typeface="Arial-Rounded" panose="020B0500000000000000" pitchFamily="34" charset="0"/>
              </a:rPr>
              <a:t>Mình tròn đầu nhọn</a:t>
            </a:r>
          </a:p>
          <a:p>
            <a:pPr algn="ctr"/>
            <a:r>
              <a:rPr lang="vi-VN" sz="3200" dirty="0">
                <a:latin typeface="Arial-Rounded" panose="020B0500000000000000" pitchFamily="34" charset="0"/>
                <a:ea typeface="Arial-Rounded" panose="020B0500000000000000" pitchFamily="34" charset="0"/>
                <a:cs typeface="Arial-Rounded" panose="020B0500000000000000" pitchFamily="34" charset="0"/>
              </a:rPr>
              <a:t>Không phải bò trâu</a:t>
            </a:r>
          </a:p>
          <a:p>
            <a:pPr algn="ctr"/>
            <a:r>
              <a:rPr lang="vi-VN" sz="3200" dirty="0">
                <a:latin typeface="Arial-Rounded" panose="020B0500000000000000" pitchFamily="34" charset="0"/>
                <a:ea typeface="Arial-Rounded" panose="020B0500000000000000" pitchFamily="34" charset="0"/>
                <a:cs typeface="Arial-Rounded" panose="020B0500000000000000" pitchFamily="34" charset="0"/>
              </a:rPr>
              <a:t>Uống nước ao sâu</a:t>
            </a:r>
          </a:p>
          <a:p>
            <a:pPr algn="ctr"/>
            <a:r>
              <a:rPr lang="vi-VN" sz="3200" dirty="0">
                <a:latin typeface="Arial-Rounded" panose="020B0500000000000000" pitchFamily="34" charset="0"/>
                <a:ea typeface="Arial-Rounded" panose="020B0500000000000000" pitchFamily="34" charset="0"/>
                <a:cs typeface="Arial-Rounded" panose="020B0500000000000000" pitchFamily="34" charset="0"/>
              </a:rPr>
              <a:t>Lên cày ruộng cạn</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a:p>
            <a:pPr algn="ctr"/>
            <a:r>
              <a:rPr lang="en-US" sz="3200" dirty="0">
                <a:latin typeface="Arial-Rounded" panose="020B0500000000000000" pitchFamily="34" charset="0"/>
                <a:ea typeface="Arial-Rounded" panose="020B0500000000000000" pitchFamily="34" charset="0"/>
                <a:cs typeface="Arial-Rounded" panose="020B0500000000000000" pitchFamily="34" charset="0"/>
              </a:rPr>
              <a:t>(</a:t>
            </a:r>
            <a:r>
              <a:rPr lang="en-US" sz="3200" dirty="0" err="1">
                <a:latin typeface="Arial-Rounded" panose="020B0500000000000000" pitchFamily="34" charset="0"/>
                <a:ea typeface="Arial-Rounded" panose="020B0500000000000000" pitchFamily="34" charset="0"/>
                <a:cs typeface="Arial-Rounded" panose="020B0500000000000000" pitchFamily="34" charset="0"/>
              </a:rPr>
              <a:t>Là</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cái</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gì</a:t>
            </a:r>
            <a:r>
              <a:rPr lang="en-US" sz="3200"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22" name="TextBox 21">
            <a:extLst>
              <a:ext uri="{FF2B5EF4-FFF2-40B4-BE49-F238E27FC236}">
                <a16:creationId xmlns:a16="http://schemas.microsoft.com/office/drawing/2014/main" id="{5025AD52-102F-47FA-8444-5EBAFD675A88}"/>
              </a:ext>
            </a:extLst>
          </p:cNvPr>
          <p:cNvSpPr txBox="1"/>
          <p:nvPr/>
        </p:nvSpPr>
        <p:spPr>
          <a:xfrm>
            <a:off x="1600200" y="4975860"/>
            <a:ext cx="8991600" cy="1569660"/>
          </a:xfrm>
          <a:prstGeom prst="rect">
            <a:avLst/>
          </a:prstGeom>
          <a:noFill/>
        </p:spPr>
        <p:txBody>
          <a:bodyPr wrap="square" rtlCol="0">
            <a:spAutoFit/>
          </a:bodyPr>
          <a:lstStyle/>
          <a:p>
            <a:pPr algn="ctr"/>
            <a:r>
              <a:rPr lang="vi-VN" sz="3200" dirty="0">
                <a:latin typeface="Arial-Rounded" panose="020B0500000000000000" pitchFamily="34" charset="0"/>
                <a:ea typeface="Arial-Rounded" panose="020B0500000000000000" pitchFamily="34" charset="0"/>
                <a:cs typeface="Arial-Rounded" panose="020B0500000000000000" pitchFamily="34" charset="0"/>
              </a:rPr>
              <a:t>Thân thì liền với hai chân</a:t>
            </a:r>
          </a:p>
          <a:p>
            <a:pPr algn="ctr"/>
            <a:r>
              <a:rPr lang="vi-VN" sz="3200" dirty="0">
                <a:latin typeface="Arial-Rounded" panose="020B0500000000000000" pitchFamily="34" charset="0"/>
                <a:ea typeface="Arial-Rounded" panose="020B0500000000000000" pitchFamily="34" charset="0"/>
                <a:cs typeface="Arial-Rounded" panose="020B0500000000000000" pitchFamily="34" charset="0"/>
              </a:rPr>
              <a:t>Khi làm chân nghỉ, chân quay mới kỳ.</a:t>
            </a:r>
          </a:p>
          <a:p>
            <a:pPr algn="ctr"/>
            <a:r>
              <a:rPr lang="vi-VN" sz="3200" dirty="0">
                <a:latin typeface="Arial-Rounded" panose="020B0500000000000000" pitchFamily="34" charset="0"/>
                <a:ea typeface="Arial-Rounded" panose="020B0500000000000000" pitchFamily="34" charset="0"/>
                <a:cs typeface="Arial-Rounded" panose="020B0500000000000000" pitchFamily="34" charset="0"/>
              </a:rPr>
              <a:t>(Là cái gì?</a:t>
            </a:r>
          </a:p>
        </p:txBody>
      </p:sp>
      <p:pic>
        <p:nvPicPr>
          <p:cNvPr id="23" name="Picture 22" descr="Shape&#10;&#10;Description automatically generated with medium confidence">
            <a:extLst>
              <a:ext uri="{FF2B5EF4-FFF2-40B4-BE49-F238E27FC236}">
                <a16:creationId xmlns:a16="http://schemas.microsoft.com/office/drawing/2014/main" id="{1A9EBD43-0F6E-4919-BA10-6E5273DF79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63548" y="0"/>
            <a:ext cx="1428452" cy="1428452"/>
          </a:xfrm>
          <a:prstGeom prst="rect">
            <a:avLst/>
          </a:prstGeom>
        </p:spPr>
      </p:pic>
    </p:spTree>
    <p:extLst>
      <p:ext uri="{BB962C8B-B14F-4D97-AF65-F5344CB8AC3E}">
        <p14:creationId xmlns:p14="http://schemas.microsoft.com/office/powerpoint/2010/main" val="30049808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55983BEE-9539-4B14-90FE-8716C431F8D8}"/>
              </a:ext>
            </a:extLst>
          </p:cNvPr>
          <p:cNvPicPr>
            <a:picLocks noChangeAspect="1"/>
          </p:cNvPicPr>
          <p:nvPr/>
        </p:nvPicPr>
        <p:blipFill rotWithShape="1">
          <a:blip r:embed="rId3"/>
          <a:srcRect l="12156" r="13768"/>
          <a:stretch/>
        </p:blipFill>
        <p:spPr>
          <a:xfrm rot="16200000">
            <a:off x="2645227" y="-2688773"/>
            <a:ext cx="6858002" cy="12235544"/>
          </a:xfrm>
          <a:prstGeom prst="rect">
            <a:avLst/>
          </a:prstGeom>
        </p:spPr>
      </p:pic>
      <p:pic>
        <p:nvPicPr>
          <p:cNvPr id="7" name="图片 6">
            <a:extLst>
              <a:ext uri="{FF2B5EF4-FFF2-40B4-BE49-F238E27FC236}">
                <a16:creationId xmlns:a16="http://schemas.microsoft.com/office/drawing/2014/main" id="{C1BD9862-8923-4966-B434-53207F9062A1}"/>
              </a:ext>
            </a:extLst>
          </p:cNvPr>
          <p:cNvPicPr>
            <a:picLocks noChangeAspect="1"/>
          </p:cNvPicPr>
          <p:nvPr/>
        </p:nvPicPr>
        <p:blipFill rotWithShape="1">
          <a:blip r:embed="rId4">
            <a:extLst>
              <a:ext uri="{28A0092B-C50C-407E-A947-70E740481C1C}">
                <a14:useLocalDpi xmlns:a14="http://schemas.microsoft.com/office/drawing/2010/main" val="0"/>
              </a:ext>
            </a:extLst>
          </a:blip>
          <a:srcRect l="12240" r="17448"/>
          <a:stretch/>
        </p:blipFill>
        <p:spPr>
          <a:xfrm rot="16200000">
            <a:off x="-2921001" y="2724150"/>
            <a:ext cx="6858000" cy="1409700"/>
          </a:xfrm>
          <a:prstGeom prst="rect">
            <a:avLst/>
          </a:prstGeom>
        </p:spPr>
      </p:pic>
      <p:pic>
        <p:nvPicPr>
          <p:cNvPr id="8" name="图片 7">
            <a:extLst>
              <a:ext uri="{FF2B5EF4-FFF2-40B4-BE49-F238E27FC236}">
                <a16:creationId xmlns:a16="http://schemas.microsoft.com/office/drawing/2014/main" id="{D52D8895-3EAF-44B1-A0FE-3FF5DB521963}"/>
              </a:ext>
            </a:extLst>
          </p:cNvPr>
          <p:cNvPicPr>
            <a:picLocks noChangeAspect="1"/>
          </p:cNvPicPr>
          <p:nvPr/>
        </p:nvPicPr>
        <p:blipFill rotWithShape="1">
          <a:blip r:embed="rId4">
            <a:extLst>
              <a:ext uri="{28A0092B-C50C-407E-A947-70E740481C1C}">
                <a14:useLocalDpi xmlns:a14="http://schemas.microsoft.com/office/drawing/2010/main" val="0"/>
              </a:ext>
            </a:extLst>
          </a:blip>
          <a:srcRect l="12240" r="17448"/>
          <a:stretch/>
        </p:blipFill>
        <p:spPr>
          <a:xfrm rot="5400000" flipH="1">
            <a:off x="8313055" y="2724149"/>
            <a:ext cx="6858003" cy="1409700"/>
          </a:xfrm>
          <a:prstGeom prst="rect">
            <a:avLst/>
          </a:prstGeom>
        </p:spPr>
      </p:pic>
      <p:pic>
        <p:nvPicPr>
          <p:cNvPr id="16" name="图片 15">
            <a:extLst>
              <a:ext uri="{FF2B5EF4-FFF2-40B4-BE49-F238E27FC236}">
                <a16:creationId xmlns:a16="http://schemas.microsoft.com/office/drawing/2014/main" id="{BEFC38D6-2CE6-456C-AF52-B15C31F4CE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49336" y="4595639"/>
            <a:ext cx="1302512" cy="1340541"/>
          </a:xfrm>
          <a:prstGeom prst="rect">
            <a:avLst/>
          </a:prstGeom>
        </p:spPr>
      </p:pic>
      <p:sp>
        <p:nvSpPr>
          <p:cNvPr id="17" name="文本框 16">
            <a:extLst>
              <a:ext uri="{FF2B5EF4-FFF2-40B4-BE49-F238E27FC236}">
                <a16:creationId xmlns:a16="http://schemas.microsoft.com/office/drawing/2014/main" id="{B27B13A8-6856-4781-812D-FE3E1915F6AC}"/>
              </a:ext>
            </a:extLst>
          </p:cNvPr>
          <p:cNvSpPr txBox="1"/>
          <p:nvPr/>
        </p:nvSpPr>
        <p:spPr>
          <a:xfrm>
            <a:off x="2605742" y="-921823"/>
            <a:ext cx="457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Source Han Serif SC" panose="02020400000000000000" pitchFamily="18" charset="-122"/>
              <a:ea typeface="Source Han Serif SC" panose="02020400000000000000" pitchFamily="18" charset="-122"/>
              <a:cs typeface="+mn-cs"/>
              <a:sym typeface="Source Han Serif SC" panose="02020400000000000000" pitchFamily="18" charset="-122"/>
            </a:endParaRPr>
          </a:p>
        </p:txBody>
      </p:sp>
      <p:sp>
        <p:nvSpPr>
          <p:cNvPr id="18" name="文本框 17">
            <a:extLst>
              <a:ext uri="{FF2B5EF4-FFF2-40B4-BE49-F238E27FC236}">
                <a16:creationId xmlns:a16="http://schemas.microsoft.com/office/drawing/2014/main" id="{5AC518E3-95C0-4F06-A3F2-51508B4031D5}"/>
              </a:ext>
            </a:extLst>
          </p:cNvPr>
          <p:cNvSpPr txBox="1"/>
          <p:nvPr/>
        </p:nvSpPr>
        <p:spPr>
          <a:xfrm>
            <a:off x="3033486" y="-2177143"/>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Source Han Serif SC" panose="02020400000000000000" pitchFamily="18" charset="-122"/>
              <a:ea typeface="Source Han Serif SC" panose="02020400000000000000" pitchFamily="18" charset="-122"/>
              <a:cs typeface="+mn-cs"/>
              <a:sym typeface="Source Han Serif SC" panose="02020400000000000000" pitchFamily="18" charset="-122"/>
            </a:endParaRPr>
          </a:p>
        </p:txBody>
      </p:sp>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56321" y="1676057"/>
            <a:ext cx="9104232" cy="3454629"/>
          </a:xfrm>
          <a:prstGeom prst="rect">
            <a:avLst/>
          </a:prstGeom>
        </p:spPr>
      </p:pic>
    </p:spTree>
    <p:extLst>
      <p:ext uri="{BB962C8B-B14F-4D97-AF65-F5344CB8AC3E}">
        <p14:creationId xmlns:p14="http://schemas.microsoft.com/office/powerpoint/2010/main" val="1331365511"/>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97866" y="-438477"/>
            <a:ext cx="999348" cy="1086247"/>
          </a:xfrm>
          <a:prstGeom prst="rect">
            <a:avLst/>
          </a:prstGeom>
        </p:spPr>
      </p:pic>
      <p:pic>
        <p:nvPicPr>
          <p:cNvPr id="4" name="Picture 4"/>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87564" y="-438477"/>
            <a:ext cx="999348" cy="1086247"/>
          </a:xfrm>
          <a:prstGeom prst="rect">
            <a:avLst/>
          </a:prstGeom>
        </p:spPr>
      </p:pic>
      <p:pic>
        <p:nvPicPr>
          <p:cNvPr id="5" name="Picture 5"/>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611693" y="-400447"/>
            <a:ext cx="999348" cy="1086247"/>
          </a:xfrm>
          <a:prstGeom prst="rect">
            <a:avLst/>
          </a:prstGeom>
        </p:spPr>
      </p:pic>
      <p:pic>
        <p:nvPicPr>
          <p:cNvPr id="6" name="Picture 6"/>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296989" y="4229635"/>
            <a:ext cx="999348" cy="1086247"/>
          </a:xfrm>
          <a:prstGeom prst="rect">
            <a:avLst/>
          </a:prstGeom>
        </p:spPr>
      </p:pic>
      <p:pic>
        <p:nvPicPr>
          <p:cNvPr id="8" name="Picture 8"/>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249724" y="1912452"/>
            <a:ext cx="999348" cy="1086247"/>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8246313" y="-38484"/>
            <a:ext cx="5061899" cy="2050069"/>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57819" y="-63722"/>
            <a:ext cx="4879443" cy="1976174"/>
          </a:xfrm>
          <a:prstGeom prst="rect">
            <a:avLst/>
          </a:prstGeom>
        </p:spPr>
      </p:pic>
      <p:pic>
        <p:nvPicPr>
          <p:cNvPr id="28" name="Picture 7">
            <a:extLst>
              <a:ext uri="{FF2B5EF4-FFF2-40B4-BE49-F238E27FC236}">
                <a16:creationId xmlns:a16="http://schemas.microsoft.com/office/drawing/2014/main" id="{184DF406-22FA-4BC0-B0D1-AC260A1074AE}"/>
              </a:ext>
            </a:extLst>
          </p:cNvPr>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3281" y="3755048"/>
            <a:ext cx="626420" cy="680891"/>
          </a:xfrm>
          <a:prstGeom prst="rect">
            <a:avLst/>
          </a:prstGeom>
        </p:spPr>
      </p:pic>
      <p:pic>
        <p:nvPicPr>
          <p:cNvPr id="29" name="Picture 8">
            <a:extLst>
              <a:ext uri="{FF2B5EF4-FFF2-40B4-BE49-F238E27FC236}">
                <a16:creationId xmlns:a16="http://schemas.microsoft.com/office/drawing/2014/main" id="{AFC0F027-C14C-4019-9C81-41ADB6E6310C}"/>
              </a:ext>
            </a:extLst>
          </p:cNvPr>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249724" y="1912452"/>
            <a:ext cx="999348" cy="1086247"/>
          </a:xfrm>
          <a:prstGeom prst="rect">
            <a:avLst/>
          </a:prstGeom>
        </p:spPr>
      </p:pic>
      <p:sp>
        <p:nvSpPr>
          <p:cNvPr id="30" name="AutoShape 4">
            <a:extLst>
              <a:ext uri="{FF2B5EF4-FFF2-40B4-BE49-F238E27FC236}">
                <a16:creationId xmlns:a16="http://schemas.microsoft.com/office/drawing/2014/main" id="{C9827431-3679-4674-8B75-4C0B7EB79506}"/>
              </a:ext>
            </a:extLst>
          </p:cNvPr>
          <p:cNvSpPr/>
          <p:nvPr/>
        </p:nvSpPr>
        <p:spPr>
          <a:xfrm rot="129639">
            <a:off x="656698" y="3295158"/>
            <a:ext cx="4710341" cy="1852748"/>
          </a:xfrm>
          <a:prstGeom prst="rect">
            <a:avLst/>
          </a:prstGeom>
          <a:solidFill>
            <a:srgbClr val="FFFFFF"/>
          </a:solidFill>
        </p:spPr>
      </p:sp>
      <p:grpSp>
        <p:nvGrpSpPr>
          <p:cNvPr id="31" name="Group 30">
            <a:extLst>
              <a:ext uri="{FF2B5EF4-FFF2-40B4-BE49-F238E27FC236}">
                <a16:creationId xmlns:a16="http://schemas.microsoft.com/office/drawing/2014/main" id="{1F208D7E-7C6E-4AE3-BC32-5489815D23CB}"/>
              </a:ext>
            </a:extLst>
          </p:cNvPr>
          <p:cNvGrpSpPr/>
          <p:nvPr/>
        </p:nvGrpSpPr>
        <p:grpSpPr>
          <a:xfrm>
            <a:off x="4713674" y="2268299"/>
            <a:ext cx="1732793" cy="1510779"/>
            <a:chOff x="11279221" y="6211935"/>
            <a:chExt cx="2599189" cy="2266168"/>
          </a:xfrm>
        </p:grpSpPr>
        <p:pic>
          <p:nvPicPr>
            <p:cNvPr id="32" name="Picture 14">
              <a:extLst>
                <a:ext uri="{FF2B5EF4-FFF2-40B4-BE49-F238E27FC236}">
                  <a16:creationId xmlns:a16="http://schemas.microsoft.com/office/drawing/2014/main" id="{C12C2925-1215-4ABF-8CA6-FDEE2F7E99BF}"/>
                </a:ext>
              </a:extLst>
            </p:cNvPr>
            <p:cNvPicPr>
              <a:picLocks noChangeAspect="1"/>
            </p:cNvPicPr>
            <p:nvPr/>
          </p:nvPicPr>
          <p:blipFill>
            <a:blip r:embed="rId6"/>
            <a:srcRect/>
            <a:stretch>
              <a:fillRect/>
            </a:stretch>
          </p:blipFill>
          <p:spPr>
            <a:xfrm rot="977126">
              <a:off x="11279221" y="6211935"/>
              <a:ext cx="2599189" cy="2266168"/>
            </a:xfrm>
            <a:prstGeom prst="rect">
              <a:avLst/>
            </a:prstGeom>
          </p:spPr>
        </p:pic>
        <p:sp>
          <p:nvSpPr>
            <p:cNvPr id="34" name="TextBox 15">
              <a:extLst>
                <a:ext uri="{FF2B5EF4-FFF2-40B4-BE49-F238E27FC236}">
                  <a16:creationId xmlns:a16="http://schemas.microsoft.com/office/drawing/2014/main" id="{7663066F-ABAB-419C-BAFB-7448A0A26944}"/>
                </a:ext>
              </a:extLst>
            </p:cNvPr>
            <p:cNvSpPr txBox="1"/>
            <p:nvPr/>
          </p:nvSpPr>
          <p:spPr>
            <a:xfrm rot="1078377">
              <a:off x="12223405" y="6306271"/>
              <a:ext cx="1176319" cy="2077492"/>
            </a:xfrm>
            <a:prstGeom prst="rect">
              <a:avLst/>
            </a:prstGeom>
          </p:spPr>
          <p:txBody>
            <a:bodyPr lIns="0" tIns="0" rIns="0" bIns="0" rtlCol="0" anchor="t">
              <a:spAutoFit/>
            </a:bodyPr>
            <a:lstStyle/>
            <a:p>
              <a:pPr marL="0" marR="0" lvl="0" indent="0" algn="ctr" defTabSz="609630" rtl="0" eaLnBrk="1" fontAlgn="auto" latinLnBrk="0" hangingPunct="1">
                <a:lnSpc>
                  <a:spcPts val="11201"/>
                </a:lnSpc>
                <a:spcBef>
                  <a:spcPct val="0"/>
                </a:spcBef>
                <a:spcAft>
                  <a:spcPts val="0"/>
                </a:spcAft>
                <a:buClrTx/>
                <a:buSzTx/>
                <a:buFontTx/>
                <a:buNone/>
                <a:tabLst/>
                <a:defRPr/>
              </a:pPr>
              <a:r>
                <a:rPr kumimoji="0" lang="en-US" sz="8000" b="0" i="0" u="none" strike="noStrike" kern="1200" cap="none" spc="744" normalizeH="0" baseline="0" noProof="0" dirty="0">
                  <a:ln>
                    <a:noFill/>
                  </a:ln>
                  <a:solidFill>
                    <a:srgbClr val="403D3C"/>
                  </a:solidFill>
                  <a:effectLst/>
                  <a:uLnTx/>
                  <a:uFillTx/>
                  <a:latin typeface="Josefin Sans Bold"/>
                  <a:ea typeface="+mn-ea"/>
                  <a:cs typeface="+mn-cs"/>
                </a:rPr>
                <a:t>?</a:t>
              </a:r>
            </a:p>
          </p:txBody>
        </p:sp>
      </p:grpSp>
      <p:sp>
        <p:nvSpPr>
          <p:cNvPr id="35" name="TextBox 7">
            <a:extLst>
              <a:ext uri="{FF2B5EF4-FFF2-40B4-BE49-F238E27FC236}">
                <a16:creationId xmlns:a16="http://schemas.microsoft.com/office/drawing/2014/main" id="{DCEB8B2E-46A4-44EF-A271-FEDC9E8872DD}"/>
              </a:ext>
            </a:extLst>
          </p:cNvPr>
          <p:cNvSpPr txBox="1"/>
          <p:nvPr/>
        </p:nvSpPr>
        <p:spPr>
          <a:xfrm rot="152325">
            <a:off x="648503" y="3631532"/>
            <a:ext cx="4498377" cy="1231106"/>
          </a:xfrm>
          <a:prstGeom prst="rect">
            <a:avLst/>
          </a:prstGeom>
        </p:spPr>
        <p:txBody>
          <a:bodyPr wrap="square" lIns="0" tIns="0" rIns="0" bIns="0" rtlCol="0" anchor="t">
            <a:spAutoFit/>
          </a:bodyPr>
          <a:lstStyle/>
          <a:p>
            <a:pPr lvl="0" algn="ctr" defTabSz="609630">
              <a:spcBef>
                <a:spcPct val="0"/>
              </a:spcBef>
            </a:pPr>
            <a:r>
              <a:rPr lang="en-US" sz="4000" b="1" dirty="0" err="1">
                <a:solidFill>
                  <a:prstClr val="black"/>
                </a:solidFill>
                <a:latin typeface="Arial" panose="020B0604020202020204" pitchFamily="34" charset="0"/>
                <a:cs typeface="Arial" panose="020B0604020202020204" pitchFamily="34" charset="0"/>
              </a:rPr>
              <a:t>Thông</a:t>
            </a:r>
            <a:r>
              <a:rPr lang="en-US" sz="4000" b="1" dirty="0">
                <a:solidFill>
                  <a:prstClr val="black"/>
                </a:solidFill>
                <a:latin typeface="Arial" panose="020B0604020202020204" pitchFamily="34" charset="0"/>
                <a:cs typeface="Arial" panose="020B0604020202020204" pitchFamily="34" charset="0"/>
              </a:rPr>
              <a:t> tin </a:t>
            </a:r>
            <a:r>
              <a:rPr lang="en-US" sz="4000" b="1" dirty="0" err="1">
                <a:solidFill>
                  <a:prstClr val="black"/>
                </a:solidFill>
                <a:latin typeface="Arial" panose="020B0604020202020204" pitchFamily="34" charset="0"/>
                <a:cs typeface="Arial" panose="020B0604020202020204" pitchFamily="34" charset="0"/>
              </a:rPr>
              <a:t>nào</a:t>
            </a:r>
            <a:r>
              <a:rPr lang="en-US" sz="4000" b="1" dirty="0">
                <a:solidFill>
                  <a:prstClr val="black"/>
                </a:solidFill>
                <a:latin typeface="Arial" panose="020B0604020202020204" pitchFamily="34" charset="0"/>
                <a:cs typeface="Arial" panose="020B0604020202020204" pitchFamily="34" charset="0"/>
              </a:rPr>
              <a:t> </a:t>
            </a:r>
            <a:r>
              <a:rPr lang="en-US" sz="4000" b="1" dirty="0" err="1">
                <a:solidFill>
                  <a:prstClr val="black"/>
                </a:solidFill>
                <a:latin typeface="Arial" panose="020B0604020202020204" pitchFamily="34" charset="0"/>
                <a:cs typeface="Arial" panose="020B0604020202020204" pitchFamily="34" charset="0"/>
              </a:rPr>
              <a:t>để</a:t>
            </a:r>
            <a:r>
              <a:rPr lang="en-US" sz="4000" b="1" dirty="0">
                <a:solidFill>
                  <a:prstClr val="black"/>
                </a:solidFill>
                <a:latin typeface="Arial" panose="020B0604020202020204" pitchFamily="34" charset="0"/>
                <a:cs typeface="Arial" panose="020B0604020202020204" pitchFamily="34" charset="0"/>
              </a:rPr>
              <a:t> </a:t>
            </a:r>
            <a:r>
              <a:rPr lang="en-US" sz="4000" b="1" dirty="0" err="1">
                <a:solidFill>
                  <a:prstClr val="black"/>
                </a:solidFill>
                <a:latin typeface="Arial" panose="020B0604020202020204" pitchFamily="34" charset="0"/>
                <a:cs typeface="Arial" panose="020B0604020202020204" pitchFamily="34" charset="0"/>
              </a:rPr>
              <a:t>nhận</a:t>
            </a:r>
            <a:r>
              <a:rPr lang="en-US" sz="4000" b="1" dirty="0">
                <a:solidFill>
                  <a:prstClr val="black"/>
                </a:solidFill>
                <a:latin typeface="Arial" panose="020B0604020202020204" pitchFamily="34" charset="0"/>
                <a:cs typeface="Arial" panose="020B0604020202020204" pitchFamily="34" charset="0"/>
              </a:rPr>
              <a:t> </a:t>
            </a:r>
            <a:r>
              <a:rPr lang="en-US" sz="4000" b="1" dirty="0" err="1">
                <a:solidFill>
                  <a:prstClr val="black"/>
                </a:solidFill>
                <a:latin typeface="Arial" panose="020B0604020202020204" pitchFamily="34" charset="0"/>
                <a:cs typeface="Arial" panose="020B0604020202020204" pitchFamily="34" charset="0"/>
              </a:rPr>
              <a:t>biết</a:t>
            </a:r>
            <a:r>
              <a:rPr lang="en-US" sz="4000" b="1" dirty="0">
                <a:solidFill>
                  <a:prstClr val="black"/>
                </a:solidFill>
                <a:latin typeface="Arial" panose="020B0604020202020204" pitchFamily="34" charset="0"/>
                <a:cs typeface="Arial" panose="020B0604020202020204" pitchFamily="34" charset="0"/>
              </a:rPr>
              <a:t> </a:t>
            </a:r>
            <a:r>
              <a:rPr lang="en-US" sz="4000" b="1" dirty="0" err="1">
                <a:solidFill>
                  <a:prstClr val="black"/>
                </a:solidFill>
                <a:latin typeface="Arial" panose="020B0604020202020204" pitchFamily="34" charset="0"/>
                <a:cs typeface="Arial" panose="020B0604020202020204" pitchFamily="34" charset="0"/>
              </a:rPr>
              <a:t>câu</a:t>
            </a:r>
            <a:r>
              <a:rPr lang="en-US" sz="4000" b="1" dirty="0">
                <a:solidFill>
                  <a:prstClr val="black"/>
                </a:solidFill>
                <a:latin typeface="Arial" panose="020B0604020202020204" pitchFamily="34" charset="0"/>
                <a:cs typeface="Arial" panose="020B0604020202020204" pitchFamily="34" charset="0"/>
              </a:rPr>
              <a:t> </a:t>
            </a:r>
            <a:r>
              <a:rPr lang="en-US" sz="4000" b="1" dirty="0" err="1">
                <a:solidFill>
                  <a:prstClr val="black"/>
                </a:solidFill>
                <a:latin typeface="Arial" panose="020B0604020202020204" pitchFamily="34" charset="0"/>
                <a:cs typeface="Arial" panose="020B0604020202020204" pitchFamily="34" charset="0"/>
              </a:rPr>
              <a:t>kể</a:t>
            </a:r>
            <a:r>
              <a:rPr lang="en-US" sz="4000" b="1" dirty="0">
                <a:solidFill>
                  <a:prstClr val="black"/>
                </a:solidFill>
                <a:latin typeface="Arial" panose="020B0604020202020204" pitchFamily="34" charset="0"/>
                <a:cs typeface="Arial" panose="020B0604020202020204" pitchFamily="34" charset="0"/>
              </a:rPr>
              <a:t>?</a:t>
            </a:r>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6" name="AutoShape 4">
            <a:extLst>
              <a:ext uri="{FF2B5EF4-FFF2-40B4-BE49-F238E27FC236}">
                <a16:creationId xmlns:a16="http://schemas.microsoft.com/office/drawing/2014/main" id="{0524FC18-1738-4980-A2AA-D47E4C1EF88B}"/>
              </a:ext>
            </a:extLst>
          </p:cNvPr>
          <p:cNvSpPr/>
          <p:nvPr/>
        </p:nvSpPr>
        <p:spPr>
          <a:xfrm rot="21470361" flipH="1">
            <a:off x="6652708" y="3203162"/>
            <a:ext cx="5387592" cy="1951538"/>
          </a:xfrm>
          <a:prstGeom prst="rect">
            <a:avLst/>
          </a:prstGeom>
          <a:solidFill>
            <a:srgbClr val="FFFFFF"/>
          </a:solidFill>
        </p:spPr>
      </p:sp>
      <p:sp>
        <p:nvSpPr>
          <p:cNvPr id="37" name="TextBox 7">
            <a:extLst>
              <a:ext uri="{FF2B5EF4-FFF2-40B4-BE49-F238E27FC236}">
                <a16:creationId xmlns:a16="http://schemas.microsoft.com/office/drawing/2014/main" id="{2D346CC8-A536-4027-8809-CA242C7B19C4}"/>
              </a:ext>
            </a:extLst>
          </p:cNvPr>
          <p:cNvSpPr txBox="1"/>
          <p:nvPr/>
        </p:nvSpPr>
        <p:spPr>
          <a:xfrm rot="21420754">
            <a:off x="6697503" y="3501150"/>
            <a:ext cx="5345622" cy="1661993"/>
          </a:xfrm>
          <a:prstGeom prst="rect">
            <a:avLst/>
          </a:prstGeom>
        </p:spPr>
        <p:txBody>
          <a:bodyPr wrap="square" lIns="0" tIns="0" rIns="0" bIns="0" rtlCol="0" anchor="t">
            <a:spAutoFit/>
          </a:bodyPr>
          <a:lstStyle/>
          <a:p>
            <a:pPr lvl="0" algn="ctr" defTabSz="609630">
              <a:spcBef>
                <a:spcPct val="0"/>
              </a:spcBef>
            </a:pPr>
            <a:r>
              <a:rPr kumimoji="0" lang="en-US" sz="3600" b="1"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Đáp</a:t>
            </a:r>
            <a:r>
              <a:rPr kumimoji="0" lang="en-US" sz="3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án</a:t>
            </a:r>
            <a:r>
              <a:rPr kumimoji="0" lang="en-US" sz="3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Câu</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kể</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dùng</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để</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giới</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thiệu</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kể</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tả</a:t>
            </a:r>
            <a:r>
              <a:rPr lang="en-US" sz="3600" b="1" dirty="0">
                <a:solidFill>
                  <a:srgbClr val="FF0000"/>
                </a:solidFill>
                <a:latin typeface="Arial" panose="020B0604020202020204" pitchFamily="34" charset="0"/>
                <a:cs typeface="Arial" panose="020B0604020202020204" pitchFamily="34" charset="0"/>
              </a:rPr>
              <a:t> ... </a:t>
            </a:r>
            <a:r>
              <a:rPr lang="en-US" sz="3600" b="1" dirty="0" err="1">
                <a:solidFill>
                  <a:srgbClr val="FF0000"/>
                </a:solidFill>
                <a:latin typeface="Arial" panose="020B0604020202020204" pitchFamily="34" charset="0"/>
                <a:cs typeface="Arial" panose="020B0604020202020204" pitchFamily="34" charset="0"/>
              </a:rPr>
              <a:t>cuối</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câu</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có</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dấu</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chấm</a:t>
            </a:r>
            <a:r>
              <a:rPr lang="en-US" sz="3600" b="1" dirty="0">
                <a:solidFill>
                  <a:srgbClr val="FF0000"/>
                </a:solidFill>
                <a:latin typeface="Arial" panose="020B0604020202020204" pitchFamily="34" charset="0"/>
                <a:cs typeface="Arial" panose="020B0604020202020204" pitchFamily="34" charset="0"/>
              </a:rPr>
              <a:t>.</a:t>
            </a:r>
            <a:endParaRPr kumimoji="0" lang="en-US" sz="3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98727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8"/>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5"/>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4"/>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3"/>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28"/>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3000" fill="hold"/>
                                        <p:tgtEl>
                                          <p:spTgt spid="29"/>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500" fill="hold"/>
                                        <p:tgtEl>
                                          <p:spTgt spid="35"/>
                                        </p:tgtEl>
                                        <p:attrNameLst>
                                          <p:attrName>ppt_x</p:attrName>
                                        </p:attrNameLst>
                                      </p:cBhvr>
                                      <p:tavLst>
                                        <p:tav tm="0">
                                          <p:val>
                                            <p:strVal val="#ppt_x"/>
                                          </p:val>
                                        </p:tav>
                                        <p:tav tm="100000">
                                          <p:val>
                                            <p:strVal val="#ppt_x"/>
                                          </p:val>
                                        </p:tav>
                                      </p:tavLst>
                                    </p:anim>
                                    <p:anim calcmode="lin" valueType="num">
                                      <p:cBhvr additive="base">
                                        <p:cTn id="24" dur="500" fill="hold"/>
                                        <p:tgtEl>
                                          <p:spTgt spid="3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ppt_x"/>
                                          </p:val>
                                        </p:tav>
                                        <p:tav tm="100000">
                                          <p:val>
                                            <p:strVal val="#ppt_x"/>
                                          </p:val>
                                        </p:tav>
                                      </p:tavLst>
                                    </p:anim>
                                    <p:anim calcmode="lin" valueType="num">
                                      <p:cBhvr additive="base">
                                        <p:cTn id="28" dur="500" fill="hold"/>
                                        <p:tgtEl>
                                          <p:spTgt spid="3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ppt_x"/>
                                          </p:val>
                                        </p:tav>
                                        <p:tav tm="100000">
                                          <p:val>
                                            <p:strVal val="#ppt_x"/>
                                          </p:val>
                                        </p:tav>
                                      </p:tavLst>
                                    </p:anim>
                                    <p:anim calcmode="lin" valueType="num">
                                      <p:cBhvr additive="base">
                                        <p:cTn id="3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fill="hold"/>
                                        <p:tgtEl>
                                          <p:spTgt spid="37"/>
                                        </p:tgtEl>
                                        <p:attrNameLst>
                                          <p:attrName>ppt_x</p:attrName>
                                        </p:attrNameLst>
                                      </p:cBhvr>
                                      <p:tavLst>
                                        <p:tav tm="0">
                                          <p:val>
                                            <p:strVal val="#ppt_x"/>
                                          </p:val>
                                        </p:tav>
                                        <p:tav tm="100000">
                                          <p:val>
                                            <p:strVal val="#ppt_x"/>
                                          </p:val>
                                        </p:tav>
                                      </p:tavLst>
                                    </p:anim>
                                    <p:anim calcmode="lin" valueType="num">
                                      <p:cBhvr additive="base">
                                        <p:cTn id="38" dur="50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additive="base">
                                        <p:cTn id="41" dur="500" fill="hold"/>
                                        <p:tgtEl>
                                          <p:spTgt spid="36"/>
                                        </p:tgtEl>
                                        <p:attrNameLst>
                                          <p:attrName>ppt_x</p:attrName>
                                        </p:attrNameLst>
                                      </p:cBhvr>
                                      <p:tavLst>
                                        <p:tav tm="0">
                                          <p:val>
                                            <p:strVal val="#ppt_x"/>
                                          </p:val>
                                        </p:tav>
                                        <p:tav tm="100000">
                                          <p:val>
                                            <p:strVal val="#ppt_x"/>
                                          </p:val>
                                        </p:tav>
                                      </p:tavLst>
                                    </p:anim>
                                    <p:anim calcmode="lin" valueType="num">
                                      <p:cBhvr additive="base">
                                        <p:cTn id="4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97866" y="-438477"/>
            <a:ext cx="999348" cy="1086247"/>
          </a:xfrm>
          <a:prstGeom prst="rect">
            <a:avLst/>
          </a:prstGeom>
        </p:spPr>
      </p:pic>
      <p:pic>
        <p:nvPicPr>
          <p:cNvPr id="4" name="Picture 4"/>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87564" y="-438477"/>
            <a:ext cx="999348" cy="1086247"/>
          </a:xfrm>
          <a:prstGeom prst="rect">
            <a:avLst/>
          </a:prstGeom>
        </p:spPr>
      </p:pic>
      <p:pic>
        <p:nvPicPr>
          <p:cNvPr id="5" name="Picture 5"/>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611693" y="-400447"/>
            <a:ext cx="999348" cy="1086247"/>
          </a:xfrm>
          <a:prstGeom prst="rect">
            <a:avLst/>
          </a:prstGeom>
        </p:spPr>
      </p:pic>
      <p:pic>
        <p:nvPicPr>
          <p:cNvPr id="6" name="Picture 6"/>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296989" y="4229635"/>
            <a:ext cx="999348" cy="1086247"/>
          </a:xfrm>
          <a:prstGeom prst="rect">
            <a:avLst/>
          </a:prstGeom>
        </p:spPr>
      </p:pic>
      <p:pic>
        <p:nvPicPr>
          <p:cNvPr id="8" name="Picture 8"/>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249724" y="1912452"/>
            <a:ext cx="999348" cy="1086247"/>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8246313" y="-38484"/>
            <a:ext cx="5061899" cy="2050069"/>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57819" y="-63722"/>
            <a:ext cx="4879443" cy="1976174"/>
          </a:xfrm>
          <a:prstGeom prst="rect">
            <a:avLst/>
          </a:prstGeom>
        </p:spPr>
      </p:pic>
      <p:pic>
        <p:nvPicPr>
          <p:cNvPr id="28" name="Picture 7">
            <a:extLst>
              <a:ext uri="{FF2B5EF4-FFF2-40B4-BE49-F238E27FC236}">
                <a16:creationId xmlns:a16="http://schemas.microsoft.com/office/drawing/2014/main" id="{184DF406-22FA-4BC0-B0D1-AC260A1074AE}"/>
              </a:ext>
            </a:extLst>
          </p:cNvPr>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3281" y="3755048"/>
            <a:ext cx="626420" cy="680891"/>
          </a:xfrm>
          <a:prstGeom prst="rect">
            <a:avLst/>
          </a:prstGeom>
        </p:spPr>
      </p:pic>
      <p:pic>
        <p:nvPicPr>
          <p:cNvPr id="29" name="Picture 8">
            <a:extLst>
              <a:ext uri="{FF2B5EF4-FFF2-40B4-BE49-F238E27FC236}">
                <a16:creationId xmlns:a16="http://schemas.microsoft.com/office/drawing/2014/main" id="{AFC0F027-C14C-4019-9C81-41ADB6E6310C}"/>
              </a:ext>
            </a:extLst>
          </p:cNvPr>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249724" y="1912452"/>
            <a:ext cx="999348" cy="1086247"/>
          </a:xfrm>
          <a:prstGeom prst="rect">
            <a:avLst/>
          </a:prstGeom>
        </p:spPr>
      </p:pic>
      <p:sp>
        <p:nvSpPr>
          <p:cNvPr id="30" name="AutoShape 4">
            <a:extLst>
              <a:ext uri="{FF2B5EF4-FFF2-40B4-BE49-F238E27FC236}">
                <a16:creationId xmlns:a16="http://schemas.microsoft.com/office/drawing/2014/main" id="{C9827431-3679-4674-8B75-4C0B7EB79506}"/>
              </a:ext>
            </a:extLst>
          </p:cNvPr>
          <p:cNvSpPr/>
          <p:nvPr/>
        </p:nvSpPr>
        <p:spPr>
          <a:xfrm rot="129639">
            <a:off x="656698" y="3295158"/>
            <a:ext cx="4710341" cy="1852748"/>
          </a:xfrm>
          <a:prstGeom prst="rect">
            <a:avLst/>
          </a:prstGeom>
          <a:solidFill>
            <a:srgbClr val="FFFFFF"/>
          </a:solidFill>
        </p:spPr>
      </p:sp>
      <p:grpSp>
        <p:nvGrpSpPr>
          <p:cNvPr id="31" name="Group 30">
            <a:extLst>
              <a:ext uri="{FF2B5EF4-FFF2-40B4-BE49-F238E27FC236}">
                <a16:creationId xmlns:a16="http://schemas.microsoft.com/office/drawing/2014/main" id="{1F208D7E-7C6E-4AE3-BC32-5489815D23CB}"/>
              </a:ext>
            </a:extLst>
          </p:cNvPr>
          <p:cNvGrpSpPr/>
          <p:nvPr/>
        </p:nvGrpSpPr>
        <p:grpSpPr>
          <a:xfrm>
            <a:off x="4713674" y="2268299"/>
            <a:ext cx="1732793" cy="1510779"/>
            <a:chOff x="11279221" y="6211935"/>
            <a:chExt cx="2599189" cy="2266168"/>
          </a:xfrm>
        </p:grpSpPr>
        <p:pic>
          <p:nvPicPr>
            <p:cNvPr id="32" name="Picture 14">
              <a:extLst>
                <a:ext uri="{FF2B5EF4-FFF2-40B4-BE49-F238E27FC236}">
                  <a16:creationId xmlns:a16="http://schemas.microsoft.com/office/drawing/2014/main" id="{C12C2925-1215-4ABF-8CA6-FDEE2F7E99BF}"/>
                </a:ext>
              </a:extLst>
            </p:cNvPr>
            <p:cNvPicPr>
              <a:picLocks noChangeAspect="1"/>
            </p:cNvPicPr>
            <p:nvPr/>
          </p:nvPicPr>
          <p:blipFill>
            <a:blip r:embed="rId6"/>
            <a:srcRect/>
            <a:stretch>
              <a:fillRect/>
            </a:stretch>
          </p:blipFill>
          <p:spPr>
            <a:xfrm rot="977126">
              <a:off x="11279221" y="6211935"/>
              <a:ext cx="2599189" cy="2266168"/>
            </a:xfrm>
            <a:prstGeom prst="rect">
              <a:avLst/>
            </a:prstGeom>
          </p:spPr>
        </p:pic>
        <p:sp>
          <p:nvSpPr>
            <p:cNvPr id="34" name="TextBox 15">
              <a:extLst>
                <a:ext uri="{FF2B5EF4-FFF2-40B4-BE49-F238E27FC236}">
                  <a16:creationId xmlns:a16="http://schemas.microsoft.com/office/drawing/2014/main" id="{7663066F-ABAB-419C-BAFB-7448A0A26944}"/>
                </a:ext>
              </a:extLst>
            </p:cNvPr>
            <p:cNvSpPr txBox="1"/>
            <p:nvPr/>
          </p:nvSpPr>
          <p:spPr>
            <a:xfrm rot="1078377">
              <a:off x="12223405" y="6306271"/>
              <a:ext cx="1176319" cy="2077492"/>
            </a:xfrm>
            <a:prstGeom prst="rect">
              <a:avLst/>
            </a:prstGeom>
          </p:spPr>
          <p:txBody>
            <a:bodyPr lIns="0" tIns="0" rIns="0" bIns="0" rtlCol="0" anchor="t">
              <a:spAutoFit/>
            </a:bodyPr>
            <a:lstStyle/>
            <a:p>
              <a:pPr marL="0" marR="0" lvl="0" indent="0" algn="ctr" defTabSz="609630" rtl="0" eaLnBrk="1" fontAlgn="auto" latinLnBrk="0" hangingPunct="1">
                <a:lnSpc>
                  <a:spcPts val="11201"/>
                </a:lnSpc>
                <a:spcBef>
                  <a:spcPct val="0"/>
                </a:spcBef>
                <a:spcAft>
                  <a:spcPts val="0"/>
                </a:spcAft>
                <a:buClrTx/>
                <a:buSzTx/>
                <a:buFontTx/>
                <a:buNone/>
                <a:tabLst/>
                <a:defRPr/>
              </a:pPr>
              <a:r>
                <a:rPr kumimoji="0" lang="en-US" sz="8000" b="0" i="0" u="none" strike="noStrike" kern="1200" cap="none" spc="744" normalizeH="0" baseline="0" noProof="0" dirty="0">
                  <a:ln>
                    <a:noFill/>
                  </a:ln>
                  <a:solidFill>
                    <a:srgbClr val="403D3C"/>
                  </a:solidFill>
                  <a:effectLst/>
                  <a:uLnTx/>
                  <a:uFillTx/>
                  <a:latin typeface="Josefin Sans Bold"/>
                  <a:ea typeface="+mn-ea"/>
                  <a:cs typeface="+mn-cs"/>
                </a:rPr>
                <a:t>?</a:t>
              </a:r>
            </a:p>
          </p:txBody>
        </p:sp>
      </p:grpSp>
      <p:sp>
        <p:nvSpPr>
          <p:cNvPr id="35" name="TextBox 7">
            <a:extLst>
              <a:ext uri="{FF2B5EF4-FFF2-40B4-BE49-F238E27FC236}">
                <a16:creationId xmlns:a16="http://schemas.microsoft.com/office/drawing/2014/main" id="{DCEB8B2E-46A4-44EF-A271-FEDC9E8872DD}"/>
              </a:ext>
            </a:extLst>
          </p:cNvPr>
          <p:cNvSpPr txBox="1"/>
          <p:nvPr/>
        </p:nvSpPr>
        <p:spPr>
          <a:xfrm rot="152325">
            <a:off x="648503" y="3323756"/>
            <a:ext cx="4498377" cy="1846659"/>
          </a:xfrm>
          <a:prstGeom prst="rect">
            <a:avLst/>
          </a:prstGeom>
        </p:spPr>
        <p:txBody>
          <a:bodyPr wrap="square" lIns="0" tIns="0" rIns="0" bIns="0" rtlCol="0" anchor="t">
            <a:spAutoFit/>
          </a:bodyPr>
          <a:lstStyle/>
          <a:p>
            <a:pPr lvl="0" algn="ctr" defTabSz="609630">
              <a:spcBef>
                <a:spcPct val="0"/>
              </a:spcBef>
            </a:pPr>
            <a:r>
              <a:rPr lang="en-US" sz="4000" b="1" dirty="0" err="1">
                <a:solidFill>
                  <a:prstClr val="black"/>
                </a:solidFill>
                <a:latin typeface="Arial" panose="020B0604020202020204" pitchFamily="34" charset="0"/>
                <a:cs typeface="Arial" panose="020B0604020202020204" pitchFamily="34" charset="0"/>
              </a:rPr>
              <a:t>Thông</a:t>
            </a:r>
            <a:r>
              <a:rPr lang="en-US" sz="4000" b="1" dirty="0">
                <a:solidFill>
                  <a:prstClr val="black"/>
                </a:solidFill>
                <a:latin typeface="Arial" panose="020B0604020202020204" pitchFamily="34" charset="0"/>
                <a:cs typeface="Arial" panose="020B0604020202020204" pitchFamily="34" charset="0"/>
              </a:rPr>
              <a:t> tin </a:t>
            </a:r>
            <a:r>
              <a:rPr lang="en-US" sz="4000" b="1" dirty="0" err="1">
                <a:solidFill>
                  <a:prstClr val="black"/>
                </a:solidFill>
                <a:latin typeface="Arial" panose="020B0604020202020204" pitchFamily="34" charset="0"/>
                <a:cs typeface="Arial" panose="020B0604020202020204" pitchFamily="34" charset="0"/>
              </a:rPr>
              <a:t>nào</a:t>
            </a:r>
            <a:r>
              <a:rPr lang="en-US" sz="4000" b="1" dirty="0">
                <a:solidFill>
                  <a:prstClr val="black"/>
                </a:solidFill>
                <a:latin typeface="Arial" panose="020B0604020202020204" pitchFamily="34" charset="0"/>
                <a:cs typeface="Arial" panose="020B0604020202020204" pitchFamily="34" charset="0"/>
              </a:rPr>
              <a:t> </a:t>
            </a:r>
            <a:r>
              <a:rPr lang="en-US" sz="4000" b="1" dirty="0" err="1">
                <a:solidFill>
                  <a:prstClr val="black"/>
                </a:solidFill>
                <a:latin typeface="Arial" panose="020B0604020202020204" pitchFamily="34" charset="0"/>
                <a:cs typeface="Arial" panose="020B0604020202020204" pitchFamily="34" charset="0"/>
              </a:rPr>
              <a:t>để</a:t>
            </a:r>
            <a:r>
              <a:rPr lang="en-US" sz="4000" b="1" dirty="0">
                <a:solidFill>
                  <a:prstClr val="black"/>
                </a:solidFill>
                <a:latin typeface="Arial" panose="020B0604020202020204" pitchFamily="34" charset="0"/>
                <a:cs typeface="Arial" panose="020B0604020202020204" pitchFamily="34" charset="0"/>
              </a:rPr>
              <a:t> </a:t>
            </a:r>
            <a:r>
              <a:rPr lang="en-US" sz="4000" b="1" dirty="0" err="1">
                <a:solidFill>
                  <a:prstClr val="black"/>
                </a:solidFill>
                <a:latin typeface="Arial" panose="020B0604020202020204" pitchFamily="34" charset="0"/>
                <a:cs typeface="Arial" panose="020B0604020202020204" pitchFamily="34" charset="0"/>
              </a:rPr>
              <a:t>nhận</a:t>
            </a:r>
            <a:r>
              <a:rPr lang="en-US" sz="4000" b="1" dirty="0">
                <a:solidFill>
                  <a:prstClr val="black"/>
                </a:solidFill>
                <a:latin typeface="Arial" panose="020B0604020202020204" pitchFamily="34" charset="0"/>
                <a:cs typeface="Arial" panose="020B0604020202020204" pitchFamily="34" charset="0"/>
              </a:rPr>
              <a:t> </a:t>
            </a:r>
            <a:r>
              <a:rPr lang="en-US" sz="4000" b="1" dirty="0" err="1">
                <a:solidFill>
                  <a:prstClr val="black"/>
                </a:solidFill>
                <a:latin typeface="Arial" panose="020B0604020202020204" pitchFamily="34" charset="0"/>
                <a:cs typeface="Arial" panose="020B0604020202020204" pitchFamily="34" charset="0"/>
              </a:rPr>
              <a:t>biết</a:t>
            </a:r>
            <a:r>
              <a:rPr lang="en-US" sz="4000" b="1" dirty="0">
                <a:solidFill>
                  <a:prstClr val="black"/>
                </a:solidFill>
                <a:latin typeface="Arial" panose="020B0604020202020204" pitchFamily="34" charset="0"/>
                <a:cs typeface="Arial" panose="020B0604020202020204" pitchFamily="34" charset="0"/>
              </a:rPr>
              <a:t> </a:t>
            </a:r>
            <a:r>
              <a:rPr lang="en-US" sz="4000" b="1" dirty="0" err="1">
                <a:solidFill>
                  <a:prstClr val="black"/>
                </a:solidFill>
                <a:latin typeface="Arial" panose="020B0604020202020204" pitchFamily="34" charset="0"/>
                <a:cs typeface="Arial" panose="020B0604020202020204" pitchFamily="34" charset="0"/>
              </a:rPr>
              <a:t>câu</a:t>
            </a:r>
            <a:r>
              <a:rPr lang="en-US" sz="4000" b="1" dirty="0">
                <a:solidFill>
                  <a:prstClr val="black"/>
                </a:solidFill>
                <a:latin typeface="Arial" panose="020B0604020202020204" pitchFamily="34" charset="0"/>
                <a:cs typeface="Arial" panose="020B0604020202020204" pitchFamily="34" charset="0"/>
              </a:rPr>
              <a:t> </a:t>
            </a:r>
            <a:r>
              <a:rPr lang="en-US" sz="4000" b="1" dirty="0" err="1">
                <a:solidFill>
                  <a:prstClr val="black"/>
                </a:solidFill>
                <a:latin typeface="Arial" panose="020B0604020202020204" pitchFamily="34" charset="0"/>
                <a:cs typeface="Arial" panose="020B0604020202020204" pitchFamily="34" charset="0"/>
              </a:rPr>
              <a:t>cảm</a:t>
            </a:r>
            <a:r>
              <a:rPr lang="en-US" sz="4000" b="1" dirty="0">
                <a:solidFill>
                  <a:prstClr val="black"/>
                </a:solidFill>
                <a:latin typeface="Arial" panose="020B0604020202020204" pitchFamily="34" charset="0"/>
                <a:cs typeface="Arial" panose="020B0604020202020204" pitchFamily="34" charset="0"/>
              </a:rPr>
              <a:t>?</a:t>
            </a:r>
            <a:endPar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6" name="AutoShape 4">
            <a:extLst>
              <a:ext uri="{FF2B5EF4-FFF2-40B4-BE49-F238E27FC236}">
                <a16:creationId xmlns:a16="http://schemas.microsoft.com/office/drawing/2014/main" id="{0524FC18-1738-4980-A2AA-D47E4C1EF88B}"/>
              </a:ext>
            </a:extLst>
          </p:cNvPr>
          <p:cNvSpPr/>
          <p:nvPr/>
        </p:nvSpPr>
        <p:spPr>
          <a:xfrm rot="21470361" flipH="1">
            <a:off x="6652686" y="3202016"/>
            <a:ext cx="5448374" cy="1951538"/>
          </a:xfrm>
          <a:prstGeom prst="rect">
            <a:avLst/>
          </a:prstGeom>
          <a:solidFill>
            <a:srgbClr val="FFFFFF"/>
          </a:solidFill>
        </p:spPr>
      </p:sp>
      <p:sp>
        <p:nvSpPr>
          <p:cNvPr id="37" name="TextBox 7">
            <a:extLst>
              <a:ext uri="{FF2B5EF4-FFF2-40B4-BE49-F238E27FC236}">
                <a16:creationId xmlns:a16="http://schemas.microsoft.com/office/drawing/2014/main" id="{2D346CC8-A536-4027-8809-CA242C7B19C4}"/>
              </a:ext>
            </a:extLst>
          </p:cNvPr>
          <p:cNvSpPr txBox="1"/>
          <p:nvPr/>
        </p:nvSpPr>
        <p:spPr>
          <a:xfrm rot="21420754">
            <a:off x="6653858" y="3213972"/>
            <a:ext cx="5409661" cy="2031325"/>
          </a:xfrm>
          <a:prstGeom prst="rect">
            <a:avLst/>
          </a:prstGeom>
        </p:spPr>
        <p:txBody>
          <a:bodyPr wrap="square" lIns="0" tIns="0" rIns="0" bIns="0" rtlCol="0" anchor="t">
            <a:spAutoFit/>
          </a:bodyPr>
          <a:lstStyle/>
          <a:p>
            <a:pPr lvl="0" algn="ctr" defTabSz="609630">
              <a:spcBef>
                <a:spcPct val="0"/>
              </a:spcBef>
            </a:pPr>
            <a:r>
              <a:rPr lang="en-US" sz="3300" b="1" dirty="0" err="1">
                <a:solidFill>
                  <a:srgbClr val="FF0000"/>
                </a:solidFill>
                <a:latin typeface="Arial" panose="020B0604020202020204" pitchFamily="34" charset="0"/>
                <a:cs typeface="Arial" panose="020B0604020202020204" pitchFamily="34" charset="0"/>
              </a:rPr>
              <a:t>Đáp</a:t>
            </a:r>
            <a:r>
              <a:rPr lang="en-US" sz="3300" b="1" dirty="0">
                <a:solidFill>
                  <a:srgbClr val="FF0000"/>
                </a:solidFill>
                <a:latin typeface="Arial" panose="020B0604020202020204" pitchFamily="34" charset="0"/>
                <a:cs typeface="Arial" panose="020B0604020202020204" pitchFamily="34" charset="0"/>
              </a:rPr>
              <a:t> </a:t>
            </a:r>
            <a:r>
              <a:rPr lang="en-US" sz="3300" b="1" dirty="0" err="1">
                <a:solidFill>
                  <a:srgbClr val="FF0000"/>
                </a:solidFill>
                <a:latin typeface="Arial" panose="020B0604020202020204" pitchFamily="34" charset="0"/>
                <a:cs typeface="Arial" panose="020B0604020202020204" pitchFamily="34" charset="0"/>
              </a:rPr>
              <a:t>án</a:t>
            </a:r>
            <a:r>
              <a:rPr lang="en-US" sz="3300" b="1" dirty="0">
                <a:solidFill>
                  <a:srgbClr val="FF0000"/>
                </a:solidFill>
                <a:latin typeface="Arial" panose="020B0604020202020204" pitchFamily="34" charset="0"/>
                <a:cs typeface="Arial" panose="020B0604020202020204" pitchFamily="34" charset="0"/>
              </a:rPr>
              <a:t>: </a:t>
            </a:r>
            <a:r>
              <a:rPr lang="en-US" sz="3300" b="1" dirty="0" err="1">
                <a:solidFill>
                  <a:srgbClr val="FF0000"/>
                </a:solidFill>
                <a:latin typeface="Arial" panose="020B0604020202020204" pitchFamily="34" charset="0"/>
                <a:cs typeface="Arial" panose="020B0604020202020204" pitchFamily="34" charset="0"/>
              </a:rPr>
              <a:t>Câu</a:t>
            </a:r>
            <a:r>
              <a:rPr lang="en-US" sz="3300" b="1" dirty="0">
                <a:solidFill>
                  <a:srgbClr val="FF0000"/>
                </a:solidFill>
                <a:latin typeface="Arial" panose="020B0604020202020204" pitchFamily="34" charset="0"/>
                <a:cs typeface="Arial" panose="020B0604020202020204" pitchFamily="34" charset="0"/>
              </a:rPr>
              <a:t> </a:t>
            </a:r>
            <a:r>
              <a:rPr lang="en-US" sz="3300" b="1" dirty="0" err="1">
                <a:solidFill>
                  <a:srgbClr val="FF0000"/>
                </a:solidFill>
                <a:latin typeface="Arial" panose="020B0604020202020204" pitchFamily="34" charset="0"/>
                <a:cs typeface="Arial" panose="020B0604020202020204" pitchFamily="34" charset="0"/>
              </a:rPr>
              <a:t>cảm</a:t>
            </a:r>
            <a:r>
              <a:rPr lang="en-US" sz="3300" b="1" dirty="0">
                <a:solidFill>
                  <a:srgbClr val="FF0000"/>
                </a:solidFill>
                <a:latin typeface="Arial" panose="020B0604020202020204" pitchFamily="34" charset="0"/>
                <a:cs typeface="Arial" panose="020B0604020202020204" pitchFamily="34" charset="0"/>
              </a:rPr>
              <a:t> </a:t>
            </a:r>
            <a:r>
              <a:rPr lang="en-US" sz="3300" b="1" dirty="0" err="1">
                <a:solidFill>
                  <a:srgbClr val="FF0000"/>
                </a:solidFill>
                <a:latin typeface="Arial" panose="020B0604020202020204" pitchFamily="34" charset="0"/>
                <a:cs typeface="Arial" panose="020B0604020202020204" pitchFamily="34" charset="0"/>
              </a:rPr>
              <a:t>để</a:t>
            </a:r>
            <a:r>
              <a:rPr lang="en-US" sz="3300" b="1" dirty="0">
                <a:solidFill>
                  <a:srgbClr val="FF0000"/>
                </a:solidFill>
                <a:latin typeface="Arial" panose="020B0604020202020204" pitchFamily="34" charset="0"/>
                <a:cs typeface="Arial" panose="020B0604020202020204" pitchFamily="34" charset="0"/>
              </a:rPr>
              <a:t> </a:t>
            </a:r>
            <a:r>
              <a:rPr lang="en-US" sz="3300" b="1" dirty="0" err="1">
                <a:solidFill>
                  <a:srgbClr val="FF0000"/>
                </a:solidFill>
                <a:latin typeface="Arial" panose="020B0604020202020204" pitchFamily="34" charset="0"/>
                <a:cs typeface="Arial" panose="020B0604020202020204" pitchFamily="34" charset="0"/>
              </a:rPr>
              <a:t>nêu</a:t>
            </a:r>
            <a:r>
              <a:rPr lang="en-US" sz="3300" b="1" dirty="0">
                <a:solidFill>
                  <a:srgbClr val="FF0000"/>
                </a:solidFill>
                <a:latin typeface="Arial" panose="020B0604020202020204" pitchFamily="34" charset="0"/>
                <a:cs typeface="Arial" panose="020B0604020202020204" pitchFamily="34" charset="0"/>
              </a:rPr>
              <a:t> </a:t>
            </a:r>
            <a:r>
              <a:rPr lang="en-US" sz="3300" b="1" dirty="0" err="1">
                <a:solidFill>
                  <a:srgbClr val="FF0000"/>
                </a:solidFill>
                <a:latin typeface="Arial" panose="020B0604020202020204" pitchFamily="34" charset="0"/>
                <a:cs typeface="Arial" panose="020B0604020202020204" pitchFamily="34" charset="0"/>
              </a:rPr>
              <a:t>biểu</a:t>
            </a:r>
            <a:r>
              <a:rPr lang="en-US" sz="3300" b="1" dirty="0">
                <a:solidFill>
                  <a:srgbClr val="FF0000"/>
                </a:solidFill>
                <a:latin typeface="Arial" panose="020B0604020202020204" pitchFamily="34" charset="0"/>
                <a:cs typeface="Arial" panose="020B0604020202020204" pitchFamily="34" charset="0"/>
              </a:rPr>
              <a:t> </a:t>
            </a:r>
            <a:r>
              <a:rPr lang="en-US" sz="3300" b="1" dirty="0" err="1">
                <a:solidFill>
                  <a:srgbClr val="FF0000"/>
                </a:solidFill>
                <a:latin typeface="Arial" panose="020B0604020202020204" pitchFamily="34" charset="0"/>
                <a:cs typeface="Arial" panose="020B0604020202020204" pitchFamily="34" charset="0"/>
              </a:rPr>
              <a:t>lộ</a:t>
            </a:r>
            <a:r>
              <a:rPr lang="en-US" sz="3300" b="1" dirty="0">
                <a:solidFill>
                  <a:srgbClr val="FF0000"/>
                </a:solidFill>
                <a:latin typeface="Arial" panose="020B0604020202020204" pitchFamily="34" charset="0"/>
                <a:cs typeface="Arial" panose="020B0604020202020204" pitchFamily="34" charset="0"/>
              </a:rPr>
              <a:t> </a:t>
            </a:r>
            <a:r>
              <a:rPr lang="en-US" sz="3300" b="1" dirty="0" err="1">
                <a:solidFill>
                  <a:srgbClr val="FF0000"/>
                </a:solidFill>
                <a:latin typeface="Arial" panose="020B0604020202020204" pitchFamily="34" charset="0"/>
                <a:cs typeface="Arial" panose="020B0604020202020204" pitchFamily="34" charset="0"/>
              </a:rPr>
              <a:t>cảm</a:t>
            </a:r>
            <a:r>
              <a:rPr lang="en-US" sz="3300" b="1" dirty="0">
                <a:solidFill>
                  <a:srgbClr val="FF0000"/>
                </a:solidFill>
                <a:latin typeface="Arial" panose="020B0604020202020204" pitchFamily="34" charset="0"/>
                <a:cs typeface="Arial" panose="020B0604020202020204" pitchFamily="34" charset="0"/>
              </a:rPr>
              <a:t> </a:t>
            </a:r>
            <a:r>
              <a:rPr lang="en-US" sz="3300" b="1" dirty="0" err="1">
                <a:solidFill>
                  <a:srgbClr val="FF0000"/>
                </a:solidFill>
                <a:latin typeface="Arial" panose="020B0604020202020204" pitchFamily="34" charset="0"/>
                <a:cs typeface="Arial" panose="020B0604020202020204" pitchFamily="34" charset="0"/>
              </a:rPr>
              <a:t>xúc</a:t>
            </a:r>
            <a:r>
              <a:rPr lang="en-US" sz="3300" b="1" dirty="0">
                <a:solidFill>
                  <a:srgbClr val="FF0000"/>
                </a:solidFill>
                <a:latin typeface="Arial" panose="020B0604020202020204" pitchFamily="34" charset="0"/>
                <a:cs typeface="Arial" panose="020B0604020202020204" pitchFamily="34" charset="0"/>
              </a:rPr>
              <a:t>, </a:t>
            </a:r>
            <a:r>
              <a:rPr lang="en-US" sz="3300" b="1" dirty="0" err="1">
                <a:solidFill>
                  <a:srgbClr val="FF0000"/>
                </a:solidFill>
                <a:latin typeface="Arial" panose="020B0604020202020204" pitchFamily="34" charset="0"/>
                <a:cs typeface="Arial" panose="020B0604020202020204" pitchFamily="34" charset="0"/>
              </a:rPr>
              <a:t>khen</a:t>
            </a:r>
            <a:r>
              <a:rPr lang="en-US" sz="3300" b="1" dirty="0">
                <a:solidFill>
                  <a:srgbClr val="FF0000"/>
                </a:solidFill>
                <a:latin typeface="Arial" panose="020B0604020202020204" pitchFamily="34" charset="0"/>
                <a:cs typeface="Arial" panose="020B0604020202020204" pitchFamily="34" charset="0"/>
              </a:rPr>
              <a:t> </a:t>
            </a:r>
            <a:r>
              <a:rPr lang="en-US" sz="3300" b="1" dirty="0" err="1">
                <a:solidFill>
                  <a:srgbClr val="FF0000"/>
                </a:solidFill>
                <a:latin typeface="Arial" panose="020B0604020202020204" pitchFamily="34" charset="0"/>
                <a:cs typeface="Arial" panose="020B0604020202020204" pitchFamily="34" charset="0"/>
              </a:rPr>
              <a:t>chê</a:t>
            </a:r>
            <a:r>
              <a:rPr lang="en-US" sz="3300" b="1" dirty="0">
                <a:solidFill>
                  <a:srgbClr val="FF0000"/>
                </a:solidFill>
                <a:latin typeface="Arial" panose="020B0604020202020204" pitchFamily="34" charset="0"/>
                <a:cs typeface="Arial" panose="020B0604020202020204" pitchFamily="34" charset="0"/>
              </a:rPr>
              <a:t>... </a:t>
            </a:r>
            <a:r>
              <a:rPr lang="en-US" sz="3300" b="1" dirty="0" err="1">
                <a:solidFill>
                  <a:srgbClr val="FF0000"/>
                </a:solidFill>
                <a:latin typeface="Arial" panose="020B0604020202020204" pitchFamily="34" charset="0"/>
                <a:cs typeface="Arial" panose="020B0604020202020204" pitchFamily="34" charset="0"/>
              </a:rPr>
              <a:t>Cuối</a:t>
            </a:r>
            <a:r>
              <a:rPr lang="en-US" sz="3300" b="1" dirty="0">
                <a:solidFill>
                  <a:srgbClr val="FF0000"/>
                </a:solidFill>
                <a:latin typeface="Arial" panose="020B0604020202020204" pitchFamily="34" charset="0"/>
                <a:cs typeface="Arial" panose="020B0604020202020204" pitchFamily="34" charset="0"/>
              </a:rPr>
              <a:t> </a:t>
            </a:r>
            <a:r>
              <a:rPr lang="en-US" sz="3300" b="1" dirty="0" err="1">
                <a:solidFill>
                  <a:srgbClr val="FF0000"/>
                </a:solidFill>
                <a:latin typeface="Arial" panose="020B0604020202020204" pitchFamily="34" charset="0"/>
                <a:cs typeface="Arial" panose="020B0604020202020204" pitchFamily="34" charset="0"/>
              </a:rPr>
              <a:t>câu</a:t>
            </a:r>
            <a:r>
              <a:rPr lang="en-US" sz="3300" b="1" dirty="0">
                <a:solidFill>
                  <a:srgbClr val="FF0000"/>
                </a:solidFill>
                <a:latin typeface="Arial" panose="020B0604020202020204" pitchFamily="34" charset="0"/>
                <a:cs typeface="Arial" panose="020B0604020202020204" pitchFamily="34" charset="0"/>
              </a:rPr>
              <a:t> </a:t>
            </a:r>
            <a:r>
              <a:rPr lang="en-US" sz="3300" b="1" dirty="0" err="1">
                <a:solidFill>
                  <a:srgbClr val="FF0000"/>
                </a:solidFill>
                <a:latin typeface="Arial" panose="020B0604020202020204" pitchFamily="34" charset="0"/>
                <a:cs typeface="Arial" panose="020B0604020202020204" pitchFamily="34" charset="0"/>
              </a:rPr>
              <a:t>có</a:t>
            </a:r>
            <a:r>
              <a:rPr lang="en-US" sz="3300" b="1" dirty="0">
                <a:solidFill>
                  <a:srgbClr val="FF0000"/>
                </a:solidFill>
                <a:latin typeface="Arial" panose="020B0604020202020204" pitchFamily="34" charset="0"/>
                <a:cs typeface="Arial" panose="020B0604020202020204" pitchFamily="34" charset="0"/>
              </a:rPr>
              <a:t> </a:t>
            </a:r>
            <a:r>
              <a:rPr lang="en-US" sz="3300" b="1" dirty="0" err="1">
                <a:solidFill>
                  <a:srgbClr val="FF0000"/>
                </a:solidFill>
                <a:latin typeface="Arial" panose="020B0604020202020204" pitchFamily="34" charset="0"/>
                <a:cs typeface="Arial" panose="020B0604020202020204" pitchFamily="34" charset="0"/>
              </a:rPr>
              <a:t>dấu</a:t>
            </a:r>
            <a:r>
              <a:rPr lang="en-US" sz="3300" b="1" dirty="0">
                <a:solidFill>
                  <a:srgbClr val="FF0000"/>
                </a:solidFill>
                <a:latin typeface="Arial" panose="020B0604020202020204" pitchFamily="34" charset="0"/>
                <a:cs typeface="Arial" panose="020B0604020202020204" pitchFamily="34" charset="0"/>
              </a:rPr>
              <a:t> </a:t>
            </a:r>
            <a:r>
              <a:rPr lang="en-US" sz="3300" b="1" dirty="0" err="1">
                <a:solidFill>
                  <a:srgbClr val="FF0000"/>
                </a:solidFill>
                <a:latin typeface="Arial" panose="020B0604020202020204" pitchFamily="34" charset="0"/>
                <a:cs typeface="Arial" panose="020B0604020202020204" pitchFamily="34" charset="0"/>
              </a:rPr>
              <a:t>chấm</a:t>
            </a:r>
            <a:r>
              <a:rPr lang="en-US" sz="3300" b="1" dirty="0">
                <a:solidFill>
                  <a:srgbClr val="FF0000"/>
                </a:solidFill>
                <a:latin typeface="Arial" panose="020B0604020202020204" pitchFamily="34" charset="0"/>
                <a:cs typeface="Arial" panose="020B0604020202020204" pitchFamily="34" charset="0"/>
              </a:rPr>
              <a:t> than.</a:t>
            </a:r>
            <a:endParaRPr kumimoji="0" lang="en-US" sz="33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31778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8"/>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5"/>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4"/>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3"/>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28"/>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3000" fill="hold"/>
                                        <p:tgtEl>
                                          <p:spTgt spid="29"/>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500" fill="hold"/>
                                        <p:tgtEl>
                                          <p:spTgt spid="35"/>
                                        </p:tgtEl>
                                        <p:attrNameLst>
                                          <p:attrName>ppt_x</p:attrName>
                                        </p:attrNameLst>
                                      </p:cBhvr>
                                      <p:tavLst>
                                        <p:tav tm="0">
                                          <p:val>
                                            <p:strVal val="#ppt_x"/>
                                          </p:val>
                                        </p:tav>
                                        <p:tav tm="100000">
                                          <p:val>
                                            <p:strVal val="#ppt_x"/>
                                          </p:val>
                                        </p:tav>
                                      </p:tavLst>
                                    </p:anim>
                                    <p:anim calcmode="lin" valueType="num">
                                      <p:cBhvr additive="base">
                                        <p:cTn id="24" dur="500" fill="hold"/>
                                        <p:tgtEl>
                                          <p:spTgt spid="3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ppt_x"/>
                                          </p:val>
                                        </p:tav>
                                        <p:tav tm="100000">
                                          <p:val>
                                            <p:strVal val="#ppt_x"/>
                                          </p:val>
                                        </p:tav>
                                      </p:tavLst>
                                    </p:anim>
                                    <p:anim calcmode="lin" valueType="num">
                                      <p:cBhvr additive="base">
                                        <p:cTn id="28" dur="500" fill="hold"/>
                                        <p:tgtEl>
                                          <p:spTgt spid="3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ppt_x"/>
                                          </p:val>
                                        </p:tav>
                                        <p:tav tm="100000">
                                          <p:val>
                                            <p:strVal val="#ppt_x"/>
                                          </p:val>
                                        </p:tav>
                                      </p:tavLst>
                                    </p:anim>
                                    <p:anim calcmode="lin" valueType="num">
                                      <p:cBhvr additive="base">
                                        <p:cTn id="3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fill="hold"/>
                                        <p:tgtEl>
                                          <p:spTgt spid="37"/>
                                        </p:tgtEl>
                                        <p:attrNameLst>
                                          <p:attrName>ppt_x</p:attrName>
                                        </p:attrNameLst>
                                      </p:cBhvr>
                                      <p:tavLst>
                                        <p:tav tm="0">
                                          <p:val>
                                            <p:strVal val="#ppt_x"/>
                                          </p:val>
                                        </p:tav>
                                        <p:tav tm="100000">
                                          <p:val>
                                            <p:strVal val="#ppt_x"/>
                                          </p:val>
                                        </p:tav>
                                      </p:tavLst>
                                    </p:anim>
                                    <p:anim calcmode="lin" valueType="num">
                                      <p:cBhvr additive="base">
                                        <p:cTn id="38" dur="50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additive="base">
                                        <p:cTn id="41" dur="500" fill="hold"/>
                                        <p:tgtEl>
                                          <p:spTgt spid="36"/>
                                        </p:tgtEl>
                                        <p:attrNameLst>
                                          <p:attrName>ppt_x</p:attrName>
                                        </p:attrNameLst>
                                      </p:cBhvr>
                                      <p:tavLst>
                                        <p:tav tm="0">
                                          <p:val>
                                            <p:strVal val="#ppt_x"/>
                                          </p:val>
                                        </p:tav>
                                        <p:tav tm="100000">
                                          <p:val>
                                            <p:strVal val="#ppt_x"/>
                                          </p:val>
                                        </p:tav>
                                      </p:tavLst>
                                    </p:anim>
                                    <p:anim calcmode="lin" valueType="num">
                                      <p:cBhvr additive="base">
                                        <p:cTn id="4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55983BEE-9539-4B14-90FE-8716C431F8D8}"/>
              </a:ext>
            </a:extLst>
          </p:cNvPr>
          <p:cNvPicPr>
            <a:picLocks noChangeAspect="1"/>
          </p:cNvPicPr>
          <p:nvPr/>
        </p:nvPicPr>
        <p:blipFill rotWithShape="1">
          <a:blip r:embed="rId3"/>
          <a:srcRect l="12156" r="13768"/>
          <a:stretch/>
        </p:blipFill>
        <p:spPr>
          <a:xfrm rot="16200000">
            <a:off x="2645227" y="-2688773"/>
            <a:ext cx="6858002" cy="12235544"/>
          </a:xfrm>
          <a:prstGeom prst="rect">
            <a:avLst/>
          </a:prstGeom>
        </p:spPr>
      </p:pic>
      <p:pic>
        <p:nvPicPr>
          <p:cNvPr id="7" name="图片 6">
            <a:extLst>
              <a:ext uri="{FF2B5EF4-FFF2-40B4-BE49-F238E27FC236}">
                <a16:creationId xmlns:a16="http://schemas.microsoft.com/office/drawing/2014/main" id="{C1BD9862-8923-4966-B434-53207F9062A1}"/>
              </a:ext>
            </a:extLst>
          </p:cNvPr>
          <p:cNvPicPr>
            <a:picLocks noChangeAspect="1"/>
          </p:cNvPicPr>
          <p:nvPr/>
        </p:nvPicPr>
        <p:blipFill rotWithShape="1">
          <a:blip r:embed="rId4">
            <a:extLst>
              <a:ext uri="{28A0092B-C50C-407E-A947-70E740481C1C}">
                <a14:useLocalDpi xmlns:a14="http://schemas.microsoft.com/office/drawing/2010/main" val="0"/>
              </a:ext>
            </a:extLst>
          </a:blip>
          <a:srcRect l="12240" r="17448"/>
          <a:stretch/>
        </p:blipFill>
        <p:spPr>
          <a:xfrm rot="16200000">
            <a:off x="-2921001" y="2724150"/>
            <a:ext cx="6858000" cy="1409700"/>
          </a:xfrm>
          <a:prstGeom prst="rect">
            <a:avLst/>
          </a:prstGeom>
        </p:spPr>
      </p:pic>
      <p:pic>
        <p:nvPicPr>
          <p:cNvPr id="8" name="图片 7">
            <a:extLst>
              <a:ext uri="{FF2B5EF4-FFF2-40B4-BE49-F238E27FC236}">
                <a16:creationId xmlns:a16="http://schemas.microsoft.com/office/drawing/2014/main" id="{D52D8895-3EAF-44B1-A0FE-3FF5DB521963}"/>
              </a:ext>
            </a:extLst>
          </p:cNvPr>
          <p:cNvPicPr>
            <a:picLocks noChangeAspect="1"/>
          </p:cNvPicPr>
          <p:nvPr/>
        </p:nvPicPr>
        <p:blipFill rotWithShape="1">
          <a:blip r:embed="rId4">
            <a:extLst>
              <a:ext uri="{28A0092B-C50C-407E-A947-70E740481C1C}">
                <a14:useLocalDpi xmlns:a14="http://schemas.microsoft.com/office/drawing/2010/main" val="0"/>
              </a:ext>
            </a:extLst>
          </a:blip>
          <a:srcRect l="12240" r="17448"/>
          <a:stretch/>
        </p:blipFill>
        <p:spPr>
          <a:xfrm rot="5400000" flipH="1">
            <a:off x="8313055" y="2724149"/>
            <a:ext cx="6858003" cy="1409700"/>
          </a:xfrm>
          <a:prstGeom prst="rect">
            <a:avLst/>
          </a:prstGeom>
        </p:spPr>
      </p:pic>
      <p:pic>
        <p:nvPicPr>
          <p:cNvPr id="16" name="图片 15">
            <a:extLst>
              <a:ext uri="{FF2B5EF4-FFF2-40B4-BE49-F238E27FC236}">
                <a16:creationId xmlns:a16="http://schemas.microsoft.com/office/drawing/2014/main" id="{BEFC38D6-2CE6-456C-AF52-B15C31F4CE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15726" y="5296269"/>
            <a:ext cx="1302512" cy="1340541"/>
          </a:xfrm>
          <a:prstGeom prst="rect">
            <a:avLst/>
          </a:prstGeom>
        </p:spPr>
      </p:pic>
      <p:sp>
        <p:nvSpPr>
          <p:cNvPr id="17" name="文本框 16">
            <a:extLst>
              <a:ext uri="{FF2B5EF4-FFF2-40B4-BE49-F238E27FC236}">
                <a16:creationId xmlns:a16="http://schemas.microsoft.com/office/drawing/2014/main" id="{B27B13A8-6856-4781-812D-FE3E1915F6AC}"/>
              </a:ext>
            </a:extLst>
          </p:cNvPr>
          <p:cNvSpPr txBox="1"/>
          <p:nvPr/>
        </p:nvSpPr>
        <p:spPr>
          <a:xfrm>
            <a:off x="2605742" y="-921823"/>
            <a:ext cx="457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Source Han Serif SC" panose="02020400000000000000" pitchFamily="18" charset="-122"/>
              <a:ea typeface="Source Han Serif SC" panose="02020400000000000000" pitchFamily="18" charset="-122"/>
              <a:cs typeface="+mn-cs"/>
              <a:sym typeface="Source Han Serif SC" panose="02020400000000000000" pitchFamily="18" charset="-122"/>
            </a:endParaRPr>
          </a:p>
        </p:txBody>
      </p:sp>
      <p:sp>
        <p:nvSpPr>
          <p:cNvPr id="18" name="文本框 17">
            <a:extLst>
              <a:ext uri="{FF2B5EF4-FFF2-40B4-BE49-F238E27FC236}">
                <a16:creationId xmlns:a16="http://schemas.microsoft.com/office/drawing/2014/main" id="{5AC518E3-95C0-4F06-A3F2-51508B4031D5}"/>
              </a:ext>
            </a:extLst>
          </p:cNvPr>
          <p:cNvSpPr txBox="1"/>
          <p:nvPr/>
        </p:nvSpPr>
        <p:spPr>
          <a:xfrm>
            <a:off x="3033486" y="-2177143"/>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Source Han Serif SC" panose="02020400000000000000" pitchFamily="18" charset="-122"/>
              <a:ea typeface="Source Han Serif SC" panose="02020400000000000000" pitchFamily="18" charset="-122"/>
              <a:cs typeface="+mn-cs"/>
              <a:sym typeface="Source Han Serif SC" panose="02020400000000000000" pitchFamily="18" charset="-122"/>
            </a:endParaRPr>
          </a:p>
        </p:txBody>
      </p:sp>
      <p:sp>
        <p:nvSpPr>
          <p:cNvPr id="2" name="Rounded Rectangle 1"/>
          <p:cNvSpPr/>
          <p:nvPr/>
        </p:nvSpPr>
        <p:spPr>
          <a:xfrm>
            <a:off x="1731818" y="84656"/>
            <a:ext cx="9305388" cy="734291"/>
          </a:xfrm>
          <a:prstGeom prst="roundRect">
            <a:avLst/>
          </a:prstGeom>
          <a:solidFill>
            <a:schemeClr val="lt1">
              <a:alpha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0" cap="none" spc="0" normalizeH="0" baseline="0" noProof="0" dirty="0" err="1">
                <a:ln w="3175">
                  <a:solidFill>
                    <a:sysClr val="windowText" lastClr="000000"/>
                  </a:solidFill>
                </a:ln>
                <a:solidFill>
                  <a:sysClr val="windowText" lastClr="000000"/>
                </a:solidFill>
                <a:effectLst/>
                <a:uLnTx/>
                <a:uFillTx/>
                <a:latin typeface="Arial" panose="020B0604020202020204" pitchFamily="34" charset="0"/>
                <a:ea typeface="站酷快乐体2016修订版" panose="02010600030101010101" pitchFamily="2" charset="-122"/>
                <a:cs typeface="Arial" panose="020B0604020202020204" pitchFamily="34" charset="0"/>
              </a:rPr>
              <a:t>Thứ</a:t>
            </a:r>
            <a:r>
              <a:rPr kumimoji="0" lang="en-US" altLang="zh-CN" sz="3600" b="0" i="0" u="none" strike="noStrike" kern="0" cap="none" spc="0" normalizeH="0" baseline="0" noProof="0" dirty="0">
                <a:ln w="3175">
                  <a:solidFill>
                    <a:sysClr val="windowText" lastClr="000000"/>
                  </a:solidFill>
                </a:ln>
                <a:solidFill>
                  <a:sysClr val="windowText" lastClr="000000"/>
                </a:solidFill>
                <a:effectLst/>
                <a:uLnTx/>
                <a:uFillTx/>
                <a:latin typeface="Arial" panose="020B0604020202020204" pitchFamily="34" charset="0"/>
                <a:ea typeface="站酷快乐体2016修订版" panose="02010600030101010101" pitchFamily="2" charset="-122"/>
                <a:cs typeface="Arial" panose="020B0604020202020204" pitchFamily="34" charset="0"/>
              </a:rPr>
              <a:t> … </a:t>
            </a:r>
            <a:r>
              <a:rPr kumimoji="0" lang="en-US" altLang="zh-CN" sz="3600" b="0" i="0" u="none" strike="noStrike" kern="0" cap="none" spc="0" normalizeH="0" baseline="0" noProof="0" dirty="0" err="1">
                <a:ln w="3175">
                  <a:solidFill>
                    <a:sysClr val="windowText" lastClr="000000"/>
                  </a:solidFill>
                </a:ln>
                <a:solidFill>
                  <a:sysClr val="windowText" lastClr="000000"/>
                </a:solidFill>
                <a:effectLst/>
                <a:uLnTx/>
                <a:uFillTx/>
                <a:latin typeface="Arial" panose="020B0604020202020204" pitchFamily="34" charset="0"/>
                <a:ea typeface="站酷快乐体2016修订版" panose="02010600030101010101" pitchFamily="2" charset="-122"/>
                <a:cs typeface="Arial" panose="020B0604020202020204" pitchFamily="34" charset="0"/>
              </a:rPr>
              <a:t>ngày</a:t>
            </a:r>
            <a:r>
              <a:rPr kumimoji="0" lang="en-US" altLang="zh-CN" sz="3600" b="0" i="0" u="none" strike="noStrike" kern="0" cap="none" spc="0" normalizeH="0" baseline="0" noProof="0" dirty="0">
                <a:ln w="3175">
                  <a:solidFill>
                    <a:sysClr val="windowText" lastClr="000000"/>
                  </a:solidFill>
                </a:ln>
                <a:solidFill>
                  <a:sysClr val="windowText" lastClr="000000"/>
                </a:solidFill>
                <a:effectLst/>
                <a:uLnTx/>
                <a:uFillTx/>
                <a:latin typeface="Arial" panose="020B0604020202020204" pitchFamily="34" charset="0"/>
                <a:ea typeface="站酷快乐体2016修订版" panose="02010600030101010101" pitchFamily="2" charset="-122"/>
                <a:cs typeface="Arial" panose="020B0604020202020204" pitchFamily="34" charset="0"/>
              </a:rPr>
              <a:t> … </a:t>
            </a:r>
            <a:r>
              <a:rPr kumimoji="0" lang="en-US" altLang="zh-CN" sz="3600" b="0" i="0" u="none" strike="noStrike" kern="0" cap="none" spc="0" normalizeH="0" baseline="0" noProof="0" dirty="0" err="1">
                <a:ln w="3175">
                  <a:solidFill>
                    <a:sysClr val="windowText" lastClr="000000"/>
                  </a:solidFill>
                </a:ln>
                <a:solidFill>
                  <a:sysClr val="windowText" lastClr="000000"/>
                </a:solidFill>
                <a:effectLst/>
                <a:uLnTx/>
                <a:uFillTx/>
                <a:latin typeface="Arial" panose="020B0604020202020204" pitchFamily="34" charset="0"/>
                <a:ea typeface="站酷快乐体2016修订版" panose="02010600030101010101" pitchFamily="2" charset="-122"/>
                <a:cs typeface="Arial" panose="020B0604020202020204" pitchFamily="34" charset="0"/>
              </a:rPr>
              <a:t>tháng</a:t>
            </a:r>
            <a:r>
              <a:rPr kumimoji="0" lang="en-US" altLang="zh-CN" sz="3600" b="0" i="0" u="none" strike="noStrike" kern="0" cap="none" spc="0" normalizeH="0" baseline="0" noProof="0" dirty="0">
                <a:ln w="3175">
                  <a:solidFill>
                    <a:sysClr val="windowText" lastClr="000000"/>
                  </a:solidFill>
                </a:ln>
                <a:solidFill>
                  <a:sysClr val="windowText" lastClr="000000"/>
                </a:solidFill>
                <a:effectLst/>
                <a:uLnTx/>
                <a:uFillTx/>
                <a:latin typeface="Arial" panose="020B0604020202020204" pitchFamily="34" charset="0"/>
                <a:ea typeface="站酷快乐体2016修订版" panose="02010600030101010101" pitchFamily="2" charset="-122"/>
                <a:cs typeface="Arial" panose="020B0604020202020204" pitchFamily="34" charset="0"/>
              </a:rPr>
              <a:t> … </a:t>
            </a:r>
            <a:r>
              <a:rPr kumimoji="0" lang="en-US" altLang="zh-CN" sz="3600" b="0" i="0" u="none" strike="noStrike" kern="0" cap="none" spc="0" normalizeH="0" baseline="0" noProof="0" err="1">
                <a:ln w="3175">
                  <a:solidFill>
                    <a:sysClr val="windowText" lastClr="000000"/>
                  </a:solidFill>
                </a:ln>
                <a:solidFill>
                  <a:sysClr val="windowText" lastClr="000000"/>
                </a:solidFill>
                <a:effectLst/>
                <a:uLnTx/>
                <a:uFillTx/>
                <a:latin typeface="Arial" panose="020B0604020202020204" pitchFamily="34" charset="0"/>
                <a:ea typeface="站酷快乐体2016修订版" panose="02010600030101010101" pitchFamily="2" charset="-122"/>
                <a:cs typeface="Arial" panose="020B0604020202020204" pitchFamily="34" charset="0"/>
              </a:rPr>
              <a:t>năm</a:t>
            </a:r>
            <a:r>
              <a:rPr kumimoji="0" lang="en-US" altLang="zh-CN" sz="3600" b="0" i="0" u="none" strike="noStrike" kern="0" cap="none" spc="0" normalizeH="0" baseline="0" noProof="0">
                <a:ln w="3175">
                  <a:solidFill>
                    <a:sysClr val="windowText" lastClr="000000"/>
                  </a:solidFill>
                </a:ln>
                <a:solidFill>
                  <a:sysClr val="windowText" lastClr="000000"/>
                </a:solidFill>
                <a:effectLst/>
                <a:uLnTx/>
                <a:uFillTx/>
                <a:latin typeface="Arial" panose="020B0604020202020204" pitchFamily="34" charset="0"/>
                <a:ea typeface="站酷快乐体2016修订版" panose="02010600030101010101" pitchFamily="2" charset="-122"/>
                <a:cs typeface="Arial" panose="020B0604020202020204" pitchFamily="34" charset="0"/>
              </a:rPr>
              <a:t> 2024</a:t>
            </a:r>
            <a:endParaRPr kumimoji="0" lang="zh-CN" altLang="en-US" sz="3600" b="0" i="0" u="none" strike="noStrike" kern="0" cap="none" spc="0" normalizeH="0" baseline="0" noProof="0" dirty="0">
              <a:ln w="3175">
                <a:solidFill>
                  <a:sysClr val="windowText" lastClr="000000"/>
                </a:solidFill>
              </a:ln>
              <a:solidFill>
                <a:sysClr val="windowText" lastClr="000000"/>
              </a:solidFill>
              <a:effectLst/>
              <a:uLnTx/>
              <a:uFillTx/>
              <a:latin typeface="Arial" panose="020B0604020202020204" pitchFamily="34" charset="0"/>
              <a:ea typeface="站酷快乐体2016修订版" panose="02010600030101010101" pitchFamily="2" charset="-122"/>
              <a:cs typeface="Arial" panose="020B0604020202020204" pitchFamily="34" charset="0"/>
            </a:endParaRPr>
          </a:p>
        </p:txBody>
      </p:sp>
      <p:sp>
        <p:nvSpPr>
          <p:cNvPr id="20" name="矩形 10">
            <a:extLst>
              <a:ext uri="{FF2B5EF4-FFF2-40B4-BE49-F238E27FC236}">
                <a16:creationId xmlns:a16="http://schemas.microsoft.com/office/drawing/2014/main" id="{CEFF7D34-FD5E-4E59-966D-92A6881BD857}"/>
              </a:ext>
            </a:extLst>
          </p:cNvPr>
          <p:cNvSpPr/>
          <p:nvPr/>
        </p:nvSpPr>
        <p:spPr>
          <a:xfrm>
            <a:off x="3776188" y="3135450"/>
            <a:ext cx="1144627" cy="45719"/>
          </a:xfrm>
          <a:prstGeom prst="rect">
            <a:avLst/>
          </a:prstGeom>
          <a:solidFill>
            <a:srgbClr val="591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591C00"/>
              </a:solidFill>
              <a:effectLst/>
              <a:uLnTx/>
              <a:uFillTx/>
              <a:latin typeface="Source Han Serif SC" panose="02020400000000000000" pitchFamily="18" charset="-122"/>
              <a:ea typeface="Source Han Serif SC" panose="02020400000000000000" pitchFamily="18" charset="-122"/>
              <a:cs typeface="+mn-cs"/>
              <a:sym typeface="Source Han Serif SC" panose="02020400000000000000" pitchFamily="18" charset="-122"/>
            </a:endParaRPr>
          </a:p>
        </p:txBody>
      </p:sp>
      <p:sp>
        <p:nvSpPr>
          <p:cNvPr id="21" name="矩形 11">
            <a:extLst>
              <a:ext uri="{FF2B5EF4-FFF2-40B4-BE49-F238E27FC236}">
                <a16:creationId xmlns:a16="http://schemas.microsoft.com/office/drawing/2014/main" id="{F1AC7E72-7256-4B8E-9922-CA480EEFABF9}"/>
              </a:ext>
            </a:extLst>
          </p:cNvPr>
          <p:cNvSpPr/>
          <p:nvPr/>
        </p:nvSpPr>
        <p:spPr>
          <a:xfrm>
            <a:off x="8224520" y="3158309"/>
            <a:ext cx="1144627" cy="45719"/>
          </a:xfrm>
          <a:prstGeom prst="rect">
            <a:avLst/>
          </a:prstGeom>
          <a:solidFill>
            <a:srgbClr val="591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91C00"/>
              </a:solidFill>
              <a:effectLst/>
              <a:uLnTx/>
              <a:uFillTx/>
              <a:latin typeface="Source Han Serif SC" panose="02020400000000000000" pitchFamily="18" charset="-122"/>
              <a:ea typeface="Source Han Serif SC" panose="02020400000000000000" pitchFamily="18" charset="-122"/>
              <a:cs typeface="+mn-cs"/>
              <a:sym typeface="Source Han Serif SC" panose="02020400000000000000" pitchFamily="18" charset="-122"/>
            </a:endParaRPr>
          </a:p>
        </p:txBody>
      </p:sp>
      <p:grpSp>
        <p:nvGrpSpPr>
          <p:cNvPr id="13" name="Group 12">
            <a:extLst>
              <a:ext uri="{FF2B5EF4-FFF2-40B4-BE49-F238E27FC236}">
                <a16:creationId xmlns:a16="http://schemas.microsoft.com/office/drawing/2014/main" id="{F35F45C6-29DB-4678-9822-41757F894C9F}"/>
              </a:ext>
            </a:extLst>
          </p:cNvPr>
          <p:cNvGrpSpPr/>
          <p:nvPr/>
        </p:nvGrpSpPr>
        <p:grpSpPr>
          <a:xfrm>
            <a:off x="4287729" y="661196"/>
            <a:ext cx="3726053" cy="1863025"/>
            <a:chOff x="5878217" y="1066411"/>
            <a:chExt cx="3726053" cy="1863025"/>
          </a:xfrm>
        </p:grpSpPr>
        <p:pic>
          <p:nvPicPr>
            <p:cNvPr id="14" name="图片 9">
              <a:extLst>
                <a:ext uri="{FF2B5EF4-FFF2-40B4-BE49-F238E27FC236}">
                  <a16:creationId xmlns:a16="http://schemas.microsoft.com/office/drawing/2014/main" id="{B9B8A063-846D-472B-9ABF-5988E253303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78217" y="1066411"/>
              <a:ext cx="3726053" cy="1863025"/>
            </a:xfrm>
            <a:prstGeom prst="rect">
              <a:avLst/>
            </a:prstGeom>
          </p:spPr>
        </p:pic>
        <p:pic>
          <p:nvPicPr>
            <p:cNvPr id="15" name="Picture 14" descr="Text, logo&#10;&#10;Description automatically generated">
              <a:extLst>
                <a:ext uri="{FF2B5EF4-FFF2-40B4-BE49-F238E27FC236}">
                  <a16:creationId xmlns:a16="http://schemas.microsoft.com/office/drawing/2014/main" id="{C03E2D17-AA63-4D9E-84E9-E5E6E013205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96200" y="1626208"/>
              <a:ext cx="2890086" cy="1069581"/>
            </a:xfrm>
            <a:prstGeom prst="rect">
              <a:avLst/>
            </a:prstGeom>
          </p:spPr>
        </p:pic>
      </p:grpSp>
      <p:sp>
        <p:nvSpPr>
          <p:cNvPr id="4" name="TextBox 3">
            <a:extLst>
              <a:ext uri="{FF2B5EF4-FFF2-40B4-BE49-F238E27FC236}">
                <a16:creationId xmlns:a16="http://schemas.microsoft.com/office/drawing/2014/main" id="{6ED18CF9-8A35-41A1-AA05-33D9C41E4033}"/>
              </a:ext>
            </a:extLst>
          </p:cNvPr>
          <p:cNvSpPr txBox="1"/>
          <p:nvPr/>
        </p:nvSpPr>
        <p:spPr>
          <a:xfrm>
            <a:off x="5076762" y="2843062"/>
            <a:ext cx="3532361" cy="584775"/>
          </a:xfrm>
          <a:prstGeom prst="rect">
            <a:avLst/>
          </a:prstGeom>
          <a:noFill/>
        </p:spPr>
        <p:txBody>
          <a:bodyPr wrap="square" rtlCol="0">
            <a:spAutoFit/>
          </a:bodyPr>
          <a:lstStyle/>
          <a:p>
            <a:r>
              <a:rPr lang="en-US" sz="3200" dirty="0" err="1">
                <a:solidFill>
                  <a:srgbClr val="FF0000"/>
                </a:solidFill>
                <a:latin typeface="Coiny" panose="02000903060500060000" pitchFamily="2" charset="0"/>
              </a:rPr>
              <a:t>Bài</a:t>
            </a:r>
            <a:r>
              <a:rPr lang="en-US" sz="3200" dirty="0">
                <a:solidFill>
                  <a:srgbClr val="FF0000"/>
                </a:solidFill>
                <a:latin typeface="Coiny" panose="02000903060500060000" pitchFamily="2" charset="0"/>
              </a:rPr>
              <a:t> 14 – </a:t>
            </a:r>
            <a:r>
              <a:rPr lang="en-US" sz="3200" dirty="0" err="1">
                <a:solidFill>
                  <a:srgbClr val="FF0000"/>
                </a:solidFill>
                <a:latin typeface="Coiny" panose="02000903060500060000" pitchFamily="2" charset="0"/>
              </a:rPr>
              <a:t>Tiết</a:t>
            </a:r>
            <a:r>
              <a:rPr lang="en-US" sz="3200" dirty="0">
                <a:solidFill>
                  <a:srgbClr val="FF0000"/>
                </a:solidFill>
                <a:latin typeface="Coiny" panose="02000903060500060000" pitchFamily="2" charset="0"/>
              </a:rPr>
              <a:t> 4</a:t>
            </a:r>
          </a:p>
        </p:txBody>
      </p:sp>
      <p:pic>
        <p:nvPicPr>
          <p:cNvPr id="10" name="Picture 9">
            <a:extLst>
              <a:ext uri="{FF2B5EF4-FFF2-40B4-BE49-F238E27FC236}">
                <a16:creationId xmlns:a16="http://schemas.microsoft.com/office/drawing/2014/main" id="{2E017BC9-45A2-46DA-99FA-FAE1FECA2896}"/>
              </a:ext>
            </a:extLst>
          </p:cNvPr>
          <p:cNvPicPr>
            <a:picLocks noChangeAspect="1"/>
          </p:cNvPicPr>
          <p:nvPr/>
        </p:nvPicPr>
        <p:blipFill>
          <a:blip r:embed="rId8"/>
          <a:stretch>
            <a:fillRect/>
          </a:stretch>
        </p:blipFill>
        <p:spPr>
          <a:xfrm>
            <a:off x="3033486" y="3551672"/>
            <a:ext cx="6590347" cy="1347333"/>
          </a:xfrm>
          <a:prstGeom prst="rect">
            <a:avLst/>
          </a:prstGeom>
        </p:spPr>
      </p:pic>
    </p:spTree>
    <p:extLst>
      <p:ext uri="{BB962C8B-B14F-4D97-AF65-F5344CB8AC3E}">
        <p14:creationId xmlns:p14="http://schemas.microsoft.com/office/powerpoint/2010/main" val="1943124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randombar(horizontal)">
                                      <p:cBhvr>
                                        <p:cTn id="10" dur="500"/>
                                        <p:tgtEl>
                                          <p:spTgt spid="21"/>
                                        </p:tgtEl>
                                      </p:cBhvr>
                                    </p:animEffect>
                                  </p:childTnLst>
                                </p:cTn>
                              </p:par>
                            </p:childTnLst>
                          </p:cTn>
                        </p:par>
                        <p:par>
                          <p:cTn id="11" fill="hold">
                            <p:stCondLst>
                              <p:cond delay="500"/>
                            </p:stCondLst>
                            <p:childTnLst>
                              <p:par>
                                <p:cTn id="12" presetID="16" presetClass="entr" presetSubtype="37"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outVertical)">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BE3442F-7CC1-41AC-B881-FB4A4A329B25}"/>
              </a:ext>
            </a:extLst>
          </p:cNvPr>
          <p:cNvPicPr>
            <a:picLocks noChangeAspect="1"/>
          </p:cNvPicPr>
          <p:nvPr/>
        </p:nvPicPr>
        <p:blipFill rotWithShape="1">
          <a:blip r:embed="rId3"/>
          <a:srcRect t="31128" b="26047"/>
          <a:stretch/>
        </p:blipFill>
        <p:spPr>
          <a:xfrm>
            <a:off x="0" y="-1"/>
            <a:ext cx="12182168" cy="6858001"/>
          </a:xfrm>
          <a:prstGeom prst="rect">
            <a:avLst/>
          </a:prstGeom>
        </p:spPr>
      </p:pic>
      <p:pic>
        <p:nvPicPr>
          <p:cNvPr id="7" name="图片 6">
            <a:extLst>
              <a:ext uri="{FF2B5EF4-FFF2-40B4-BE49-F238E27FC236}">
                <a16:creationId xmlns:a16="http://schemas.microsoft.com/office/drawing/2014/main" id="{6A40A6C3-6872-45BD-92B1-CB8AAEB6CB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31" y="-1"/>
            <a:ext cx="12201833" cy="1680134"/>
          </a:xfrm>
          <a:prstGeom prst="rect">
            <a:avLst/>
          </a:prstGeom>
        </p:spPr>
      </p:pic>
      <p:pic>
        <p:nvPicPr>
          <p:cNvPr id="9" name="图片 8">
            <a:extLst>
              <a:ext uri="{FF2B5EF4-FFF2-40B4-BE49-F238E27FC236}">
                <a16:creationId xmlns:a16="http://schemas.microsoft.com/office/drawing/2014/main" id="{B5932B3A-8166-40D2-A9A7-0AB2D69612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86452" y="4594908"/>
            <a:ext cx="2198891" cy="2263092"/>
          </a:xfrm>
          <a:prstGeom prst="rect">
            <a:avLst/>
          </a:prstGeom>
        </p:spPr>
      </p:pic>
      <p:pic>
        <p:nvPicPr>
          <p:cNvPr id="5" name="Picture 4">
            <a:extLst>
              <a:ext uri="{FF2B5EF4-FFF2-40B4-BE49-F238E27FC236}">
                <a16:creationId xmlns:a16="http://schemas.microsoft.com/office/drawing/2014/main" id="{D109F868-3124-43C2-B199-840D1D225450}"/>
              </a:ext>
            </a:extLst>
          </p:cNvPr>
          <p:cNvPicPr>
            <a:picLocks noChangeAspect="1"/>
          </p:cNvPicPr>
          <p:nvPr/>
        </p:nvPicPr>
        <p:blipFill>
          <a:blip r:embed="rId6"/>
          <a:stretch>
            <a:fillRect/>
          </a:stretch>
        </p:blipFill>
        <p:spPr>
          <a:xfrm>
            <a:off x="1071672" y="3035341"/>
            <a:ext cx="9614225" cy="1987468"/>
          </a:xfrm>
          <a:prstGeom prst="rect">
            <a:avLst/>
          </a:prstGeom>
        </p:spPr>
      </p:pic>
    </p:spTree>
    <p:extLst>
      <p:ext uri="{BB962C8B-B14F-4D97-AF65-F5344CB8AC3E}">
        <p14:creationId xmlns:p14="http://schemas.microsoft.com/office/powerpoint/2010/main" val="24466744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54" name="椭圆 31">
            <a:extLst>
              <a:ext uri="{FF2B5EF4-FFF2-40B4-BE49-F238E27FC236}">
                <a16:creationId xmlns:a16="http://schemas.microsoft.com/office/drawing/2014/main" id="{29367609-38B3-43BF-AA4C-4F9EBE4FE762}"/>
              </a:ext>
            </a:extLst>
          </p:cNvPr>
          <p:cNvSpPr/>
          <p:nvPr/>
        </p:nvSpPr>
        <p:spPr>
          <a:xfrm flipH="1">
            <a:off x="249662" y="202936"/>
            <a:ext cx="11942337" cy="71724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38100" cap="rnd">
            <a:solidFill>
              <a:schemeClr val="accent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3200" b="1"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1. Quan sát tranh và đóng vai bạn nhỏ giới thiệu về bạn ấy</a:t>
            </a:r>
            <a:endParaRPr kumimoji="0" lang="zh-CN" altLang="en-US" sz="3200" b="0" i="0" u="none" strike="noStrike" kern="1200" cap="none" spc="0" normalizeH="0" baseline="0" noProof="0" dirty="0">
              <a:ln>
                <a:noFill/>
              </a:ln>
              <a:solidFill>
                <a:srgbClr val="00B050"/>
              </a:solidFill>
              <a:effectLst/>
              <a:uLnTx/>
              <a:uFillTx/>
              <a:latin typeface="Arial" panose="020B0604020202020204" pitchFamily="34" charset="0"/>
              <a:ea typeface="Source Han Serif SC" panose="02020400000000000000" pitchFamily="18" charset="-122"/>
              <a:cs typeface="Arial" panose="020B0604020202020204" pitchFamily="34" charset="0"/>
              <a:sym typeface="Source Han Serif SC" panose="02020400000000000000" pitchFamily="18" charset="-122"/>
            </a:endParaRPr>
          </a:p>
        </p:txBody>
      </p:sp>
      <p:pic>
        <p:nvPicPr>
          <p:cNvPr id="3" name="Picture 2">
            <a:extLst>
              <a:ext uri="{FF2B5EF4-FFF2-40B4-BE49-F238E27FC236}">
                <a16:creationId xmlns:a16="http://schemas.microsoft.com/office/drawing/2014/main" id="{E0C28AD2-1845-48F8-A011-3063B08FD2BC}"/>
              </a:ext>
            </a:extLst>
          </p:cNvPr>
          <p:cNvPicPr>
            <a:picLocks noChangeAspect="1"/>
          </p:cNvPicPr>
          <p:nvPr/>
        </p:nvPicPr>
        <p:blipFill>
          <a:blip r:embed="rId7"/>
          <a:stretch>
            <a:fillRect/>
          </a:stretch>
        </p:blipFill>
        <p:spPr>
          <a:xfrm>
            <a:off x="442912" y="1357312"/>
            <a:ext cx="6810375" cy="4791075"/>
          </a:xfrm>
          <a:prstGeom prst="rect">
            <a:avLst/>
          </a:prstGeom>
        </p:spPr>
      </p:pic>
      <p:grpSp>
        <p:nvGrpSpPr>
          <p:cNvPr id="15" name="Group 14">
            <a:extLst>
              <a:ext uri="{FF2B5EF4-FFF2-40B4-BE49-F238E27FC236}">
                <a16:creationId xmlns:a16="http://schemas.microsoft.com/office/drawing/2014/main" id="{3D8E3B02-C097-4F7A-87DA-8ACDD4410E62}"/>
              </a:ext>
            </a:extLst>
          </p:cNvPr>
          <p:cNvGrpSpPr/>
          <p:nvPr/>
        </p:nvGrpSpPr>
        <p:grpSpPr>
          <a:xfrm>
            <a:off x="7362824" y="1019175"/>
            <a:ext cx="4386263" cy="2216598"/>
            <a:chOff x="4984077" y="2482716"/>
            <a:chExt cx="7207923" cy="4334457"/>
          </a:xfrm>
        </p:grpSpPr>
        <p:pic>
          <p:nvPicPr>
            <p:cNvPr id="16" name="Picture 15">
              <a:extLst>
                <a:ext uri="{FF2B5EF4-FFF2-40B4-BE49-F238E27FC236}">
                  <a16:creationId xmlns:a16="http://schemas.microsoft.com/office/drawing/2014/main" id="{C32CA191-D1FD-48EA-AD06-96EE28B19EC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52005" y="3068133"/>
              <a:ext cx="6539995" cy="3749040"/>
            </a:xfrm>
            <a:prstGeom prst="rect">
              <a:avLst/>
            </a:prstGeom>
          </p:spPr>
        </p:pic>
        <p:pic>
          <p:nvPicPr>
            <p:cNvPr id="17" name="Picture 16">
              <a:extLst>
                <a:ext uri="{FF2B5EF4-FFF2-40B4-BE49-F238E27FC236}">
                  <a16:creationId xmlns:a16="http://schemas.microsoft.com/office/drawing/2014/main" id="{498DD493-5D18-4184-A84A-4C1259692F23}"/>
                </a:ext>
              </a:extLst>
            </p:cNvPr>
            <p:cNvPicPr>
              <a:picLocks noChangeAspect="1"/>
            </p:cNvPicPr>
            <p:nvPr/>
          </p:nvPicPr>
          <p:blipFill>
            <a:blip r:embed="rId9"/>
            <a:stretch>
              <a:fillRect/>
            </a:stretch>
          </p:blipFill>
          <p:spPr>
            <a:xfrm>
              <a:off x="4984077" y="2482716"/>
              <a:ext cx="6712278" cy="1652159"/>
            </a:xfrm>
            <a:prstGeom prst="rect">
              <a:avLst/>
            </a:prstGeom>
          </p:spPr>
        </p:pic>
      </p:grpSp>
      <p:grpSp>
        <p:nvGrpSpPr>
          <p:cNvPr id="18" name="Group 17">
            <a:extLst>
              <a:ext uri="{FF2B5EF4-FFF2-40B4-BE49-F238E27FC236}">
                <a16:creationId xmlns:a16="http://schemas.microsoft.com/office/drawing/2014/main" id="{C02F7DD2-3E3D-49BE-B2E4-B3FDC65FFC75}"/>
              </a:ext>
            </a:extLst>
          </p:cNvPr>
          <p:cNvGrpSpPr/>
          <p:nvPr/>
        </p:nvGrpSpPr>
        <p:grpSpPr>
          <a:xfrm>
            <a:off x="7362824" y="3634141"/>
            <a:ext cx="4438799" cy="584775"/>
            <a:chOff x="7254516" y="2260282"/>
            <a:chExt cx="4438799" cy="584775"/>
          </a:xfrm>
        </p:grpSpPr>
        <p:sp>
          <p:nvSpPr>
            <p:cNvPr id="19" name="Freeform 48">
              <a:extLst>
                <a:ext uri="{FF2B5EF4-FFF2-40B4-BE49-F238E27FC236}">
                  <a16:creationId xmlns:a16="http://schemas.microsoft.com/office/drawing/2014/main" id="{F7C1CFB1-34A9-4980-808C-C05861177446}"/>
                </a:ext>
              </a:extLst>
            </p:cNvPr>
            <p:cNvSpPr>
              <a:spLocks/>
            </p:cNvSpPr>
            <p:nvPr>
              <p:custDataLst>
                <p:tags r:id="rId3"/>
              </p:custDataLst>
            </p:nvPr>
          </p:nvSpPr>
          <p:spPr bwMode="auto">
            <a:xfrm>
              <a:off x="7254516" y="2298339"/>
              <a:ext cx="468000" cy="504000"/>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rgbClr val="F3699E"/>
            </a:solidFill>
            <a:ln>
              <a:solidFill>
                <a:srgbClr val="EE327A"/>
              </a:solidFill>
            </a:ln>
          </p:spPr>
          <p:txBody>
            <a:bodyPr/>
            <a:lstStyle/>
            <a:p>
              <a:endParaRPr lang="zh-CN" altLang="en-US" sz="3200">
                <a:latin typeface="Arial" panose="020B0604020202020204" pitchFamily="34" charset="0"/>
                <a:ea typeface="字魂36号-正文宋楷" panose="02000000000000000000" pitchFamily="2" charset="-122"/>
                <a:cs typeface="Arial" panose="020B0604020202020204" pitchFamily="34" charset="0"/>
              </a:endParaRPr>
            </a:p>
          </p:txBody>
        </p:sp>
        <p:sp>
          <p:nvSpPr>
            <p:cNvPr id="20" name="Freeform: Shape 19">
              <a:extLst>
                <a:ext uri="{FF2B5EF4-FFF2-40B4-BE49-F238E27FC236}">
                  <a16:creationId xmlns:a16="http://schemas.microsoft.com/office/drawing/2014/main" id="{7B152DE5-6895-4FE5-AAF1-6DAAFFB998A7}"/>
                </a:ext>
              </a:extLst>
            </p:cNvPr>
            <p:cNvSpPr/>
            <p:nvPr/>
          </p:nvSpPr>
          <p:spPr>
            <a:xfrm>
              <a:off x="7812958" y="2298339"/>
              <a:ext cx="3741751" cy="468122"/>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rgbClr val="F3699E"/>
            </a:solidFill>
            <a:ln>
              <a:solidFill>
                <a:srgbClr val="EE327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20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5B92378A-DCCC-4B70-B3CB-78FD64D0D5D8}"/>
                </a:ext>
              </a:extLst>
            </p:cNvPr>
            <p:cNvSpPr txBox="1"/>
            <p:nvPr/>
          </p:nvSpPr>
          <p:spPr>
            <a:xfrm>
              <a:off x="7812957" y="2260282"/>
              <a:ext cx="3880358" cy="584775"/>
            </a:xfrm>
            <a:prstGeom prst="rect">
              <a:avLst/>
            </a:prstGeom>
            <a:noFill/>
          </p:spPr>
          <p:txBody>
            <a:bodyPr wrap="none" rtlCol="0">
              <a:spAutoFit/>
            </a:bodyPr>
            <a:lstStyle/>
            <a:p>
              <a:r>
                <a:rPr lang="nl-NL" sz="3200" dirty="0">
                  <a:effectLst/>
                  <a:latin typeface="Arial" panose="020B0604020202020204" pitchFamily="34" charset="0"/>
                  <a:ea typeface="Times New Roman" panose="02020603050405020304" pitchFamily="18" charset="0"/>
                  <a:cs typeface="Arial" panose="020B0604020202020204" pitchFamily="34" charset="0"/>
                </a:rPr>
                <a:t>Tranh vẽ những gì? </a:t>
              </a:r>
              <a:endParaRPr lang="en-US" sz="3200" dirty="0">
                <a:latin typeface="Arial" panose="020B0604020202020204" pitchFamily="34" charset="0"/>
                <a:cs typeface="Arial" panose="020B0604020202020204" pitchFamily="34" charset="0"/>
              </a:endParaRPr>
            </a:p>
          </p:txBody>
        </p:sp>
      </p:grpSp>
      <p:grpSp>
        <p:nvGrpSpPr>
          <p:cNvPr id="22" name="Group 21">
            <a:extLst>
              <a:ext uri="{FF2B5EF4-FFF2-40B4-BE49-F238E27FC236}">
                <a16:creationId xmlns:a16="http://schemas.microsoft.com/office/drawing/2014/main" id="{0A492FAE-9ADA-4B8E-AD90-257F20EFEEAF}"/>
              </a:ext>
            </a:extLst>
          </p:cNvPr>
          <p:cNvGrpSpPr/>
          <p:nvPr/>
        </p:nvGrpSpPr>
        <p:grpSpPr>
          <a:xfrm>
            <a:off x="7143750" y="4420785"/>
            <a:ext cx="4920767" cy="1606256"/>
            <a:chOff x="7228851" y="3429000"/>
            <a:chExt cx="4746408" cy="1606256"/>
          </a:xfrm>
        </p:grpSpPr>
        <p:sp>
          <p:nvSpPr>
            <p:cNvPr id="23" name="Freeform: Shape 22">
              <a:extLst>
                <a:ext uri="{FF2B5EF4-FFF2-40B4-BE49-F238E27FC236}">
                  <a16:creationId xmlns:a16="http://schemas.microsoft.com/office/drawing/2014/main" id="{6CA48956-1912-4AFC-B36A-039211FB46CF}"/>
                </a:ext>
              </a:extLst>
            </p:cNvPr>
            <p:cNvSpPr/>
            <p:nvPr/>
          </p:nvSpPr>
          <p:spPr>
            <a:xfrm>
              <a:off x="7812958" y="3452037"/>
              <a:ext cx="4070019" cy="1067559"/>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rgbClr val="71CBD2"/>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20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EA83CD22-6147-488C-A818-92504712C589}"/>
                </a:ext>
              </a:extLst>
            </p:cNvPr>
            <p:cNvSpPr txBox="1"/>
            <p:nvPr/>
          </p:nvSpPr>
          <p:spPr>
            <a:xfrm>
              <a:off x="7905240" y="3465596"/>
              <a:ext cx="4070019" cy="1569660"/>
            </a:xfrm>
            <a:prstGeom prst="rect">
              <a:avLst/>
            </a:prstGeom>
            <a:noFill/>
          </p:spPr>
          <p:txBody>
            <a:bodyPr wrap="square" rtlCol="0">
              <a:spAutoFit/>
            </a:bodyPr>
            <a:lstStyle/>
            <a:p>
              <a:pPr algn="just"/>
              <a:r>
                <a:rPr lang="nl-NL" sz="3200" dirty="0">
                  <a:latin typeface="Arial" panose="020B0604020202020204" pitchFamily="34" charset="0"/>
                  <a:ea typeface="Times New Roman" panose="02020603050405020304" pitchFamily="18" charset="0"/>
                  <a:cs typeface="Arial" panose="020B0604020202020204" pitchFamily="34" charset="0"/>
                </a:rPr>
                <a:t>Em</a:t>
              </a:r>
              <a:r>
                <a:rPr lang="nl-NL" sz="3200" dirty="0">
                  <a:effectLst/>
                  <a:latin typeface="Arial" panose="020B0604020202020204" pitchFamily="34" charset="0"/>
                  <a:ea typeface="Times New Roman" panose="02020603050405020304" pitchFamily="18" charset="0"/>
                  <a:cs typeface="Arial" panose="020B0604020202020204" pitchFamily="34" charset="0"/>
                </a:rPr>
                <a:t> đoán được bức tranh muốn nói về ai?</a:t>
              </a:r>
              <a:endParaRPr lang="en-US" sz="3200" dirty="0">
                <a:latin typeface="Arial" panose="020B0604020202020204" pitchFamily="34" charset="0"/>
                <a:cs typeface="Arial" panose="020B0604020202020204" pitchFamily="34" charset="0"/>
              </a:endParaRPr>
            </a:p>
          </p:txBody>
        </p:sp>
        <p:sp>
          <p:nvSpPr>
            <p:cNvPr id="25" name="Freeform 48">
              <a:extLst>
                <a:ext uri="{FF2B5EF4-FFF2-40B4-BE49-F238E27FC236}">
                  <a16:creationId xmlns:a16="http://schemas.microsoft.com/office/drawing/2014/main" id="{056E99A8-A1F0-46DF-BF51-E513C2CD9D25}"/>
                </a:ext>
              </a:extLst>
            </p:cNvPr>
            <p:cNvSpPr>
              <a:spLocks/>
            </p:cNvSpPr>
            <p:nvPr>
              <p:custDataLst>
                <p:tags r:id="rId2"/>
              </p:custDataLst>
            </p:nvPr>
          </p:nvSpPr>
          <p:spPr bwMode="auto">
            <a:xfrm>
              <a:off x="7228851" y="3429000"/>
              <a:ext cx="468000" cy="504000"/>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rgbClr val="71CBD2"/>
            </a:solidFill>
            <a:ln>
              <a:solidFill>
                <a:srgbClr val="0070C0"/>
              </a:solidFill>
            </a:ln>
          </p:spPr>
          <p:txBody>
            <a:bodyPr/>
            <a:lstStyle/>
            <a:p>
              <a:endParaRPr lang="zh-CN" altLang="en-US" sz="3200">
                <a:latin typeface="Arial" panose="020B0604020202020204" pitchFamily="34" charset="0"/>
                <a:ea typeface="字魂36号-正文宋楷" panose="02000000000000000000" pitchFamily="2" charset="-122"/>
                <a:cs typeface="Arial" panose="020B0604020202020204" pitchFamily="34" charset="0"/>
              </a:endParaRPr>
            </a:p>
          </p:txBody>
        </p:sp>
      </p:grpSp>
      <p:grpSp>
        <p:nvGrpSpPr>
          <p:cNvPr id="26" name="Group 25">
            <a:extLst>
              <a:ext uri="{FF2B5EF4-FFF2-40B4-BE49-F238E27FC236}">
                <a16:creationId xmlns:a16="http://schemas.microsoft.com/office/drawing/2014/main" id="{2E645451-3FDD-41C6-BC3D-03DF22F87427}"/>
              </a:ext>
            </a:extLst>
          </p:cNvPr>
          <p:cNvGrpSpPr/>
          <p:nvPr/>
        </p:nvGrpSpPr>
        <p:grpSpPr>
          <a:xfrm>
            <a:off x="7092394" y="5741384"/>
            <a:ext cx="5235655" cy="863397"/>
            <a:chOff x="7226284" y="5088735"/>
            <a:chExt cx="4780927" cy="1097580"/>
          </a:xfrm>
        </p:grpSpPr>
        <p:sp>
          <p:nvSpPr>
            <p:cNvPr id="27" name="Freeform: Shape 26">
              <a:extLst>
                <a:ext uri="{FF2B5EF4-FFF2-40B4-BE49-F238E27FC236}">
                  <a16:creationId xmlns:a16="http://schemas.microsoft.com/office/drawing/2014/main" id="{C360910F-40F0-40EB-BE04-B8F07785F6B2}"/>
                </a:ext>
              </a:extLst>
            </p:cNvPr>
            <p:cNvSpPr/>
            <p:nvPr/>
          </p:nvSpPr>
          <p:spPr>
            <a:xfrm>
              <a:off x="7812957" y="5118756"/>
              <a:ext cx="4070019" cy="1067559"/>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F8C34F27-D5C6-4F85-87EA-63A673992FC1}"/>
                </a:ext>
              </a:extLst>
            </p:cNvPr>
            <p:cNvSpPr txBox="1"/>
            <p:nvPr/>
          </p:nvSpPr>
          <p:spPr>
            <a:xfrm>
              <a:off x="7844382" y="5320287"/>
              <a:ext cx="4162829" cy="704261"/>
            </a:xfrm>
            <a:prstGeom prst="rect">
              <a:avLst/>
            </a:prstGeom>
            <a:noFill/>
          </p:spPr>
          <p:txBody>
            <a:bodyPr wrap="square" rtlCol="0">
              <a:spAutoFit/>
            </a:bodyPr>
            <a:lstStyle/>
            <a:p>
              <a:r>
                <a:rPr lang="en-US" sz="3000" dirty="0" err="1">
                  <a:latin typeface="Calibri" panose="020F0502020204030204" pitchFamily="34" charset="0"/>
                  <a:cs typeface="Calibri" panose="020F0502020204030204" pitchFamily="34" charset="0"/>
                </a:rPr>
                <a:t>Các</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bạn</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nói</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gì</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với</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bạn</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nhỏ</a:t>
              </a:r>
              <a:r>
                <a:rPr lang="en-US" sz="3000" dirty="0">
                  <a:latin typeface="Calibri" panose="020F0502020204030204" pitchFamily="34" charset="0"/>
                  <a:cs typeface="Calibri" panose="020F0502020204030204" pitchFamily="34" charset="0"/>
                </a:rPr>
                <a:t>?</a:t>
              </a:r>
            </a:p>
          </p:txBody>
        </p:sp>
        <p:sp>
          <p:nvSpPr>
            <p:cNvPr id="29" name="Freeform 48">
              <a:extLst>
                <a:ext uri="{FF2B5EF4-FFF2-40B4-BE49-F238E27FC236}">
                  <a16:creationId xmlns:a16="http://schemas.microsoft.com/office/drawing/2014/main" id="{829ADB5F-5A9A-408D-8077-99B442AC823B}"/>
                </a:ext>
              </a:extLst>
            </p:cNvPr>
            <p:cNvSpPr>
              <a:spLocks/>
            </p:cNvSpPr>
            <p:nvPr>
              <p:custDataLst>
                <p:tags r:id="rId1"/>
              </p:custDataLst>
            </p:nvPr>
          </p:nvSpPr>
          <p:spPr bwMode="auto">
            <a:xfrm>
              <a:off x="7226284" y="5088735"/>
              <a:ext cx="468000" cy="504000"/>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chemeClr val="accent6">
                <a:lumMod val="60000"/>
                <a:lumOff val="40000"/>
              </a:schemeClr>
            </a:solidFill>
            <a:ln>
              <a:solidFill>
                <a:schemeClr val="accent6">
                  <a:lumMod val="50000"/>
                </a:schemeClr>
              </a:solidFill>
            </a:ln>
          </p:spPr>
          <p:txBody>
            <a:bodyPr/>
            <a:lstStyle/>
            <a:p>
              <a:endParaRPr lang="zh-CN" altLang="en-US">
                <a:latin typeface="字魂36号-正文宋楷" panose="02000000000000000000" pitchFamily="2" charset="-122"/>
                <a:ea typeface="字魂36号-正文宋楷" panose="02000000000000000000" pitchFamily="2" charset="-122"/>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500"/>
                                        <p:tgtEl>
                                          <p:spTgt spid="22"/>
                                        </p:tgtEl>
                                      </p:cBhvr>
                                    </p:animEffec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left)">
                                      <p:cBhvr>
                                        <p:cTn id="2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9" descr="A picture containing toy, doll&#10;&#10;Description automatically generated">
            <a:extLst>
              <a:ext uri="{FF2B5EF4-FFF2-40B4-BE49-F238E27FC236}">
                <a16:creationId xmlns:a16="http://schemas.microsoft.com/office/drawing/2014/main" id="{12F2CBAE-BEFB-459E-82ED-B5BCB3317A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2070" y="1755456"/>
            <a:ext cx="3444809" cy="4779789"/>
          </a:xfrm>
          <a:prstGeom prst="rect">
            <a:avLst/>
          </a:prstGeom>
        </p:spPr>
      </p:pic>
      <p:pic>
        <p:nvPicPr>
          <p:cNvPr id="11" name="Picture 10">
            <a:extLst>
              <a:ext uri="{FF2B5EF4-FFF2-40B4-BE49-F238E27FC236}">
                <a16:creationId xmlns:a16="http://schemas.microsoft.com/office/drawing/2014/main" id="{1C25D630-6198-4B77-9F4D-EA77B3A120C7}"/>
              </a:ext>
            </a:extLst>
          </p:cNvPr>
          <p:cNvPicPr>
            <a:picLocks noChangeAspect="1"/>
          </p:cNvPicPr>
          <p:nvPr/>
        </p:nvPicPr>
        <p:blipFill>
          <a:blip r:embed="rId5"/>
          <a:stretch>
            <a:fillRect/>
          </a:stretch>
        </p:blipFill>
        <p:spPr>
          <a:xfrm>
            <a:off x="2945641" y="144483"/>
            <a:ext cx="7010400" cy="943704"/>
          </a:xfrm>
          <a:prstGeom prst="rect">
            <a:avLst/>
          </a:prstGeom>
        </p:spPr>
      </p:pic>
    </p:spTree>
    <p:extLst>
      <p:ext uri="{BB962C8B-B14F-4D97-AF65-F5344CB8AC3E}">
        <p14:creationId xmlns:p14="http://schemas.microsoft.com/office/powerpoint/2010/main" val="6942477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364CE37C-771A-4E75-A914-6417DC9100DF}"/>
              </a:ext>
            </a:extLst>
          </p:cNvPr>
          <p:cNvPicPr>
            <a:picLocks noChangeAspect="1"/>
          </p:cNvPicPr>
          <p:nvPr/>
        </p:nvPicPr>
        <p:blipFill rotWithShape="1">
          <a:blip r:embed="rId3"/>
          <a:srcRect l="1330" t="3500" r="1612" b="54834"/>
          <a:stretch/>
        </p:blipFill>
        <p:spPr>
          <a:xfrm>
            <a:off x="9833" y="-58995"/>
            <a:ext cx="12192000" cy="6916995"/>
          </a:xfrm>
          <a:prstGeom prst="rect">
            <a:avLst/>
          </a:prstGeom>
        </p:spPr>
      </p:pic>
      <p:pic>
        <p:nvPicPr>
          <p:cNvPr id="3" name="图片 2">
            <a:extLst>
              <a:ext uri="{FF2B5EF4-FFF2-40B4-BE49-F238E27FC236}">
                <a16:creationId xmlns:a16="http://schemas.microsoft.com/office/drawing/2014/main" id="{46C6F2F0-99D1-47C3-959F-ECAC63A90D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8994"/>
            <a:ext cx="12201833" cy="1680134"/>
          </a:xfrm>
          <a:prstGeom prst="rect">
            <a:avLst/>
          </a:prstGeom>
        </p:spPr>
      </p:pic>
      <p:pic>
        <p:nvPicPr>
          <p:cNvPr id="5" name="Picture 4">
            <a:extLst>
              <a:ext uri="{FF2B5EF4-FFF2-40B4-BE49-F238E27FC236}">
                <a16:creationId xmlns:a16="http://schemas.microsoft.com/office/drawing/2014/main" id="{FCB53150-1E4C-43DA-8D46-7D39DE7241A5}"/>
              </a:ext>
            </a:extLst>
          </p:cNvPr>
          <p:cNvPicPr>
            <a:picLocks noChangeAspect="1"/>
          </p:cNvPicPr>
          <p:nvPr/>
        </p:nvPicPr>
        <p:blipFill>
          <a:blip r:embed="rId5"/>
          <a:stretch>
            <a:fillRect/>
          </a:stretch>
        </p:blipFill>
        <p:spPr>
          <a:xfrm>
            <a:off x="2423582" y="4597454"/>
            <a:ext cx="7840136" cy="1682642"/>
          </a:xfrm>
          <a:prstGeom prst="rect">
            <a:avLst/>
          </a:prstGeom>
        </p:spPr>
      </p:pic>
    </p:spTree>
    <p:extLst>
      <p:ext uri="{BB962C8B-B14F-4D97-AF65-F5344CB8AC3E}">
        <p14:creationId xmlns:p14="http://schemas.microsoft.com/office/powerpoint/2010/main" val="21478558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4C141E2F-1F82-40D8-ACEB-67FD3D55F5F5}"/>
              </a:ext>
            </a:extLst>
          </p:cNvPr>
          <p:cNvPicPr>
            <a:picLocks noChangeAspect="1"/>
          </p:cNvPicPr>
          <p:nvPr/>
        </p:nvPicPr>
        <p:blipFill>
          <a:blip r:embed="rId4"/>
          <a:stretch>
            <a:fillRect/>
          </a:stretch>
        </p:blipFill>
        <p:spPr>
          <a:xfrm>
            <a:off x="0" y="357822"/>
            <a:ext cx="6914630" cy="4864418"/>
          </a:xfrm>
          <a:prstGeom prst="rect">
            <a:avLst/>
          </a:prstGeom>
        </p:spPr>
      </p:pic>
      <p:sp>
        <p:nvSpPr>
          <p:cNvPr id="28" name="Rectangle: Rounded Corners 27">
            <a:extLst>
              <a:ext uri="{FF2B5EF4-FFF2-40B4-BE49-F238E27FC236}">
                <a16:creationId xmlns:a16="http://schemas.microsoft.com/office/drawing/2014/main" id="{A0C57C60-D504-4CBB-B088-8128C73A8105}"/>
              </a:ext>
            </a:extLst>
          </p:cNvPr>
          <p:cNvSpPr/>
          <p:nvPr/>
        </p:nvSpPr>
        <p:spPr>
          <a:xfrm>
            <a:off x="6785208" y="357822"/>
            <a:ext cx="4876800" cy="1355590"/>
          </a:xfrm>
          <a:prstGeom prst="roundRect">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i="1" dirty="0">
                <a:solidFill>
                  <a:srgbClr val="00B050"/>
                </a:solidFill>
                <a:latin typeface="Arial" panose="020B0604020202020204" pitchFamily="34" charset="0"/>
                <a:cs typeface="Arial" panose="020B0604020202020204" pitchFamily="34" charset="0"/>
              </a:rPr>
              <a:t>Tranh vẽ cảnh sinh nhật bạn áo vàng 27/7.</a:t>
            </a:r>
            <a:endParaRPr lang="en-US" sz="3200" dirty="0">
              <a:solidFill>
                <a:srgbClr val="00B050"/>
              </a:solidFill>
              <a:latin typeface="Arial" panose="020B0604020202020204" pitchFamily="34" charset="0"/>
              <a:cs typeface="Arial" panose="020B0604020202020204" pitchFamily="34" charset="0"/>
            </a:endParaRPr>
          </a:p>
        </p:txBody>
      </p:sp>
      <p:sp>
        <p:nvSpPr>
          <p:cNvPr id="29" name="Rectangle: Rounded Corners 28">
            <a:extLst>
              <a:ext uri="{FF2B5EF4-FFF2-40B4-BE49-F238E27FC236}">
                <a16:creationId xmlns:a16="http://schemas.microsoft.com/office/drawing/2014/main" id="{905BAFBC-D4BA-443F-A051-52E0A8C4382C}"/>
              </a:ext>
            </a:extLst>
          </p:cNvPr>
          <p:cNvSpPr/>
          <p:nvPr/>
        </p:nvSpPr>
        <p:spPr>
          <a:xfrm>
            <a:off x="6759172" y="2000250"/>
            <a:ext cx="5058295" cy="1467576"/>
          </a:xfrm>
          <a:prstGeom prst="roundRect">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i="1" dirty="0">
                <a:solidFill>
                  <a:srgbClr val="00B050"/>
                </a:solidFill>
                <a:latin typeface="Arial" panose="020B0604020202020204" pitchFamily="34" charset="0"/>
                <a:cs typeface="Arial" panose="020B0604020202020204" pitchFamily="34" charset="0"/>
              </a:rPr>
              <a:t>Có 8 cái nến là bạn ấy 8 tuổi, cặp có tên Tuệ Minh là tên bạn ấy. </a:t>
            </a:r>
            <a:endParaRPr lang="en-US" sz="3200" dirty="0">
              <a:solidFill>
                <a:srgbClr val="00B050"/>
              </a:solidFill>
              <a:latin typeface="Arial" panose="020B0604020202020204" pitchFamily="34" charset="0"/>
              <a:cs typeface="Arial" panose="020B0604020202020204" pitchFamily="34" charset="0"/>
            </a:endParaRPr>
          </a:p>
        </p:txBody>
      </p:sp>
      <p:sp>
        <p:nvSpPr>
          <p:cNvPr id="30" name="Rectangle: Rounded Corners 29">
            <a:extLst>
              <a:ext uri="{FF2B5EF4-FFF2-40B4-BE49-F238E27FC236}">
                <a16:creationId xmlns:a16="http://schemas.microsoft.com/office/drawing/2014/main" id="{C15A8B46-C1E9-4BE0-8C68-C58AA0929238}"/>
              </a:ext>
            </a:extLst>
          </p:cNvPr>
          <p:cNvSpPr/>
          <p:nvPr/>
        </p:nvSpPr>
        <p:spPr>
          <a:xfrm>
            <a:off x="6759172" y="3866650"/>
            <a:ext cx="5058295" cy="1924550"/>
          </a:xfrm>
          <a:prstGeom prst="roundRect">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i="1">
                <a:solidFill>
                  <a:srgbClr val="00B050"/>
                </a:solidFill>
                <a:latin typeface="Arial" panose="020B0604020202020204" pitchFamily="34" charset="0"/>
                <a:cs typeface="Arial" panose="020B0604020202020204" pitchFamily="34" charset="0"/>
              </a:rPr>
              <a:t>Các bạn của bạn ấy chúc bạn ấy trở thành diễn viên múa ba lê, khen bạn ấy múa rất đẹp.</a:t>
            </a:r>
            <a:endParaRPr lang="en-US" sz="3200"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23504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anim calcmode="lin" valueType="num">
                                      <p:cBhvr>
                                        <p:cTn id="13" dur="500" fill="hold"/>
                                        <p:tgtEl>
                                          <p:spTgt spid="28"/>
                                        </p:tgtEl>
                                        <p:attrNameLst>
                                          <p:attrName>ppt_x</p:attrName>
                                        </p:attrNameLst>
                                      </p:cBhvr>
                                      <p:tavLst>
                                        <p:tav tm="0">
                                          <p:val>
                                            <p:strVal val="#ppt_x"/>
                                          </p:val>
                                        </p:tav>
                                        <p:tav tm="100000">
                                          <p:val>
                                            <p:strVal val="#ppt_x"/>
                                          </p:val>
                                        </p:tav>
                                      </p:tavLst>
                                    </p:anim>
                                    <p:anim calcmode="lin" valueType="num">
                                      <p:cBhvr>
                                        <p:cTn id="14" dur="5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anim calcmode="lin" valueType="num">
                                      <p:cBhvr>
                                        <p:cTn id="20" dur="500" fill="hold"/>
                                        <p:tgtEl>
                                          <p:spTgt spid="29"/>
                                        </p:tgtEl>
                                        <p:attrNameLst>
                                          <p:attrName>ppt_x</p:attrName>
                                        </p:attrNameLst>
                                      </p:cBhvr>
                                      <p:tavLst>
                                        <p:tav tm="0">
                                          <p:val>
                                            <p:strVal val="#ppt_x"/>
                                          </p:val>
                                        </p:tav>
                                        <p:tav tm="100000">
                                          <p:val>
                                            <p:strVal val="#ppt_x"/>
                                          </p:val>
                                        </p:tav>
                                      </p:tavLst>
                                    </p:anim>
                                    <p:anim calcmode="lin" valueType="num">
                                      <p:cBhvr>
                                        <p:cTn id="21" dur="5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anim calcmode="lin" valueType="num">
                                      <p:cBhvr>
                                        <p:cTn id="27" dur="500" fill="hold"/>
                                        <p:tgtEl>
                                          <p:spTgt spid="30"/>
                                        </p:tgtEl>
                                        <p:attrNameLst>
                                          <p:attrName>ppt_x</p:attrName>
                                        </p:attrNameLst>
                                      </p:cBhvr>
                                      <p:tavLst>
                                        <p:tav tm="0">
                                          <p:val>
                                            <p:strVal val="#ppt_x"/>
                                          </p:val>
                                        </p:tav>
                                        <p:tav tm="100000">
                                          <p:val>
                                            <p:strVal val="#ppt_x"/>
                                          </p:val>
                                        </p:tav>
                                      </p:tavLst>
                                    </p:anim>
                                    <p:anim calcmode="lin" valueType="num">
                                      <p:cBhvr>
                                        <p:cTn id="28" dur="5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H" val="20180421204100"/>
  <p:tag name="MH_LIBRARY" val="GRAPHIC"/>
  <p:tag name="MH_ORDER" val="Freeform 48"/>
</p:tagLst>
</file>

<file path=ppt/tags/tag2.xml><?xml version="1.0" encoding="utf-8"?>
<p:tagLst xmlns:a="http://schemas.openxmlformats.org/drawingml/2006/main" xmlns:r="http://schemas.openxmlformats.org/officeDocument/2006/relationships" xmlns:p="http://schemas.openxmlformats.org/presentationml/2006/main">
  <p:tag name="MH" val="20180421204100"/>
  <p:tag name="MH_LIBRARY" val="GRAPHIC"/>
  <p:tag name="MH_ORDER" val="Freeform 48"/>
</p:tagLst>
</file>

<file path=ppt/tags/tag3.xml><?xml version="1.0" encoding="utf-8"?>
<p:tagLst xmlns:a="http://schemas.openxmlformats.org/drawingml/2006/main" xmlns:r="http://schemas.openxmlformats.org/officeDocument/2006/relationships" xmlns:p="http://schemas.openxmlformats.org/presentationml/2006/main">
  <p:tag name="MH" val="20180421204100"/>
  <p:tag name="MH_LIBRARY" val="GRAPHIC"/>
  <p:tag name="MH_ORDER" val="Freeform 48"/>
</p:tagLst>
</file>

<file path=ppt/tags/tag4.xml><?xml version="1.0" encoding="utf-8"?>
<p:tagLst xmlns:a="http://schemas.openxmlformats.org/drawingml/2006/main" xmlns:r="http://schemas.openxmlformats.org/officeDocument/2006/relationships" xmlns:p="http://schemas.openxmlformats.org/presentationml/2006/main">
  <p:tag name="MH" val="20180421204100"/>
  <p:tag name="MH_LIBRARY" val="GRAPHIC"/>
  <p:tag name="MH_ORDER" val="Freeform 48"/>
</p:tagLst>
</file>

<file path=ppt/tags/tag5.xml><?xml version="1.0" encoding="utf-8"?>
<p:tagLst xmlns:a="http://schemas.openxmlformats.org/drawingml/2006/main" xmlns:r="http://schemas.openxmlformats.org/officeDocument/2006/relationships" xmlns:p="http://schemas.openxmlformats.org/presentationml/2006/main">
  <p:tag name="MH" val="20180421204100"/>
  <p:tag name="MH_LIBRARY" val="GRAPHIC"/>
  <p:tag name="MH_ORDER" val="Freeform 48"/>
</p:tagLst>
</file>

<file path=ppt/tags/tag6.xml><?xml version="1.0" encoding="utf-8"?>
<p:tagLst xmlns:a="http://schemas.openxmlformats.org/drawingml/2006/main" xmlns:r="http://schemas.openxmlformats.org/officeDocument/2006/relationships" xmlns:p="http://schemas.openxmlformats.org/presentationml/2006/main">
  <p:tag name="MH" val="20180421204100"/>
  <p:tag name="MH_LIBRARY" val="GRAPHIC"/>
  <p:tag name="MH_ORDER" val="Freeform 48"/>
</p:tagLst>
</file>

<file path=ppt/tags/tag7.xml><?xml version="1.0" encoding="utf-8"?>
<p:tagLst xmlns:a="http://schemas.openxmlformats.org/drawingml/2006/main" xmlns:r="http://schemas.openxmlformats.org/officeDocument/2006/relationships" xmlns:p="http://schemas.openxmlformats.org/presentationml/2006/main">
  <p:tag name="MH" val="20180421204100"/>
  <p:tag name="MH_LIBRARY" val="GRAPHIC"/>
  <p:tag name="MH_ORDER" val="Freeform 48"/>
</p:tagLst>
</file>

<file path=ppt/theme/theme1.xml><?xml version="1.0" encoding="utf-8"?>
<a:theme xmlns:a="http://schemas.openxmlformats.org/drawingml/2006/main" name="Office 主题​​">
  <a:themeElements>
    <a:clrScheme name="自定义 4500">
      <a:dk1>
        <a:sysClr val="windowText" lastClr="000000"/>
      </a:dk1>
      <a:lt1>
        <a:sysClr val="window" lastClr="FFFFFF"/>
      </a:lt1>
      <a:dk2>
        <a:srgbClr val="44546A"/>
      </a:dk2>
      <a:lt2>
        <a:srgbClr val="E7E6E6"/>
      </a:lt2>
      <a:accent1>
        <a:srgbClr val="FF945F"/>
      </a:accent1>
      <a:accent2>
        <a:srgbClr val="CD88E2"/>
      </a:accent2>
      <a:accent3>
        <a:srgbClr val="FF945F"/>
      </a:accent3>
      <a:accent4>
        <a:srgbClr val="CD88E2"/>
      </a:accent4>
      <a:accent5>
        <a:srgbClr val="FF945F"/>
      </a:accent5>
      <a:accent6>
        <a:srgbClr val="CD88E2"/>
      </a:accent6>
      <a:hlink>
        <a:srgbClr val="FF945F"/>
      </a:hlink>
      <a:folHlink>
        <a:srgbClr val="CD88E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TotalTime>
  <Words>540</Words>
  <Application>Microsoft Office PowerPoint</Application>
  <PresentationFormat>Widescreen</PresentationFormat>
  <Paragraphs>68</Paragraphs>
  <Slides>18</Slides>
  <Notes>15</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18</vt:i4>
      </vt:variant>
    </vt:vector>
  </HeadingPairs>
  <TitlesOfParts>
    <vt:vector size="35" baseType="lpstr">
      <vt:lpstr>等线</vt:lpstr>
      <vt:lpstr>等线 Light</vt:lpstr>
      <vt:lpstr>微软雅黑</vt:lpstr>
      <vt:lpstr>#9Slide03 Dekar</vt:lpstr>
      <vt:lpstr>Arial</vt:lpstr>
      <vt:lpstr>Arial-Rounded</vt:lpstr>
      <vt:lpstr>Calibri</vt:lpstr>
      <vt:lpstr>Coiny</vt:lpstr>
      <vt:lpstr>Josefin Sans Bold</vt:lpstr>
      <vt:lpstr>Source Han Serif SC</vt:lpstr>
      <vt:lpstr>SVN-Redressed</vt:lpstr>
      <vt:lpstr>Times New Roman</vt:lpstr>
      <vt:lpstr>UTM Cookies</vt:lpstr>
      <vt:lpstr>字魂36号-正文宋楷</vt:lpstr>
      <vt:lpstr>方正清刻本悦宋简体</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Surface Laptop 3</cp:lastModifiedBy>
  <cp:revision>18</cp:revision>
  <dcterms:created xsi:type="dcterms:W3CDTF">2022-06-27T01:17:11Z</dcterms:created>
  <dcterms:modified xsi:type="dcterms:W3CDTF">2024-10-25T07:08:58Z</dcterms:modified>
</cp:coreProperties>
</file>