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6"/>
  </p:notesMasterIdLst>
  <p:sldIdLst>
    <p:sldId id="257" r:id="rId4"/>
    <p:sldId id="309" r:id="rId5"/>
    <p:sldId id="259" r:id="rId6"/>
    <p:sldId id="258" r:id="rId7"/>
    <p:sldId id="310" r:id="rId8"/>
    <p:sldId id="311" r:id="rId9"/>
    <p:sldId id="312" r:id="rId10"/>
    <p:sldId id="313" r:id="rId11"/>
    <p:sldId id="314" r:id="rId12"/>
    <p:sldId id="315" r:id="rId13"/>
    <p:sldId id="316" r:id="rId14"/>
    <p:sldId id="317" r:id="rId15"/>
    <p:sldId id="318" r:id="rId17"/>
    <p:sldId id="319" r:id="rId18"/>
    <p:sldId id="321" r:id="rId19"/>
    <p:sldId id="323" r:id="rId20"/>
    <p:sldId id="324" r:id="rId21"/>
    <p:sldId id="325" r:id="rId22"/>
    <p:sldId id="326" r:id="rId23"/>
    <p:sldId id="327" r:id="rId24"/>
    <p:sldId id="328" r:id="rId25"/>
    <p:sldId id="329" r:id="rId26"/>
    <p:sldId id="322" r:id="rId27"/>
    <p:sldId id="331" r:id="rId28"/>
    <p:sldId id="333" r:id="rId29"/>
    <p:sldId id="330" r:id="rId30"/>
    <p:sldId id="334" r:id="rId31"/>
    <p:sldId id="336" r:id="rId32"/>
    <p:sldId id="337" r:id="rId33"/>
    <p:sldId id="338" r:id="rId34"/>
    <p:sldId id="339" r:id="rId35"/>
    <p:sldId id="335" r:id="rId36"/>
    <p:sldId id="340" r:id="rId37"/>
    <p:sldId id="341" r:id="rId38"/>
    <p:sldId id="281" r:id="rId39"/>
  </p:sldIdLst>
  <p:sldSz cx="12192000" cy="6858000"/>
  <p:notesSz cx="6858000" cy="9144000"/>
  <p:custDataLst>
    <p:tags r:id="rId43"/>
  </p:custData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B29B"/>
    <a:srgbClr val="E0F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2"/>
    <p:restoredTop sz="94660"/>
  </p:normalViewPr>
  <p:slideViewPr>
    <p:cSldViewPr snapToGrid="0">
      <p:cViewPr varScale="1">
        <p:scale>
          <a:sx n="72" d="100"/>
          <a:sy n="72" d="100"/>
        </p:scale>
        <p:origin x="642" y="72"/>
      </p:cViewPr>
      <p:guideLst/>
    </p:cSldViewPr>
  </p:slideViewPr>
  <p:notesTextViewPr>
    <p:cViewPr>
      <p:scale>
        <a:sx n="1" d="1"/>
        <a:sy n="1" d="1"/>
      </p:scale>
      <p:origin x="0" y="0"/>
    </p:cViewPr>
  </p:notesTextViewPr>
  <p:sorterViewPr showFormatting="0">
    <p:cViewPr>
      <p:scale>
        <a:sx n="92" d="100"/>
        <a:sy n="92"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66CE5D05-8955-4325-ADE0-8F35269CB19F}" type="datetimeFigureOut">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p>
            <a:pPr lvl="0" algn="r">
              <a:buNone/>
            </a:pPr>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Slide Image Placeholder 1"/>
          <p:cNvSpPr>
            <a:spLocks noGrp="1" noRot="1" noChangeAspect="1" noTextEdit="1"/>
          </p:cNvSpPr>
          <p:nvPr>
            <p:ph type="sldImg"/>
          </p:nvPr>
        </p:nvSpPr>
        <p:spPr>
          <a:ln>
            <a:solidFill>
              <a:srgbClr val="000000"/>
            </a:solidFill>
            <a:miter/>
          </a:ln>
        </p:spPr>
      </p:sp>
      <p:sp>
        <p:nvSpPr>
          <p:cNvPr id="27651" name="Notes Placeholder 2"/>
          <p:cNvSpPr>
            <a:spLocks noGrp="1"/>
          </p:cNvSpPr>
          <p:nvPr>
            <p:ph type="body" idx="1"/>
          </p:nvPr>
        </p:nvSpPr>
        <p:spPr>
          <a:noFill/>
          <a:ln>
            <a:noFill/>
          </a:ln>
        </p:spPr>
        <p:txBody>
          <a:bodyPr wrap="square" lIns="91440" tIns="45720" rIns="91440" bIns="45720" anchor="t" anchorCtr="0"/>
          <a:p>
            <a:pPr lvl="0"/>
            <a:endParaRPr dirty="0"/>
          </a:p>
        </p:txBody>
      </p:sp>
      <p:sp>
        <p:nvSpPr>
          <p:cNvPr id="2765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a:buNone/>
            </a:pPr>
            <a:fld id="{9A0DB2DC-4C9A-4742-B13C-FB6460FD3503}" type="slidenum">
              <a:rPr lang="en-US" sz="1200" dirty="0"/>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幻灯片图像占位符 1"/>
          <p:cNvSpPr>
            <a:spLocks noGrp="1" noRot="1" noChangeAspect="1" noTextEdit="1"/>
          </p:cNvSpPr>
          <p:nvPr>
            <p:ph type="sldImg"/>
          </p:nvPr>
        </p:nvSpPr>
        <p:spPr>
          <a:xfrm>
            <a:off x="481013" y="1279525"/>
            <a:ext cx="6140450" cy="3454400"/>
          </a:xfrm>
          <a:ln>
            <a:solidFill>
              <a:srgbClr val="000000">
                <a:alpha val="100000"/>
              </a:srgbClr>
            </a:solidFill>
            <a:miter lim="800000"/>
          </a:ln>
        </p:spPr>
      </p:sp>
      <p:sp>
        <p:nvSpPr>
          <p:cNvPr id="5222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等线" pitchFamily="2" charset="-122"/>
            </a:endParaRPr>
          </a:p>
        </p:txBody>
      </p:sp>
      <p:sp>
        <p:nvSpPr>
          <p:cNvPr id="5222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a:fld id="{9A0DB2DC-4C9A-4742-B13C-FB6460FD3503}" type="slidenum">
              <a:rPr lang="zh-CN" altLang="en-US" sz="1200" dirty="0">
                <a:ea typeface="等线" pitchFamily="2" charset="-122"/>
              </a:rPr>
            </a:fld>
            <a:endParaRPr lang="zh-CN" altLang="en-US" sz="1200" dirty="0">
              <a:ea typeface="等线"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5" name="页脚占位符 4"/>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6" name="灯片编号占位符 5"/>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5" name="页脚占位符 4"/>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6" name="灯片编号占位符 5"/>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5" name="页脚占位符 4"/>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6" name="灯片编号占位符 5"/>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6" name="页脚占位符 5"/>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7" name="灯片编号占位符 6"/>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7" name="矩形 10"/>
          <p:cNvSpPr>
            <a:spLocks noChangeArrowheads="1"/>
          </p:cNvSpPr>
          <p:nvPr/>
        </p:nvSpPr>
        <p:spPr bwMode="auto">
          <a:xfrm>
            <a:off x="8472488" y="4438650"/>
            <a:ext cx="774700" cy="231775"/>
          </a:xfrm>
          <a:prstGeom prst="rect">
            <a:avLst/>
          </a:prstGeom>
          <a:noFill/>
          <a:ln>
            <a:noFill/>
          </a:ln>
        </p:spPr>
        <p:txBody>
          <a:bodyPr>
            <a:spAutoFit/>
          </a:bodyPr>
          <a:p>
            <a:pPr lvl="0" eaLnBrk="1" hangingPunct="1">
              <a:buNone/>
            </a:pP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模板下载：</a:t>
            </a:r>
            <a:r>
              <a:rPr lang="en-US" altLang="zh-CN" sz="100" dirty="0">
                <a:solidFill>
                  <a:srgbClr val="FFFFFF"/>
                </a:solidFill>
                <a:latin typeface="Calibri" panose="020F0502020204030204" pitchFamily="34" charset="0"/>
                <a:ea typeface="SimSun" panose="02010600030101010101" pitchFamily="2" charset="-122"/>
              </a:rPr>
              <a:t>www.1ppt.com/moban/          </a:t>
            </a:r>
            <a:r>
              <a:rPr lang="zh-CN" altLang="en-US" sz="100" dirty="0">
                <a:solidFill>
                  <a:srgbClr val="FFFFFF"/>
                </a:solidFill>
                <a:latin typeface="Calibri" panose="020F0502020204030204" pitchFamily="34" charset="0"/>
                <a:ea typeface="SimSun" panose="02010600030101010101" pitchFamily="2" charset="-122"/>
              </a:rPr>
              <a:t>行业</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模板：</a:t>
            </a:r>
            <a:r>
              <a:rPr lang="en-US" altLang="zh-CN" sz="100" dirty="0">
                <a:solidFill>
                  <a:srgbClr val="FFFFFF"/>
                </a:solidFill>
                <a:latin typeface="Calibri" panose="020F0502020204030204" pitchFamily="34" charset="0"/>
                <a:ea typeface="SimSun" panose="02010600030101010101" pitchFamily="2" charset="-122"/>
              </a:rPr>
              <a:t>www.1ppt.com/hangye/ </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zh-CN" altLang="en-US" sz="100" dirty="0">
                <a:solidFill>
                  <a:srgbClr val="FFFFFF"/>
                </a:solidFill>
                <a:latin typeface="Calibri" panose="020F0502020204030204" pitchFamily="34" charset="0"/>
                <a:ea typeface="SimSun" panose="02010600030101010101" pitchFamily="2" charset="-122"/>
              </a:rPr>
              <a:t>节日</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模板：</a:t>
            </a:r>
            <a:r>
              <a:rPr lang="en-US" altLang="zh-CN" sz="100" dirty="0">
                <a:solidFill>
                  <a:srgbClr val="FFFFFF"/>
                </a:solidFill>
                <a:latin typeface="Calibri" panose="020F0502020204030204" pitchFamily="34" charset="0"/>
                <a:ea typeface="SimSun" panose="02010600030101010101" pitchFamily="2" charset="-122"/>
              </a:rPr>
              <a:t>www.1ppt.com/jieri/          PPT</a:t>
            </a:r>
            <a:r>
              <a:rPr lang="zh-CN" altLang="en-US" sz="100" dirty="0">
                <a:solidFill>
                  <a:srgbClr val="FFFFFF"/>
                </a:solidFill>
                <a:latin typeface="Calibri" panose="020F0502020204030204" pitchFamily="34" charset="0"/>
                <a:ea typeface="SimSun" panose="02010600030101010101" pitchFamily="2" charset="-122"/>
              </a:rPr>
              <a:t>素材：</a:t>
            </a:r>
            <a:r>
              <a:rPr lang="en-US" altLang="zh-CN" sz="100" dirty="0">
                <a:solidFill>
                  <a:srgbClr val="FFFFFF"/>
                </a:solidFill>
                <a:latin typeface="Calibri" panose="020F0502020204030204" pitchFamily="34" charset="0"/>
                <a:ea typeface="SimSun" panose="02010600030101010101" pitchFamily="2" charset="-122"/>
              </a:rPr>
              <a:t>www.1ppt.com/sucai/</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背景图片：</a:t>
            </a:r>
            <a:r>
              <a:rPr lang="en-US" altLang="zh-CN" sz="100" dirty="0">
                <a:solidFill>
                  <a:srgbClr val="FFFFFF"/>
                </a:solidFill>
                <a:latin typeface="Calibri" panose="020F0502020204030204" pitchFamily="34" charset="0"/>
                <a:ea typeface="SimSun" panose="02010600030101010101" pitchFamily="2" charset="-122"/>
              </a:rPr>
              <a:t>www.1ppt.com/beijing/        PPT</a:t>
            </a:r>
            <a:r>
              <a:rPr lang="zh-CN" altLang="en-US" sz="100" dirty="0">
                <a:solidFill>
                  <a:srgbClr val="FFFFFF"/>
                </a:solidFill>
                <a:latin typeface="Calibri" panose="020F0502020204030204" pitchFamily="34" charset="0"/>
                <a:ea typeface="SimSun" panose="02010600030101010101" pitchFamily="2" charset="-122"/>
              </a:rPr>
              <a:t>图表：</a:t>
            </a:r>
            <a:r>
              <a:rPr lang="en-US" altLang="zh-CN" sz="100" dirty="0">
                <a:solidFill>
                  <a:srgbClr val="FFFFFF"/>
                </a:solidFill>
                <a:latin typeface="Calibri" panose="020F0502020204030204" pitchFamily="34" charset="0"/>
                <a:ea typeface="SimSun" panose="02010600030101010101" pitchFamily="2" charset="-122"/>
              </a:rPr>
              <a:t>www.1ppt.com/tubiao/      </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zh-CN" altLang="en-US" sz="100" dirty="0">
                <a:solidFill>
                  <a:srgbClr val="FFFFFF"/>
                </a:solidFill>
                <a:latin typeface="Calibri" panose="020F0502020204030204" pitchFamily="34" charset="0"/>
                <a:ea typeface="SimSun" panose="02010600030101010101" pitchFamily="2" charset="-122"/>
              </a:rPr>
              <a:t>精美</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下载：</a:t>
            </a:r>
            <a:r>
              <a:rPr lang="en-US" altLang="zh-CN" sz="100" dirty="0">
                <a:solidFill>
                  <a:srgbClr val="FFFFFF"/>
                </a:solidFill>
                <a:latin typeface="Calibri" panose="020F0502020204030204" pitchFamily="34" charset="0"/>
                <a:ea typeface="SimSun" panose="02010600030101010101" pitchFamily="2" charset="-122"/>
              </a:rPr>
              <a:t>www.1ppt.com/xiazai/         PPT</a:t>
            </a:r>
            <a:r>
              <a:rPr lang="zh-CN" altLang="en-US" sz="100" dirty="0">
                <a:solidFill>
                  <a:srgbClr val="FFFFFF"/>
                </a:solidFill>
                <a:latin typeface="Calibri" panose="020F0502020204030204" pitchFamily="34" charset="0"/>
                <a:ea typeface="SimSun" panose="02010600030101010101" pitchFamily="2" charset="-122"/>
              </a:rPr>
              <a:t>教程： </a:t>
            </a:r>
            <a:r>
              <a:rPr lang="en-US" altLang="zh-CN" sz="100" dirty="0">
                <a:solidFill>
                  <a:srgbClr val="FFFFFF"/>
                </a:solidFill>
                <a:latin typeface="Calibri" panose="020F0502020204030204" pitchFamily="34" charset="0"/>
                <a:ea typeface="SimSun" panose="02010600030101010101" pitchFamily="2" charset="-122"/>
              </a:rPr>
              <a:t>www.1ppt.com/powerpoint/      </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课件：</a:t>
            </a:r>
            <a:r>
              <a:rPr lang="en-US" altLang="zh-CN" sz="100" dirty="0">
                <a:solidFill>
                  <a:srgbClr val="FFFFFF"/>
                </a:solidFill>
                <a:latin typeface="Calibri" panose="020F0502020204030204" pitchFamily="34" charset="0"/>
                <a:ea typeface="SimSun" panose="02010600030101010101" pitchFamily="2" charset="-122"/>
              </a:rPr>
              <a:t>www.1ppt.com/kejian/             </a:t>
            </a:r>
            <a:r>
              <a:rPr lang="zh-CN" altLang="en-US" sz="100" dirty="0">
                <a:solidFill>
                  <a:srgbClr val="FFFFFF"/>
                </a:solidFill>
                <a:latin typeface="Calibri" panose="020F0502020204030204" pitchFamily="34" charset="0"/>
                <a:ea typeface="SimSun" panose="02010600030101010101" pitchFamily="2" charset="-122"/>
              </a:rPr>
              <a:t>字体下载：</a:t>
            </a:r>
            <a:r>
              <a:rPr lang="en-US" altLang="zh-CN" sz="100" dirty="0">
                <a:solidFill>
                  <a:srgbClr val="FFFFFF"/>
                </a:solidFill>
                <a:latin typeface="Calibri" panose="020F0502020204030204" pitchFamily="34" charset="0"/>
                <a:ea typeface="SimSun" panose="02010600030101010101" pitchFamily="2" charset="-122"/>
              </a:rPr>
              <a:t>www.1ppt.com/ziti/</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zh-CN" altLang="en-US" sz="100" dirty="0">
                <a:solidFill>
                  <a:srgbClr val="FFFFFF"/>
                </a:solidFill>
                <a:latin typeface="Calibri" panose="020F0502020204030204" pitchFamily="34" charset="0"/>
                <a:ea typeface="SimSun" panose="02010600030101010101" pitchFamily="2" charset="-122"/>
              </a:rPr>
              <a:t>工作总结</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a:t>
            </a:r>
            <a:r>
              <a:rPr lang="en-US" altLang="zh-CN" sz="100" dirty="0">
                <a:solidFill>
                  <a:srgbClr val="FFFFFF"/>
                </a:solidFill>
                <a:latin typeface="Calibri" panose="020F0502020204030204" pitchFamily="34" charset="0"/>
                <a:ea typeface="SimSun" panose="02010600030101010101" pitchFamily="2" charset="-122"/>
              </a:rPr>
              <a:t>www.1ppt.com/xiazai/zongjie/ </a:t>
            </a:r>
            <a:r>
              <a:rPr lang="zh-CN" altLang="en-US" sz="100" dirty="0">
                <a:solidFill>
                  <a:srgbClr val="FFFFFF"/>
                </a:solidFill>
                <a:latin typeface="Calibri" panose="020F0502020204030204" pitchFamily="34" charset="0"/>
                <a:ea typeface="SimSun" panose="02010600030101010101" pitchFamily="2" charset="-122"/>
              </a:rPr>
              <a:t>工作计划：</a:t>
            </a:r>
            <a:r>
              <a:rPr lang="en-US" altLang="zh-CN" sz="100" dirty="0">
                <a:solidFill>
                  <a:srgbClr val="FFFFFF"/>
                </a:solidFill>
                <a:latin typeface="Calibri" panose="020F0502020204030204" pitchFamily="34" charset="0"/>
                <a:ea typeface="SimSun" panose="02010600030101010101" pitchFamily="2" charset="-122"/>
              </a:rPr>
              <a:t>www.1ppt.com/xiazai/jihua/</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zh-CN" altLang="en-US" sz="100" dirty="0">
                <a:solidFill>
                  <a:srgbClr val="FFFFFF"/>
                </a:solidFill>
                <a:latin typeface="Calibri" panose="020F0502020204030204" pitchFamily="34" charset="0"/>
                <a:ea typeface="SimSun" panose="02010600030101010101" pitchFamily="2" charset="-122"/>
              </a:rPr>
              <a:t>商务</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模板：</a:t>
            </a:r>
            <a:r>
              <a:rPr lang="en-US" altLang="zh-CN" sz="100" dirty="0">
                <a:solidFill>
                  <a:srgbClr val="FFFFFF"/>
                </a:solidFill>
                <a:latin typeface="Calibri" panose="020F0502020204030204" pitchFamily="34" charset="0"/>
                <a:ea typeface="SimSun" panose="02010600030101010101" pitchFamily="2" charset="-122"/>
              </a:rPr>
              <a:t>www.1ppt.com/moban/shangwu/  </a:t>
            </a:r>
            <a:r>
              <a:rPr lang="zh-CN" altLang="en-US" sz="100" dirty="0">
                <a:solidFill>
                  <a:srgbClr val="FFFFFF"/>
                </a:solidFill>
                <a:latin typeface="Calibri" panose="020F0502020204030204" pitchFamily="34" charset="0"/>
                <a:ea typeface="SimSun" panose="02010600030101010101" pitchFamily="2" charset="-122"/>
              </a:rPr>
              <a:t>个人简历</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a:t>
            </a:r>
            <a:r>
              <a:rPr lang="en-US" altLang="zh-CN" sz="100" dirty="0">
                <a:solidFill>
                  <a:srgbClr val="FFFFFF"/>
                </a:solidFill>
                <a:latin typeface="Calibri" panose="020F0502020204030204" pitchFamily="34" charset="0"/>
                <a:ea typeface="SimSun" panose="02010600030101010101" pitchFamily="2" charset="-122"/>
              </a:rPr>
              <a:t>www.1ppt.com/xiazai/jianli/  </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zh-CN" altLang="en-US" sz="100" dirty="0">
                <a:solidFill>
                  <a:srgbClr val="FFFFFF"/>
                </a:solidFill>
                <a:latin typeface="Calibri" panose="020F0502020204030204" pitchFamily="34" charset="0"/>
                <a:ea typeface="SimSun" panose="02010600030101010101" pitchFamily="2" charset="-122"/>
              </a:rPr>
              <a:t>毕业答辩</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a:t>
            </a:r>
            <a:r>
              <a:rPr lang="en-US" altLang="zh-CN" sz="100" dirty="0">
                <a:solidFill>
                  <a:srgbClr val="FFFFFF"/>
                </a:solidFill>
                <a:latin typeface="Calibri" panose="020F0502020204030204" pitchFamily="34" charset="0"/>
                <a:ea typeface="SimSun" panose="02010600030101010101" pitchFamily="2" charset="-122"/>
              </a:rPr>
              <a:t>www.1ppt.com/xiazai/dabian/  </a:t>
            </a:r>
            <a:r>
              <a:rPr lang="zh-CN" altLang="en-US" sz="100" dirty="0">
                <a:solidFill>
                  <a:srgbClr val="FFFFFF"/>
                </a:solidFill>
                <a:latin typeface="Calibri" panose="020F0502020204030204" pitchFamily="34" charset="0"/>
                <a:ea typeface="SimSun" panose="02010600030101010101" pitchFamily="2" charset="-122"/>
              </a:rPr>
              <a:t>工作汇报</a:t>
            </a:r>
            <a:r>
              <a:rPr lang="en-US" altLang="zh-CN" sz="100" dirty="0">
                <a:solidFill>
                  <a:srgbClr val="FFFFFF"/>
                </a:solidFill>
                <a:latin typeface="Calibri" panose="020F0502020204030204" pitchFamily="34" charset="0"/>
                <a:ea typeface="SimSun" panose="02010600030101010101" pitchFamily="2" charset="-122"/>
              </a:rPr>
              <a:t>PPT</a:t>
            </a:r>
            <a:r>
              <a:rPr lang="zh-CN" altLang="en-US" sz="100" dirty="0">
                <a:solidFill>
                  <a:srgbClr val="FFFFFF"/>
                </a:solidFill>
                <a:latin typeface="Calibri" panose="020F0502020204030204" pitchFamily="34" charset="0"/>
                <a:ea typeface="SimSun" panose="02010600030101010101" pitchFamily="2" charset="-122"/>
              </a:rPr>
              <a:t>：</a:t>
            </a:r>
            <a:r>
              <a:rPr lang="en-US" altLang="zh-CN" sz="100" dirty="0">
                <a:solidFill>
                  <a:srgbClr val="FFFFFF"/>
                </a:solidFill>
                <a:latin typeface="Calibri" panose="020F0502020204030204" pitchFamily="34" charset="0"/>
                <a:ea typeface="SimSun" panose="02010600030101010101" pitchFamily="2" charset="-122"/>
              </a:rPr>
              <a:t>www.1ppt.com/xiazai/huibao/    </a:t>
            </a:r>
            <a:endParaRPr lang="en-US" altLang="zh-CN" sz="100" dirty="0">
              <a:solidFill>
                <a:srgbClr val="FFFFFF"/>
              </a:solidFill>
              <a:latin typeface="Calibri" panose="020F0502020204030204" pitchFamily="34" charset="0"/>
              <a:ea typeface="SimSun" panose="02010600030101010101" pitchFamily="2" charset="-122"/>
            </a:endParaRPr>
          </a:p>
          <a:p>
            <a:pPr lvl="0" eaLnBrk="1" hangingPunct="1">
              <a:buNone/>
            </a:pPr>
            <a:r>
              <a:rPr lang="en-US" altLang="zh-CN" sz="100" dirty="0">
                <a:solidFill>
                  <a:srgbClr val="FFFFFF"/>
                </a:solidFill>
                <a:latin typeface="Calibri" panose="020F0502020204030204" pitchFamily="34" charset="0"/>
                <a:ea typeface="SimSun" panose="02010600030101010101" pitchFamily="2" charset="-122"/>
              </a:rPr>
              <a:t> </a:t>
            </a:r>
            <a:endParaRPr lang="en-US" altLang="zh-CN" sz="100" dirty="0">
              <a:solidFill>
                <a:srgbClr val="FFFFFF"/>
              </a:solidFill>
              <a:latin typeface="Calibri" panose="020F0502020204030204" pitchFamily="34" charset="0"/>
              <a:ea typeface="SimSun" panose="02010600030101010101" pitchFamily="2" charset="-122"/>
            </a:endParaRPr>
          </a:p>
        </p:txBody>
      </p:sp>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日期占位符 6"/>
          <p:cNvSpPr>
            <a:spLocks noGrp="1"/>
          </p:cNvSpPr>
          <p:nvPr>
            <p:ph type="dt" sz="half" idx="1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9" name="页脚占位符 7"/>
          <p:cNvSpPr>
            <a:spLocks noGrp="1"/>
          </p:cNvSpPr>
          <p:nvPr>
            <p:ph type="ftr" sz="quarter" idx="1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10" name="灯片编号占位符 8"/>
          <p:cNvSpPr>
            <a:spLocks noGrp="1"/>
          </p:cNvSpPr>
          <p:nvPr>
            <p:ph type="sldNum" sz="quarter" idx="1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endParaRPr lang="zh-CN" altLang="en-US"/>
          </a:p>
        </p:txBody>
      </p:sp>
      <p:sp>
        <p:nvSpPr>
          <p:cNvPr id="3" name="日期占位符 3"/>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4" name="页脚占位符 4"/>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5" name="灯片编号占位符 5"/>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Pct val="75000"/>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mn-cs"/>
            </a:endParaRPr>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6" name="页脚占位符 5"/>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7" name="灯片编号占位符 6"/>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Pct val="75000"/>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mn-cs"/>
            </a:endParaRPr>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endParaRPr lang="zh-CN" altLang="en-US"/>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6" name="页脚占位符 5"/>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7" name="灯片编号占位符 6"/>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zh-CN" altLang="en-US"/>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 name="日期占位符 3"/>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4" name="页脚占位符 4"/>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5" name="灯片编号占位符 5"/>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 name="日期占位符 3"/>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4" name="页脚占位符 4"/>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5" name="灯片编号占位符 5"/>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2" name="日期占位符 3"/>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3" name="页脚占位符 4"/>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4" name="灯片编号占位符 5"/>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2"/>
          </p:nvPr>
        </p:nvSpPr>
        <p:spPr>
          <a:xfrm>
            <a:off x="838200" y="6356350"/>
            <a:ext cx="2743200" cy="365125"/>
          </a:xfrm>
        </p:spPr>
        <p:txBody>
          <a:bodyPr/>
          <a:p>
            <a:pPr lvl="0" eaLnBrk="1" hangingPunct="1">
              <a:buNone/>
            </a:pPr>
            <a:fld id="{BB962C8B-B14F-4D97-AF65-F5344CB8AC3E}" type="datetimeFigureOut">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
        <p:nvSpPr>
          <p:cNvPr id="3" name="页脚占位符 2"/>
          <p:cNvSpPr>
            <a:spLocks noGrp="1"/>
          </p:cNvSpPr>
          <p:nvPr>
            <p:ph type="ftr" sz="quarter" idx="3"/>
          </p:nvPr>
        </p:nvSpPr>
        <p:spPr>
          <a:xfrm>
            <a:off x="4038600" y="6356350"/>
            <a:ext cx="4114800" cy="365125"/>
          </a:xfrm>
        </p:spPr>
        <p:txBody>
          <a:bodyPr/>
          <a:p>
            <a:pPr lvl="0" eaLnBrk="1" hangingPunct="1">
              <a:buNone/>
            </a:pPr>
            <a:endParaRPr lang="zh-CN" altLang="en-US" dirty="0">
              <a:latin typeface="Arial" panose="020B0604020202020204" pitchFamily="34" charset="0"/>
              <a:ea typeface="汉仪跳跳体简"/>
            </a:endParaRPr>
          </a:p>
        </p:txBody>
      </p:sp>
      <p:sp>
        <p:nvSpPr>
          <p:cNvPr id="4" name="灯片编号占位符 3"/>
          <p:cNvSpPr>
            <a:spLocks noGrp="1"/>
          </p:cNvSpPr>
          <p:nvPr>
            <p:ph type="sldNum" sz="quarter" idx="4"/>
          </p:nvPr>
        </p:nvSpPr>
        <p:spPr>
          <a:xfrm>
            <a:off x="8610600" y="6356350"/>
            <a:ext cx="2743200" cy="365125"/>
          </a:xfrm>
        </p:spPr>
        <p:txBody>
          <a:bodyPr/>
          <a:p>
            <a:pPr lvl="0" eaLnBrk="1" hangingPunct="1">
              <a:buNone/>
            </a:pPr>
            <a:fld id="{9A0DB2DC-4C9A-4742-B13C-FB6460FD3503}" type="slidenum">
              <a:rPr lang="zh-CN" altLang="en-US" dirty="0">
                <a:latin typeface="Arial" panose="020B0604020202020204" pitchFamily="34" charset="0"/>
                <a:ea typeface="汉仪跳跳体简"/>
              </a:rPr>
            </a:fld>
            <a:endParaRPr lang="zh-CN" altLang="en-US" dirty="0">
              <a:latin typeface="Arial" panose="020B0604020202020204" pitchFamily="34" charset="0"/>
              <a:ea typeface="汉仪跳跳体简"/>
            </a:endParaRPr>
          </a:p>
        </p:txBody>
      </p:sp>
    </p:spTree>
  </p:cSld>
  <p:clrMapOvr>
    <a:masterClrMapping/>
  </p:clrMapOvr>
  <p:transition spd="slow" advClick="0" advTm="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vert="horz" wrap="square" lIns="91440" tIns="45720" rIns="91440" bIns="45720" numCol="1" rtlCol="0" anchor="t" anchorCtr="0" compatLnSpc="1">
            <a:normAutofit/>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pPr marL="0" marR="0" lvl="0" indent="0" algn="l" defTabSz="6096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135"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304800" y="182563"/>
            <a:ext cx="5486400" cy="762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304800" y="1066800"/>
            <a:ext cx="5486400" cy="30178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E110F5-BC28-46EB-AD52-0B6E1046E0D9}" type="datetimeFigureOut">
              <a:rPr kumimoji="0" lang="en-US" sz="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a:defRPr sz="800">
                <a:solidFill>
                  <a:srgbClr val="898989"/>
                </a:solidFill>
              </a:defRPr>
            </a:lvl1pPr>
          </a:lstStyle>
          <a:p>
            <a:pPr lvl="0" eaLnBrk="1" hangingPunct="1">
              <a:buNone/>
            </a:pP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609600" rtl="0" eaLnBrk="0" fontAlgn="base" hangingPunct="0">
        <a:spcBef>
          <a:spcPct val="0"/>
        </a:spcBef>
        <a:spcAft>
          <a:spcPct val="0"/>
        </a:spcAft>
        <a:defRPr sz="2900" kern="1200">
          <a:solidFill>
            <a:schemeClr val="tx1"/>
          </a:solidFill>
          <a:latin typeface="+mj-lt"/>
          <a:ea typeface="+mj-ea"/>
          <a:cs typeface="+mj-cs"/>
        </a:defRPr>
      </a:lvl1pPr>
      <a:lvl2pPr algn="ctr" defTabSz="609600" rtl="0" eaLnBrk="0" fontAlgn="base" hangingPunct="0">
        <a:spcBef>
          <a:spcPct val="0"/>
        </a:spcBef>
        <a:spcAft>
          <a:spcPct val="0"/>
        </a:spcAft>
        <a:defRPr sz="2900">
          <a:solidFill>
            <a:schemeClr val="tx1"/>
          </a:solidFill>
          <a:latin typeface="Calibri" panose="020F0502020204030204" pitchFamily="34" charset="0"/>
        </a:defRPr>
      </a:lvl2pPr>
      <a:lvl3pPr algn="ctr" defTabSz="609600" rtl="0" eaLnBrk="0" fontAlgn="base" hangingPunct="0">
        <a:spcBef>
          <a:spcPct val="0"/>
        </a:spcBef>
        <a:spcAft>
          <a:spcPct val="0"/>
        </a:spcAft>
        <a:defRPr sz="2900">
          <a:solidFill>
            <a:schemeClr val="tx1"/>
          </a:solidFill>
          <a:latin typeface="Calibri" panose="020F0502020204030204" pitchFamily="34" charset="0"/>
        </a:defRPr>
      </a:lvl3pPr>
      <a:lvl4pPr algn="ctr" defTabSz="609600" rtl="0" eaLnBrk="0" fontAlgn="base" hangingPunct="0">
        <a:spcBef>
          <a:spcPct val="0"/>
        </a:spcBef>
        <a:spcAft>
          <a:spcPct val="0"/>
        </a:spcAft>
        <a:defRPr sz="2900">
          <a:solidFill>
            <a:schemeClr val="tx1"/>
          </a:solidFill>
          <a:latin typeface="Calibri" panose="020F0502020204030204" pitchFamily="34" charset="0"/>
        </a:defRPr>
      </a:lvl4pPr>
      <a:lvl5pPr algn="ctr" defTabSz="609600" rtl="0" eaLnBrk="0" fontAlgn="base" hangingPunct="0">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alpha val="100000"/>
              </a:srgbClr>
            </a:gs>
            <a:gs pos="100000">
              <a:srgbClr val="FFFFFF">
                <a:alpha val="100000"/>
              </a:srgbClr>
            </a:gs>
            <a:gs pos="100000">
              <a:srgbClr val="B5D2EC">
                <a:alpha val="100000"/>
              </a:srgbClr>
            </a:gs>
            <a:gs pos="100000">
              <a:srgbClr val="B5D2EC">
                <a:alpha val="100000"/>
              </a:srgbClr>
            </a:gs>
          </a:gsLst>
          <a:lin ang="5400000" scaled="1"/>
          <a:tileRect/>
        </a:grad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0">
    <p:circle/>
  </p:transition>
  <p:hf sldNum="0" hdr="0" ftr="0" dt="0"/>
  <p:txStyles>
    <p:title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Microsoft YaHei" panose="020B0503020204020204" pitchFamily="34" charset="-122"/>
          <a:ea typeface="Microsoft YaHei" panose="020B0503020204020204" pitchFamily="34" charset="-122"/>
          <a:cs typeface="+mj-cs"/>
        </a:defRPr>
      </a:lvl1pPr>
      <a:lvl2pPr algn="l" rtl="0" eaLnBrk="0" fontAlgn="base" hangingPunct="0">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5pPr>
      <a:lvl6pPr marL="457200" algn="l" rtl="0" fontAlgn="base">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6pPr>
      <a:lvl7pPr marL="914400" algn="l" rtl="0" fontAlgn="base">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7pPr>
      <a:lvl8pPr marL="1371600" algn="l" rtl="0" fontAlgn="base">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8pPr>
      <a:lvl9pPr marL="1828800" algn="l" rtl="0" fontAlgn="base">
        <a:lnSpc>
          <a:spcPct val="90000"/>
        </a:lnSpc>
        <a:spcBef>
          <a:spcPct val="0"/>
        </a:spcBef>
        <a:spcAft>
          <a:spcPct val="0"/>
        </a:spcAft>
        <a:defRPr sz="4000">
          <a:solidFill>
            <a:srgbClr val="202020"/>
          </a:solidFill>
          <a:latin typeface="Microsoft YaHei" panose="020B0503020204020204" pitchFamily="34" charset="-122"/>
          <a:ea typeface="Microsoft YaHei" panose="020B0503020204020204" pitchFamily="34" charset="-122"/>
        </a:defRPr>
      </a:lvl9pPr>
    </p:titleStyle>
    <p:bodyStyle>
      <a:lvl1pPr marL="228600" indent="-228600" algn="l" rtl="0" eaLnBrk="0" fontAlgn="base" hangingPunct="0">
        <a:lnSpc>
          <a:spcPct val="120000"/>
        </a:lnSpc>
        <a:spcBef>
          <a:spcPts val="1000"/>
        </a:spcBef>
        <a:spcAft>
          <a:spcPct val="0"/>
        </a:spcAft>
        <a:buSzPct val="75000"/>
        <a:buFont typeface="Arial" panose="020B0604020202020204" pitchFamily="34" charset="0"/>
        <a:buChar char="•"/>
        <a:defRPr sz="2800" kern="1200">
          <a:solidFill>
            <a:srgbClr val="262626"/>
          </a:solidFill>
          <a:latin typeface="Microsoft YaHei" panose="020B0503020204020204" pitchFamily="34" charset="-122"/>
          <a:ea typeface="Microsoft YaHei" panose="020B0503020204020204" pitchFamily="34" charset="-122"/>
          <a:cs typeface="+mn-cs"/>
        </a:defRPr>
      </a:lvl1pPr>
      <a:lvl2pPr marL="574675" indent="-228600" algn="l" rtl="0" eaLnBrk="0" fontAlgn="base" hangingPunct="0">
        <a:lnSpc>
          <a:spcPct val="120000"/>
        </a:lnSpc>
        <a:spcBef>
          <a:spcPts val="500"/>
        </a:spcBef>
        <a:spcAft>
          <a:spcPct val="0"/>
        </a:spcAft>
        <a:buSzPct val="75000"/>
        <a:buFont typeface="Arial" panose="020B0604020202020204" pitchFamily="34" charset="0"/>
        <a:buChar char="•"/>
        <a:defRPr sz="2200" kern="1200">
          <a:solidFill>
            <a:srgbClr val="404040"/>
          </a:solidFill>
          <a:latin typeface="Microsoft YaHei" panose="020B0503020204020204" pitchFamily="34" charset="-122"/>
          <a:ea typeface="Microsoft YaHei" panose="020B0503020204020204" pitchFamily="34" charset="-122"/>
          <a:cs typeface="+mn-cs"/>
        </a:defRPr>
      </a:lvl2pPr>
      <a:lvl3pPr marL="1006475" indent="-228600" algn="l" rtl="0" eaLnBrk="0" fontAlgn="base" hangingPunct="0">
        <a:lnSpc>
          <a:spcPct val="120000"/>
        </a:lnSpc>
        <a:spcBef>
          <a:spcPts val="500"/>
        </a:spcBef>
        <a:spcAft>
          <a:spcPct val="0"/>
        </a:spcAft>
        <a:buSzPct val="75000"/>
        <a:buFont typeface="Arial" panose="020B0604020202020204" pitchFamily="34" charset="0"/>
        <a:buChar char="‒"/>
        <a:defRPr sz="2000" kern="1200">
          <a:solidFill>
            <a:srgbClr val="595959"/>
          </a:solidFill>
          <a:latin typeface="Microsoft YaHei" panose="020B0503020204020204" pitchFamily="34" charset="-122"/>
          <a:ea typeface="Microsoft YaHei" panose="020B0503020204020204" pitchFamily="34" charset="-122"/>
          <a:cs typeface="+mn-cs"/>
        </a:defRPr>
      </a:lvl3pPr>
      <a:lvl4pPr marL="1511300" indent="-228600" algn="l" rtl="0" eaLnBrk="0" fontAlgn="base" hangingPunct="0">
        <a:spcBef>
          <a:spcPts val="500"/>
        </a:spcBef>
        <a:spcAft>
          <a:spcPct val="0"/>
        </a:spcAft>
        <a:buSzPct val="75000"/>
        <a:buFont typeface="Arial" panose="020B0604020202020204" pitchFamily="34" charset="0"/>
        <a:buChar char="˃"/>
        <a:defRPr kern="1200">
          <a:solidFill>
            <a:srgbClr val="7F7F7F"/>
          </a:solidFill>
          <a:latin typeface="Microsoft YaHei" panose="020B0503020204020204" pitchFamily="34" charset="-122"/>
          <a:ea typeface="Microsoft YaHei" panose="020B0503020204020204" pitchFamily="34" charset="-122"/>
          <a:cs typeface="+mn-cs"/>
        </a:defRPr>
      </a:lvl4pPr>
      <a:lvl5pPr marL="1943100" indent="-228600" algn="l" rtl="0" eaLnBrk="0" fontAlgn="base" hangingPunct="0">
        <a:lnSpc>
          <a:spcPct val="90000"/>
        </a:lnSpc>
        <a:spcBef>
          <a:spcPts val="500"/>
        </a:spcBef>
        <a:spcAft>
          <a:spcPct val="0"/>
        </a:spcAft>
        <a:buSzPct val="75000"/>
        <a:buFont typeface="Arial" panose="020B0604020202020204" pitchFamily="34" charset="0"/>
        <a:buChar char="˃"/>
        <a:defRPr kern="1200">
          <a:solidFill>
            <a:srgbClr val="7F7F7F"/>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slideLayout" Target="../slideLayouts/slideLayout7.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3.png"/><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35.jpe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37.jpe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3.png"/><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49.png"/><Relationship Id="rId1"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3.png"/><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4.png"/><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image" Target="../media/image15.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15.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p:sp>
        <p:nvSpPr>
          <p:cNvPr id="15362" name="TextBox 2"/>
          <p:cNvSpPr txBox="1"/>
          <p:nvPr/>
        </p:nvSpPr>
        <p:spPr>
          <a:xfrm>
            <a:off x="2074863" y="482600"/>
            <a:ext cx="8483600" cy="422910"/>
          </a:xfrm>
          <a:prstGeom prst="rect">
            <a:avLst/>
          </a:prstGeom>
          <a:noFill/>
          <a:ln w="9525">
            <a:noFill/>
          </a:ln>
        </p:spPr>
        <p:txBody>
          <a:bodyPr lIns="0" tIns="0" rIns="0" bIns="0">
            <a:spAutoFit/>
          </a:bodyPr>
          <a:p>
            <a:pPr algn="ctr" eaLnBrk="1" hangingPunct="1">
              <a:lnSpc>
                <a:spcPts val="3300"/>
              </a:lnSpc>
            </a:pPr>
            <a:r>
              <a:rPr lang="en-US" altLang="en-US" sz="3600" dirty="0">
                <a:solidFill>
                  <a:srgbClr val="152A69"/>
                </a:solidFill>
                <a:latin typeface="Times New Roman" panose="02020603050405020304" charset="0"/>
                <a:cs typeface="Times New Roman" panose="02020603050405020304" charset="0"/>
              </a:rPr>
              <a:t>Thứ Ba ngày3 tháng12 năm 2024</a:t>
            </a:r>
            <a:endParaRPr lang="en-US" altLang="en-US" sz="3600" dirty="0">
              <a:solidFill>
                <a:srgbClr val="152A69"/>
              </a:solidFill>
              <a:latin typeface="Times New Roman" panose="02020603050405020304" charset="0"/>
              <a:cs typeface="Times New Roman" panose="02020603050405020304" charset="0"/>
            </a:endParaRPr>
          </a:p>
        </p:txBody>
      </p:sp>
      <p:grpSp>
        <p:nvGrpSpPr>
          <p:cNvPr id="15363" name="Group 3"/>
          <p:cNvGrpSpPr/>
          <p:nvPr/>
        </p:nvGrpSpPr>
        <p:grpSpPr>
          <a:xfrm>
            <a:off x="9494838" y="2473325"/>
            <a:ext cx="2906712" cy="4446588"/>
            <a:chOff x="0" y="0"/>
            <a:chExt cx="5814444" cy="8893858"/>
          </a:xfrm>
        </p:grpSpPr>
        <p:pic>
          <p:nvPicPr>
            <p:cNvPr id="15375" name="Picture 4"/>
            <p:cNvPicPr>
              <a:picLocks noChangeAspect="1"/>
            </p:cNvPicPr>
            <p:nvPr/>
          </p:nvPicPr>
          <p:blipFill>
            <a:blip r:embed="rId1"/>
            <a:stretch>
              <a:fillRect/>
            </a:stretch>
          </p:blipFill>
          <p:spPr>
            <a:xfrm>
              <a:off x="2956443" y="790637"/>
              <a:ext cx="2858001" cy="8103221"/>
            </a:xfrm>
            <a:prstGeom prst="rect">
              <a:avLst/>
            </a:prstGeom>
            <a:noFill/>
            <a:ln w="9525">
              <a:noFill/>
            </a:ln>
          </p:spPr>
        </p:pic>
        <p:pic>
          <p:nvPicPr>
            <p:cNvPr id="15376" name="Picture 5"/>
            <p:cNvPicPr>
              <a:picLocks noChangeAspect="1"/>
            </p:cNvPicPr>
            <p:nvPr/>
          </p:nvPicPr>
          <p:blipFill>
            <a:blip r:embed="rId2"/>
            <a:stretch>
              <a:fillRect/>
            </a:stretch>
          </p:blipFill>
          <p:spPr>
            <a:xfrm>
              <a:off x="1076513" y="3407037"/>
              <a:ext cx="3759860" cy="5388387"/>
            </a:xfrm>
            <a:prstGeom prst="rect">
              <a:avLst/>
            </a:prstGeom>
            <a:noFill/>
            <a:ln w="9525">
              <a:noFill/>
            </a:ln>
          </p:spPr>
        </p:pic>
        <p:pic>
          <p:nvPicPr>
            <p:cNvPr id="15377" name="Picture 6"/>
            <p:cNvPicPr>
              <a:picLocks noChangeAspect="1"/>
            </p:cNvPicPr>
            <p:nvPr/>
          </p:nvPicPr>
          <p:blipFill>
            <a:blip r:embed="rId3"/>
            <a:stretch>
              <a:fillRect/>
            </a:stretch>
          </p:blipFill>
          <p:spPr>
            <a:xfrm rot="-2565946">
              <a:off x="2314980" y="279421"/>
              <a:ext cx="1282925" cy="1168490"/>
            </a:xfrm>
            <a:prstGeom prst="rect">
              <a:avLst/>
            </a:prstGeom>
            <a:noFill/>
            <a:ln w="9525">
              <a:noFill/>
            </a:ln>
          </p:spPr>
        </p:pic>
        <p:pic>
          <p:nvPicPr>
            <p:cNvPr id="15378" name="Picture 7"/>
            <p:cNvPicPr>
              <a:picLocks noChangeAspect="1"/>
            </p:cNvPicPr>
            <p:nvPr/>
          </p:nvPicPr>
          <p:blipFill>
            <a:blip r:embed="rId4"/>
            <a:stretch>
              <a:fillRect/>
            </a:stretch>
          </p:blipFill>
          <p:spPr>
            <a:xfrm>
              <a:off x="0" y="7382442"/>
              <a:ext cx="962193" cy="971625"/>
            </a:xfrm>
            <a:prstGeom prst="rect">
              <a:avLst/>
            </a:prstGeom>
            <a:noFill/>
            <a:ln w="9525">
              <a:noFill/>
            </a:ln>
          </p:spPr>
        </p:pic>
      </p:grpSp>
      <p:grpSp>
        <p:nvGrpSpPr>
          <p:cNvPr id="15364" name="Group 8"/>
          <p:cNvGrpSpPr/>
          <p:nvPr/>
        </p:nvGrpSpPr>
        <p:grpSpPr>
          <a:xfrm>
            <a:off x="-835025" y="2927350"/>
            <a:ext cx="3173413" cy="4230688"/>
            <a:chOff x="0" y="0"/>
            <a:chExt cx="6349884" cy="8460160"/>
          </a:xfrm>
        </p:grpSpPr>
        <p:pic>
          <p:nvPicPr>
            <p:cNvPr id="15371" name="Picture 9"/>
            <p:cNvPicPr>
              <a:picLocks noChangeAspect="1"/>
            </p:cNvPicPr>
            <p:nvPr/>
          </p:nvPicPr>
          <p:blipFill>
            <a:blip r:embed="rId5"/>
            <a:stretch>
              <a:fillRect/>
            </a:stretch>
          </p:blipFill>
          <p:spPr>
            <a:xfrm>
              <a:off x="0" y="0"/>
              <a:ext cx="4281962" cy="8460160"/>
            </a:xfrm>
            <a:prstGeom prst="rect">
              <a:avLst/>
            </a:prstGeom>
            <a:noFill/>
            <a:ln w="9525">
              <a:noFill/>
            </a:ln>
          </p:spPr>
        </p:pic>
        <p:pic>
          <p:nvPicPr>
            <p:cNvPr id="15372" name="Picture 10"/>
            <p:cNvPicPr>
              <a:picLocks noChangeAspect="1"/>
            </p:cNvPicPr>
            <p:nvPr/>
          </p:nvPicPr>
          <p:blipFill>
            <a:blip r:embed="rId6"/>
            <a:stretch>
              <a:fillRect/>
            </a:stretch>
          </p:blipFill>
          <p:spPr>
            <a:xfrm>
              <a:off x="1902742" y="2631698"/>
              <a:ext cx="2890642" cy="5241171"/>
            </a:xfrm>
            <a:prstGeom prst="rect">
              <a:avLst/>
            </a:prstGeom>
            <a:noFill/>
            <a:ln w="9525">
              <a:noFill/>
            </a:ln>
          </p:spPr>
        </p:pic>
        <p:pic>
          <p:nvPicPr>
            <p:cNvPr id="15373" name="Picture 11"/>
            <p:cNvPicPr>
              <a:picLocks noChangeAspect="1"/>
            </p:cNvPicPr>
            <p:nvPr/>
          </p:nvPicPr>
          <p:blipFill>
            <a:blip r:embed="rId3"/>
            <a:stretch>
              <a:fillRect/>
            </a:stretch>
          </p:blipFill>
          <p:spPr>
            <a:xfrm>
              <a:off x="3192413" y="803161"/>
              <a:ext cx="1089549" cy="993631"/>
            </a:xfrm>
            <a:prstGeom prst="rect">
              <a:avLst/>
            </a:prstGeom>
            <a:noFill/>
            <a:ln w="9525">
              <a:noFill/>
            </a:ln>
          </p:spPr>
        </p:pic>
        <p:pic>
          <p:nvPicPr>
            <p:cNvPr id="15374" name="Picture 12"/>
            <p:cNvPicPr>
              <a:picLocks noChangeAspect="1"/>
            </p:cNvPicPr>
            <p:nvPr/>
          </p:nvPicPr>
          <p:blipFill>
            <a:blip r:embed="rId7"/>
            <a:stretch>
              <a:fillRect/>
            </a:stretch>
          </p:blipFill>
          <p:spPr>
            <a:xfrm rot="840736">
              <a:off x="5184097" y="6231630"/>
              <a:ext cx="1045079" cy="1114264"/>
            </a:xfrm>
            <a:prstGeom prst="rect">
              <a:avLst/>
            </a:prstGeom>
            <a:noFill/>
            <a:ln w="9525">
              <a:noFill/>
            </a:ln>
          </p:spPr>
        </p:pic>
      </p:grpSp>
      <p:pic>
        <p:nvPicPr>
          <p:cNvPr id="15365" name="Picture 13"/>
          <p:cNvPicPr>
            <a:picLocks noChangeAspect="1"/>
          </p:cNvPicPr>
          <p:nvPr/>
        </p:nvPicPr>
        <p:blipFill>
          <a:blip r:embed="rId8"/>
          <a:stretch>
            <a:fillRect/>
          </a:stretch>
        </p:blipFill>
        <p:spPr>
          <a:xfrm rot="-1301777">
            <a:off x="625475" y="-1360487"/>
            <a:ext cx="2625725" cy="2624137"/>
          </a:xfrm>
          <a:prstGeom prst="rect">
            <a:avLst/>
          </a:prstGeom>
          <a:noFill/>
          <a:ln w="9525">
            <a:noFill/>
          </a:ln>
        </p:spPr>
      </p:pic>
      <p:pic>
        <p:nvPicPr>
          <p:cNvPr id="15366" name="Picture 14"/>
          <p:cNvPicPr>
            <a:picLocks noChangeAspect="1"/>
          </p:cNvPicPr>
          <p:nvPr/>
        </p:nvPicPr>
        <p:blipFill>
          <a:blip r:embed="rId9"/>
          <a:srcRect b="46558"/>
          <a:stretch>
            <a:fillRect/>
          </a:stretch>
        </p:blipFill>
        <p:spPr>
          <a:xfrm>
            <a:off x="9437688" y="196850"/>
            <a:ext cx="2754312" cy="1435100"/>
          </a:xfrm>
          <a:prstGeom prst="rect">
            <a:avLst/>
          </a:prstGeom>
          <a:noFill/>
          <a:ln w="9525">
            <a:noFill/>
          </a:ln>
        </p:spPr>
      </p:pic>
      <p:sp>
        <p:nvSpPr>
          <p:cNvPr id="16" name="TextBox 16"/>
          <p:cNvSpPr txBox="1"/>
          <p:nvPr/>
        </p:nvSpPr>
        <p:spPr>
          <a:xfrm>
            <a:off x="4325938" y="1193800"/>
            <a:ext cx="3981450" cy="514350"/>
          </a:xfrm>
          <a:prstGeom prst="rect">
            <a:avLst/>
          </a:prstGeom>
        </p:spPr>
        <p:txBody>
          <a:bodyPr lIns="0" tIns="0" rIns="0" bIns="0">
            <a:spAutoFit/>
          </a:bodyPr>
          <a:lstStyle/>
          <a:p>
            <a:pPr marR="0" algn="ctr" defTabSz="914400" eaLnBrk="1" fontAlgn="auto" hangingPunct="1">
              <a:lnSpc>
                <a:spcPts val="4015"/>
              </a:lnSpc>
              <a:spcBef>
                <a:spcPts val="0"/>
              </a:spcBef>
              <a:spcAft>
                <a:spcPts val="0"/>
              </a:spcAft>
              <a:buClrTx/>
              <a:buSzTx/>
              <a:buFontTx/>
              <a:buNone/>
              <a:defRPr/>
            </a:pPr>
            <a:r>
              <a:rPr kumimoji="0" lang="en-US" sz="3600" kern="1200" cap="none" spc="0" normalizeH="0" baseline="0" noProof="0">
                <a:solidFill>
                  <a:srgbClr val="152A69"/>
                </a:solidFill>
                <a:latin typeface="Times New Roman" panose="02020603050405020304" charset="0"/>
                <a:ea typeface="+mn-ea"/>
                <a:cs typeface="Times New Roman" panose="02020603050405020304" charset="0"/>
              </a:rPr>
              <a:t>Tự nhiên và xã hội</a:t>
            </a:r>
            <a:endParaRPr kumimoji="0" lang="en-US" sz="3600" kern="1200" cap="none" spc="0" normalizeH="0" baseline="0" noProof="0">
              <a:solidFill>
                <a:srgbClr val="152A69"/>
              </a:solidFill>
              <a:latin typeface="Times New Roman" panose="02020603050405020304" charset="0"/>
              <a:ea typeface="+mn-ea"/>
              <a:cs typeface="Times New Roman" panose="02020603050405020304" charset="0"/>
            </a:endParaRPr>
          </a:p>
        </p:txBody>
      </p:sp>
      <p:sp>
        <p:nvSpPr>
          <p:cNvPr id="15368" name="TextBox 19"/>
          <p:cNvSpPr txBox="1"/>
          <p:nvPr/>
        </p:nvSpPr>
        <p:spPr>
          <a:xfrm>
            <a:off x="1617663" y="1873885"/>
            <a:ext cx="9137650" cy="1322070"/>
          </a:xfrm>
          <a:prstGeom prst="rect">
            <a:avLst/>
          </a:prstGeom>
          <a:noFill/>
          <a:ln w="9525">
            <a:noFill/>
          </a:ln>
        </p:spPr>
        <p:txBody>
          <a:bodyPr>
            <a:spAutoFit/>
          </a:bodyPr>
          <a:p>
            <a:pPr algn="ctr" eaLnBrk="1" hangingPunct="1"/>
            <a:r>
              <a:rPr lang="en-US" altLang="en-US" sz="4000" b="1" dirty="0">
                <a:solidFill>
                  <a:srgbClr val="00B050"/>
                </a:solidFill>
                <a:latin typeface="Times New Roman" panose="02020603050405020304" charset="0"/>
                <a:cs typeface="Times New Roman" panose="02020603050405020304" charset="0"/>
              </a:rPr>
              <a:t>DI TÍCH LỊCH SỬ - VĂN HÓA VÀ </a:t>
            </a:r>
            <a:endParaRPr lang="en-US" altLang="en-US" sz="4000" b="1" dirty="0">
              <a:solidFill>
                <a:srgbClr val="00B050"/>
              </a:solidFill>
              <a:latin typeface="Times New Roman" panose="02020603050405020304" charset="0"/>
              <a:cs typeface="Times New Roman" panose="02020603050405020304" charset="0"/>
            </a:endParaRPr>
          </a:p>
          <a:p>
            <a:pPr algn="ctr" eaLnBrk="1" hangingPunct="1"/>
            <a:r>
              <a:rPr lang="en-US" altLang="en-US" sz="4000" b="1" dirty="0">
                <a:solidFill>
                  <a:srgbClr val="00B050"/>
                </a:solidFill>
                <a:latin typeface="Times New Roman" panose="02020603050405020304" charset="0"/>
                <a:cs typeface="Times New Roman" panose="02020603050405020304" charset="0"/>
              </a:rPr>
              <a:t>CẢNH QUAN THIÊN NHIÊN </a:t>
            </a:r>
            <a:endParaRPr lang="en-US" altLang="en-US" sz="4000" b="1" dirty="0">
              <a:solidFill>
                <a:srgbClr val="00B050"/>
              </a:solidFill>
              <a:latin typeface="Times New Roman" panose="02020603050405020304" charset="0"/>
              <a:cs typeface="Times New Roman" panose="02020603050405020304" charset="0"/>
            </a:endParaRPr>
          </a:p>
        </p:txBody>
      </p:sp>
      <p:pic>
        <p:nvPicPr>
          <p:cNvPr id="15369" name="Picture 2"/>
          <p:cNvPicPr>
            <a:picLocks noChangeAspect="1"/>
          </p:cNvPicPr>
          <p:nvPr/>
        </p:nvPicPr>
        <p:blipFill>
          <a:blip r:embed="rId10"/>
          <a:stretch>
            <a:fillRect/>
          </a:stretch>
        </p:blipFill>
        <p:spPr>
          <a:xfrm>
            <a:off x="1301750" y="3532188"/>
            <a:ext cx="5197475" cy="3325812"/>
          </a:xfrm>
          <a:prstGeom prst="rect">
            <a:avLst/>
          </a:prstGeom>
          <a:noFill/>
          <a:ln w="9525">
            <a:noFill/>
          </a:ln>
        </p:spPr>
      </p:pic>
      <p:pic>
        <p:nvPicPr>
          <p:cNvPr id="15370" name="Picture 2"/>
          <p:cNvPicPr>
            <a:picLocks noChangeAspect="1"/>
          </p:cNvPicPr>
          <p:nvPr/>
        </p:nvPicPr>
        <p:blipFill>
          <a:blip r:embed="rId11"/>
          <a:stretch>
            <a:fillRect/>
          </a:stretch>
        </p:blipFill>
        <p:spPr>
          <a:xfrm>
            <a:off x="6864350" y="5449888"/>
            <a:ext cx="2265363" cy="1789112"/>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4578" name="Picture 4"/>
          <p:cNvPicPr>
            <a:picLocks noChangeAspect="1"/>
          </p:cNvPicPr>
          <p:nvPr/>
        </p:nvPicPr>
        <p:blipFill>
          <a:blip r:embed="rId2"/>
          <a:stretch>
            <a:fillRect/>
          </a:stretch>
        </p:blipFill>
        <p:spPr>
          <a:xfrm>
            <a:off x="225425" y="261938"/>
            <a:ext cx="776288" cy="893762"/>
          </a:xfrm>
          <a:prstGeom prst="rect">
            <a:avLst/>
          </a:prstGeom>
          <a:noFill/>
          <a:ln w="9525">
            <a:noFill/>
          </a:ln>
        </p:spPr>
      </p:pic>
      <p:sp>
        <p:nvSpPr>
          <p:cNvPr id="6" name="TextBox 5"/>
          <p:cNvSpPr txBox="1"/>
          <p:nvPr/>
        </p:nvSpPr>
        <p:spPr>
          <a:xfrm>
            <a:off x="1001713" y="350838"/>
            <a:ext cx="9942512" cy="954087"/>
          </a:xfrm>
          <a:prstGeom prst="rect">
            <a:avLst/>
          </a:prstGeom>
          <a:noFill/>
          <a:ln w="9525">
            <a:noFill/>
          </a:ln>
        </p:spPr>
        <p:txBody>
          <a:bodyPr>
            <a:spAutoFit/>
          </a:bodyPr>
          <a:p>
            <a:pPr eaLnBrk="1" hangingPunct="1"/>
            <a:r>
              <a:rPr lang="vi-VN" altLang="en-US" sz="2800" b="1" dirty="0">
                <a:solidFill>
                  <a:srgbClr val="00B050"/>
                </a:solidFill>
                <a:latin typeface="Nunito Black" pitchFamily="2" charset="0"/>
              </a:rPr>
              <a:t>Chọn một trong các địa danh dưới đây và cho biết ở đó có những gì.</a:t>
            </a:r>
            <a:endParaRPr lang="en-US" altLang="en-US" sz="2800" b="1" dirty="0">
              <a:solidFill>
                <a:srgbClr val="00B050"/>
              </a:solidFill>
              <a:latin typeface="Nunito Black" pitchFamily="2" charset="0"/>
            </a:endParaRPr>
          </a:p>
        </p:txBody>
      </p:sp>
      <p:sp>
        <p:nvSpPr>
          <p:cNvPr id="8" name="TextBox 7"/>
          <p:cNvSpPr txBox="1"/>
          <p:nvPr/>
        </p:nvSpPr>
        <p:spPr>
          <a:xfrm>
            <a:off x="2786063" y="5729288"/>
            <a:ext cx="7272337" cy="522287"/>
          </a:xfrm>
          <a:prstGeom prst="rect">
            <a:avLst/>
          </a:prstGeom>
          <a:noFill/>
          <a:ln w="9525">
            <a:noFill/>
          </a:ln>
        </p:spPr>
        <p:txBody>
          <a:bodyPr>
            <a:spAutoFit/>
          </a:bodyPr>
          <a:p>
            <a:pPr eaLnBrk="1" hangingPunct="1"/>
            <a:r>
              <a:rPr lang="en-US" altLang="en-US" sz="2800" dirty="0">
                <a:solidFill>
                  <a:srgbClr val="00B050"/>
                </a:solidFill>
                <a:latin typeface="Nunito Black" pitchFamily="2" charset="0"/>
              </a:rPr>
              <a:t>Bến nhà Rồng, thành phố Hồ Chí Minh </a:t>
            </a:r>
            <a:endParaRPr lang="en-US" altLang="en-US" sz="2800" dirty="0">
              <a:solidFill>
                <a:srgbClr val="00B050"/>
              </a:solidFill>
              <a:latin typeface="Nunito Black" pitchFamily="2" charset="0"/>
            </a:endParaRPr>
          </a:p>
        </p:txBody>
      </p:sp>
      <p:pic>
        <p:nvPicPr>
          <p:cNvPr id="3" name="Picture 2"/>
          <p:cNvPicPr>
            <a:picLocks noChangeAspect="1"/>
          </p:cNvPicPr>
          <p:nvPr/>
        </p:nvPicPr>
        <p:blipFill>
          <a:blip r:embed="rId3"/>
          <a:stretch>
            <a:fillRect/>
          </a:stretch>
        </p:blipFill>
        <p:spPr>
          <a:xfrm>
            <a:off x="2339975" y="1393825"/>
            <a:ext cx="7512050" cy="42068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5602" name="Picture 4"/>
          <p:cNvPicPr>
            <a:picLocks noChangeAspect="1"/>
          </p:cNvPicPr>
          <p:nvPr/>
        </p:nvPicPr>
        <p:blipFill>
          <a:blip r:embed="rId2"/>
          <a:stretch>
            <a:fillRect/>
          </a:stretch>
        </p:blipFill>
        <p:spPr>
          <a:xfrm>
            <a:off x="225425" y="261938"/>
            <a:ext cx="776288" cy="893762"/>
          </a:xfrm>
          <a:prstGeom prst="rect">
            <a:avLst/>
          </a:prstGeom>
          <a:noFill/>
          <a:ln w="9525">
            <a:noFill/>
          </a:ln>
        </p:spPr>
      </p:pic>
      <p:sp>
        <p:nvSpPr>
          <p:cNvPr id="25603" name="TextBox 6"/>
          <p:cNvSpPr txBox="1"/>
          <p:nvPr/>
        </p:nvSpPr>
        <p:spPr>
          <a:xfrm>
            <a:off x="849313" y="325438"/>
            <a:ext cx="10239375" cy="954087"/>
          </a:xfrm>
          <a:prstGeom prst="rect">
            <a:avLst/>
          </a:prstGeom>
          <a:noFill/>
          <a:ln w="9525">
            <a:noFill/>
          </a:ln>
        </p:spPr>
        <p:txBody>
          <a:bodyPr>
            <a:spAutoFit/>
          </a:bodyPr>
          <a:p>
            <a:pPr eaLnBrk="1" hangingPunct="1"/>
            <a:r>
              <a:rPr lang="vi-VN" altLang="en-US" sz="2800" dirty="0">
                <a:solidFill>
                  <a:srgbClr val="00B050"/>
                </a:solidFill>
                <a:latin typeface="Nunito Black" pitchFamily="2" charset="0"/>
              </a:rPr>
              <a:t>Kể tên một số di tích lịch sử, văn hoá hoặc cảnh quan thiên nhiên địa phương em.</a:t>
            </a:r>
            <a:endParaRPr lang="en-US" altLang="en-US" sz="2800" dirty="0">
              <a:solidFill>
                <a:srgbClr val="00B050"/>
              </a:solidFill>
              <a:latin typeface="Nunito Black" pitchFamily="2" charset="0"/>
            </a:endParaRPr>
          </a:p>
        </p:txBody>
      </p:sp>
      <p:pic>
        <p:nvPicPr>
          <p:cNvPr id="6146" name="Picture 2" descr="Kinh nghiệm du lịch Tam Đảo từ A đến Z"/>
          <p:cNvPicPr>
            <a:picLocks noChangeAspect="1" noChangeArrowheads="1"/>
          </p:cNvPicPr>
          <p:nvPr/>
        </p:nvPicPr>
        <p:blipFill>
          <a:blip r:embed="rId3"/>
          <a:srcRect/>
          <a:stretch>
            <a:fillRect/>
          </a:stretch>
        </p:blipFill>
        <p:spPr bwMode="auto">
          <a:xfrm>
            <a:off x="2203279" y="1279939"/>
            <a:ext cx="7785442" cy="453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4014788" y="6008688"/>
            <a:ext cx="4162425" cy="523875"/>
          </a:xfrm>
          <a:prstGeom prst="rect">
            <a:avLst/>
          </a:prstGeom>
          <a:noFill/>
          <a:ln w="9525">
            <a:noFill/>
          </a:ln>
        </p:spPr>
        <p:txBody>
          <a:bodyPr>
            <a:spAutoFit/>
          </a:bodyPr>
          <a:p>
            <a:pPr algn="ctr" eaLnBrk="1" hangingPunct="1"/>
            <a:r>
              <a:rPr lang="en-US" altLang="en-US" sz="2800" dirty="0">
                <a:solidFill>
                  <a:srgbClr val="00B050"/>
                </a:solidFill>
                <a:latin typeface="Nunito Black" pitchFamily="2" charset="0"/>
              </a:rPr>
              <a:t>Tam Đảo, Vĩnh Phúc</a:t>
            </a:r>
            <a:endParaRPr lang="en-US" altLang="en-US" sz="2800" dirty="0">
              <a:solidFill>
                <a:srgbClr val="00B05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7177" name="Rectangle 7176" descr="&quot;&quot;"/>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179" name="sketchy line" descr="&quot;&quot;"/>
          <p:cNvSpPr>
            <a:spLocks noGrp="1" noRot="1" noChangeAspect="1" noMove="1" noResize="1" noEditPoints="1" noAdjustHandles="1" noChangeArrowheads="1" noChangeShapeType="1" noTextEdit="1"/>
          </p:cNvSpPr>
          <p:nvPr/>
        </p:nvSpPr>
        <p:spPr>
          <a:xfrm>
            <a:off x="890588" y="4408488"/>
            <a:ext cx="3475038" cy="19050"/>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7172" name="Picture 4" descr="Hoàn Kiếm Lake - Wikipedia"/>
          <p:cNvPicPr>
            <a:picLocks noChangeAspect="1" noChangeArrowheads="1"/>
          </p:cNvPicPr>
          <p:nvPr/>
        </p:nvPicPr>
        <p:blipFill rotWithShape="1">
          <a:blip r:embed="rId1"/>
          <a:srcRect r="13739"/>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pic>
        <p:nvPicPr>
          <p:cNvPr id="26629" name="Picture 4"/>
          <p:cNvPicPr>
            <a:picLocks noChangeAspect="1"/>
          </p:cNvPicPr>
          <p:nvPr/>
        </p:nvPicPr>
        <p:blipFill>
          <a:blip r:embed="rId2"/>
          <a:stretch>
            <a:fillRect/>
          </a:stretch>
        </p:blipFill>
        <p:spPr>
          <a:xfrm>
            <a:off x="25400" y="50800"/>
            <a:ext cx="669925" cy="603250"/>
          </a:xfrm>
          <a:prstGeom prst="rect">
            <a:avLst/>
          </a:prstGeom>
          <a:noFill/>
          <a:ln w="9525">
            <a:noFill/>
          </a:ln>
        </p:spPr>
      </p:pic>
      <p:sp>
        <p:nvSpPr>
          <p:cNvPr id="7" name="TextBox 6"/>
          <p:cNvSpPr txBox="1"/>
          <p:nvPr/>
        </p:nvSpPr>
        <p:spPr>
          <a:xfrm>
            <a:off x="709613" y="38100"/>
            <a:ext cx="11301413" cy="876300"/>
          </a:xfrm>
          <a:prstGeom prst="roundRect">
            <a:avLst/>
          </a:prstGeom>
          <a:solidFill>
            <a:schemeClr val="accent6">
              <a:lumMod val="20000"/>
              <a:lumOff val="80000"/>
            </a:schemeClr>
          </a:solidFill>
          <a:ln>
            <a:solidFill>
              <a:schemeClr val="bg1"/>
            </a:solidFill>
          </a:ln>
        </p:spPr>
        <p:txBody>
          <a:bodyPr anchor="b">
            <a:normAutofit fontScale="92500" lnSpcReduction="10000"/>
          </a:bodyPr>
          <a:lstStyle/>
          <a:p>
            <a:pPr marR="0" defTabSz="914400" eaLnBrk="1" fontAlgn="auto" hangingPunct="1">
              <a:lnSpc>
                <a:spcPct val="90000"/>
              </a:lnSpc>
              <a:spcAft>
                <a:spcPts val="600"/>
              </a:spcAft>
              <a:buClrTx/>
              <a:buSzTx/>
              <a:buFontTx/>
              <a:buNone/>
              <a:defRPr/>
            </a:pPr>
            <a:r>
              <a:rPr kumimoji="0" lang="en-US" sz="2800" kern="1200" cap="none" spc="0" normalizeH="0" baseline="0" noProof="0">
                <a:solidFill>
                  <a:srgbClr val="00B050"/>
                </a:solidFill>
                <a:latin typeface="Nunito Black" pitchFamily="2" charset="0"/>
                <a:ea typeface="+mn-ea"/>
                <a:cs typeface="+mn-cs"/>
              </a:rPr>
              <a:t>Kể tên một số di tích lịch sử, văn hoá hoặc cảnh quan thiên nhiên địa phương em.</a:t>
            </a:r>
            <a:endParaRPr kumimoji="0" lang="en-US" sz="2800" kern="1200" cap="none" spc="0" normalizeH="0" baseline="0" noProof="0">
              <a:solidFill>
                <a:srgbClr val="00B050"/>
              </a:solidFill>
              <a:latin typeface="Nunito Black" pitchFamily="2" charset="0"/>
              <a:ea typeface="+mn-ea"/>
              <a:cs typeface="+mn-cs"/>
            </a:endParaRPr>
          </a:p>
        </p:txBody>
      </p:sp>
      <p:pic>
        <p:nvPicPr>
          <p:cNvPr id="12" name="Picture 4"/>
          <p:cNvPicPr>
            <a:picLocks noChangeAspect="1"/>
          </p:cNvPicPr>
          <p:nvPr/>
        </p:nvPicPr>
        <p:blipFill>
          <a:blip r:embed="rId3"/>
          <a:stretch>
            <a:fillRect/>
          </a:stretch>
        </p:blipFill>
        <p:spPr>
          <a:xfrm>
            <a:off x="1138238" y="3276600"/>
            <a:ext cx="3033712" cy="1074738"/>
          </a:xfrm>
          <a:prstGeom prst="rect">
            <a:avLst/>
          </a:prstGeom>
          <a:noFill/>
          <a:ln w="9525">
            <a:noFill/>
          </a:ln>
        </p:spPr>
      </p:pic>
      <p:sp>
        <p:nvSpPr>
          <p:cNvPr id="3" name="TextBox 2"/>
          <p:cNvSpPr txBox="1"/>
          <p:nvPr/>
        </p:nvSpPr>
        <p:spPr>
          <a:xfrm>
            <a:off x="1246188" y="3429000"/>
            <a:ext cx="2927350" cy="769938"/>
          </a:xfrm>
          <a:prstGeom prst="rect">
            <a:avLst/>
          </a:prstGeom>
          <a:noFill/>
          <a:ln w="9525">
            <a:noFill/>
          </a:ln>
        </p:spPr>
        <p:txBody>
          <a:bodyPr>
            <a:spAutoFit/>
          </a:bodyPr>
          <a:p>
            <a:pPr eaLnBrk="1" hangingPunct="1"/>
            <a:r>
              <a:rPr lang="en-US" altLang="en-US" sz="4400" dirty="0">
                <a:solidFill>
                  <a:srgbClr val="FFC000"/>
                </a:solidFill>
                <a:latin typeface="Nunito Black" pitchFamily="2" charset="0"/>
              </a:rPr>
              <a:t>Hồ Gươm</a:t>
            </a:r>
            <a:endParaRPr lang="en-US" altLang="en-US" sz="4400" dirty="0">
              <a:solidFill>
                <a:srgbClr val="FFC000"/>
              </a:solidFill>
              <a:latin typeface="Nunito Black" pitchFamily="2" charset="0"/>
            </a:endParaRPr>
          </a:p>
        </p:txBody>
      </p:sp>
      <p:pic>
        <p:nvPicPr>
          <p:cNvPr id="26633" name="Picture 8" descr="A picture containing diagram&#10;&#10;Description automatically generated"/>
          <p:cNvPicPr>
            <a:picLocks noChangeAspect="1"/>
          </p:cNvPicPr>
          <p:nvPr/>
        </p:nvPicPr>
        <p:blipFill>
          <a:blip r:embed="rId4"/>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8196" name="Picture 4" descr="Trọn Bộ Kinh Nghiệm Tham Quan Lăng Bác Cho Những Vị Khách Phương Xa"/>
          <p:cNvPicPr>
            <a:picLocks noChangeAspect="1"/>
          </p:cNvPicPr>
          <p:nvPr/>
        </p:nvPicPr>
        <p:blipFill>
          <a:blip r:embed="rId1"/>
          <a:srcRect t="21329"/>
          <a:stretch>
            <a:fillRect/>
          </a:stretch>
        </p:blipFill>
        <p:spPr>
          <a:xfrm>
            <a:off x="0" y="0"/>
            <a:ext cx="12192000" cy="6858000"/>
          </a:xfrm>
          <a:prstGeom prst="rect">
            <a:avLst/>
          </a:prstGeom>
          <a:noFill/>
          <a:ln w="9525">
            <a:noFill/>
          </a:ln>
        </p:spPr>
      </p:pic>
      <p:sp>
        <p:nvSpPr>
          <p:cNvPr id="8206" name="Freeform: Shape 8205" descr="&quot;&quot;"/>
          <p:cNvSpPr>
            <a:spLocks noGrp="1" noRot="1" noChangeAspect="1" noMove="1" noResize="1" noEditPoints="1" noAdjustHandles="1" noChangeArrowheads="1" noChangeShapeType="1" noTextEdit="1"/>
          </p:cNvSpPr>
          <p:nvPr/>
        </p:nvSpPr>
        <p:spPr>
          <a:xfrm>
            <a:off x="4895850" y="0"/>
            <a:ext cx="7296150" cy="6853238"/>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8198" name="Picture 6" descr="Trọn vẹn hành trình du lịch Lăng Bác và những điều thú vị - halohanoi.vn"/>
          <p:cNvPicPr>
            <a:picLocks noChangeAspect="1" noChangeArrowheads="1"/>
          </p:cNvPicPr>
          <p:nvPr/>
        </p:nvPicPr>
        <p:blipFill rotWithShape="1">
          <a:blip r:embed="rId2"/>
          <a:srcRect l="14234" r="16694" b="-5"/>
          <a:stretch>
            <a:fillRect/>
          </a:stretch>
        </p:blipFill>
        <p:spPr bwMode="auto">
          <a:xfrm>
            <a:off x="5063088" y="1"/>
            <a:ext cx="7128914"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p:spPr>
      </p:pic>
      <p:pic>
        <p:nvPicPr>
          <p:cNvPr id="28677" name="Picture 4"/>
          <p:cNvPicPr>
            <a:picLocks noChangeAspect="1"/>
          </p:cNvPicPr>
          <p:nvPr/>
        </p:nvPicPr>
        <p:blipFill>
          <a:blip r:embed="rId3"/>
          <a:stretch>
            <a:fillRect/>
          </a:stretch>
        </p:blipFill>
        <p:spPr>
          <a:xfrm>
            <a:off x="25400" y="50800"/>
            <a:ext cx="669925" cy="603250"/>
          </a:xfrm>
          <a:prstGeom prst="rect">
            <a:avLst/>
          </a:prstGeom>
          <a:noFill/>
          <a:ln w="9525">
            <a:noFill/>
          </a:ln>
        </p:spPr>
      </p:pic>
      <p:pic>
        <p:nvPicPr>
          <p:cNvPr id="15" name="Picture 4"/>
          <p:cNvPicPr>
            <a:picLocks noChangeAspect="1"/>
          </p:cNvPicPr>
          <p:nvPr/>
        </p:nvPicPr>
        <p:blipFill>
          <a:blip r:embed="rId4"/>
          <a:stretch>
            <a:fillRect/>
          </a:stretch>
        </p:blipFill>
        <p:spPr>
          <a:xfrm>
            <a:off x="4041775" y="5778500"/>
            <a:ext cx="3722688" cy="1074738"/>
          </a:xfrm>
          <a:prstGeom prst="rect">
            <a:avLst/>
          </a:prstGeom>
          <a:noFill/>
          <a:ln w="9525">
            <a:noFill/>
          </a:ln>
        </p:spPr>
      </p:pic>
      <p:sp>
        <p:nvSpPr>
          <p:cNvPr id="16" name="TextBox 15"/>
          <p:cNvSpPr txBox="1"/>
          <p:nvPr/>
        </p:nvSpPr>
        <p:spPr>
          <a:xfrm>
            <a:off x="4440238" y="5930900"/>
            <a:ext cx="2925762" cy="769938"/>
          </a:xfrm>
          <a:prstGeom prst="rect">
            <a:avLst/>
          </a:prstGeom>
          <a:noFill/>
          <a:ln w="9525">
            <a:noFill/>
          </a:ln>
        </p:spPr>
        <p:txBody>
          <a:bodyPr>
            <a:spAutoFit/>
          </a:bodyPr>
          <a:p>
            <a:pPr eaLnBrk="1" hangingPunct="1"/>
            <a:r>
              <a:rPr lang="en-US" altLang="en-US" sz="4400" dirty="0">
                <a:solidFill>
                  <a:srgbClr val="FFC000"/>
                </a:solidFill>
                <a:latin typeface="Nunito Black" pitchFamily="2" charset="0"/>
              </a:rPr>
              <a:t>Lăng Bác</a:t>
            </a:r>
            <a:endParaRPr lang="en-US" altLang="en-US" sz="4400" dirty="0">
              <a:solidFill>
                <a:srgbClr val="FFC000"/>
              </a:solidFill>
              <a:latin typeface="Nunito Black" pitchFamily="2" charset="0"/>
            </a:endParaRPr>
          </a:p>
        </p:txBody>
      </p:sp>
      <p:pic>
        <p:nvPicPr>
          <p:cNvPr id="28680" name="Picture 7" descr="A picture containing diagram&#10;&#10;Description automatically generated"/>
          <p:cNvPicPr>
            <a:picLocks noChangeAspect="1"/>
          </p:cNvPicPr>
          <p:nvPr/>
        </p:nvPicPr>
        <p:blipFill>
          <a:blip r:embed="rId5"/>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barn(inVertical)">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9223" name="Rectangle 9222" descr="&quot;&quot;"/>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29699" name="Picture 2" descr="Đền Hai Bà Trưng ở Huyện Mê Linh, Hà Nội | Foody.vn"/>
          <p:cNvPicPr>
            <a:picLocks noChangeAspect="1"/>
          </p:cNvPicPr>
          <p:nvPr/>
        </p:nvPicPr>
        <p:blipFill>
          <a:blip r:embed="rId1"/>
          <a:srcRect t="3088" r="2" b="491"/>
          <a:stretch>
            <a:fillRect/>
          </a:stretch>
        </p:blipFill>
        <p:spPr>
          <a:xfrm>
            <a:off x="222250" y="185738"/>
            <a:ext cx="11747500" cy="6486525"/>
          </a:xfrm>
          <a:prstGeom prst="rect">
            <a:avLst/>
          </a:prstGeom>
          <a:noFill/>
          <a:ln w="9525">
            <a:noFill/>
          </a:ln>
        </p:spPr>
      </p:pic>
      <p:pic>
        <p:nvPicPr>
          <p:cNvPr id="4" name="Picture 4"/>
          <p:cNvPicPr>
            <a:picLocks noChangeAspect="1"/>
          </p:cNvPicPr>
          <p:nvPr/>
        </p:nvPicPr>
        <p:blipFill>
          <a:blip r:embed="rId2"/>
          <a:stretch>
            <a:fillRect/>
          </a:stretch>
        </p:blipFill>
        <p:spPr>
          <a:xfrm>
            <a:off x="3924300" y="5497513"/>
            <a:ext cx="5670550" cy="1074737"/>
          </a:xfrm>
          <a:prstGeom prst="rect">
            <a:avLst/>
          </a:prstGeom>
          <a:noFill/>
          <a:ln w="9525">
            <a:noFill/>
          </a:ln>
        </p:spPr>
      </p:pic>
      <p:sp>
        <p:nvSpPr>
          <p:cNvPr id="5" name="TextBox 4"/>
          <p:cNvSpPr txBox="1"/>
          <p:nvPr/>
        </p:nvSpPr>
        <p:spPr>
          <a:xfrm>
            <a:off x="4235450" y="5649913"/>
            <a:ext cx="5359400" cy="769937"/>
          </a:xfrm>
          <a:prstGeom prst="rect">
            <a:avLst/>
          </a:prstGeom>
          <a:noFill/>
          <a:ln w="9525">
            <a:noFill/>
          </a:ln>
        </p:spPr>
        <p:txBody>
          <a:bodyPr>
            <a:spAutoFit/>
          </a:bodyPr>
          <a:p>
            <a:pPr eaLnBrk="1" hangingPunct="1"/>
            <a:r>
              <a:rPr lang="en-US" altLang="en-US" sz="4400" dirty="0">
                <a:solidFill>
                  <a:srgbClr val="FFC000"/>
                </a:solidFill>
                <a:latin typeface="Nunito Black" pitchFamily="2" charset="0"/>
              </a:rPr>
              <a:t>Đền Hai Bà Trưng</a:t>
            </a:r>
            <a:endParaRPr lang="en-US" altLang="en-US" sz="4400" dirty="0">
              <a:solidFill>
                <a:srgbClr val="FFC000"/>
              </a:solidFill>
              <a:latin typeface="Nunito Black" pitchFamily="2" charset="0"/>
            </a:endParaRPr>
          </a:p>
        </p:txBody>
      </p:sp>
      <p:pic>
        <p:nvPicPr>
          <p:cNvPr id="29702" name="Picture 5" descr="A picture containing diagram&#10;&#10;Description automatically generated"/>
          <p:cNvPicPr>
            <a:picLocks noChangeAspect="1"/>
          </p:cNvPicPr>
          <p:nvPr/>
        </p:nvPicPr>
        <p:blipFill>
          <a:blip r:embed="rId3"/>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 name="Picture 2"/>
          <p:cNvPicPr>
            <a:picLocks noChangeAspect="1"/>
          </p:cNvPicPr>
          <p:nvPr/>
        </p:nvPicPr>
        <p:blipFill rotWithShape="1">
          <a:blip r:embed="rId2"/>
          <a:srcRect r="74362" b="64036"/>
          <a:stretch>
            <a:fillRect/>
          </a:stretch>
        </p:blipFill>
        <p:spPr>
          <a:xfrm>
            <a:off x="341435" y="306003"/>
            <a:ext cx="1810923" cy="763142"/>
          </a:xfrm>
          <a:prstGeom prst="rect">
            <a:avLst/>
          </a:prstGeom>
          <a:ln>
            <a:noFill/>
          </a:ln>
          <a:effectLst>
            <a:softEdge rad="112500"/>
          </a:effectLst>
        </p:spPr>
      </p:pic>
      <p:sp>
        <p:nvSpPr>
          <p:cNvPr id="6" name="TextBox 5"/>
          <p:cNvSpPr txBox="1"/>
          <p:nvPr/>
        </p:nvSpPr>
        <p:spPr>
          <a:xfrm>
            <a:off x="812800" y="1266825"/>
            <a:ext cx="10566400" cy="3438525"/>
          </a:xfrm>
          <a:prstGeom prst="roundRect">
            <a:avLst/>
          </a:prstGeom>
          <a:solidFill>
            <a:schemeClr val="accent6">
              <a:lumMod val="20000"/>
              <a:lumOff val="80000"/>
            </a:schemeClr>
          </a:solidFill>
        </p:spPr>
        <p:txBody>
          <a:bodyPr>
            <a:spAutoFit/>
          </a:bodyPr>
          <a:lstStyle/>
          <a:p>
            <a:pPr marR="0" algn="just" defTabSz="914400">
              <a:buClrTx/>
              <a:buSzTx/>
              <a:buFontTx/>
              <a:buNone/>
              <a:defRPr/>
            </a:pPr>
            <a:r>
              <a:rPr kumimoji="0" lang="en-US" sz="2800" kern="1200" cap="none" spc="0" normalizeH="0" baseline="0" noProof="0">
                <a:solidFill>
                  <a:srgbClr val="002060"/>
                </a:solidFill>
                <a:latin typeface="Nunito Black" pitchFamily="2" charset="0"/>
                <a:ea typeface="+mn-ea"/>
                <a:cs typeface="+mn-cs"/>
              </a:rPr>
              <a:t>	Đến năm 2020, UNESCO đã công nhận 8 di sản thế giới tại Việt Nam, bao gồm Vịnh Hạ Long (Quảng Ninh), Quần thể di tích cố đô Huế (Thừa Thiên Huế), Khu di tích Mỹ Sơn, Phố cổ Hội An (Quảng Nam), Vườn quốc gia Phong Nha – Kẻ Bàng (Quảng Bình), Quần thể danh thắng Tràng An (Ninh Bình), Hoàng Thành Thăng Long (Hà Nội) và Thành nhà Hồ (Thanh Hóa).</a:t>
            </a:r>
            <a:endParaRPr kumimoji="0" lang="en-US" sz="2800" kern="1200" cap="none" spc="0" normalizeH="0" baseline="0" noProof="0">
              <a:solidFill>
                <a:srgbClr val="002060"/>
              </a:solidFill>
              <a:latin typeface="Nunito Black"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charRg st="0" end="345"/>
                                            </p:txEl>
                                          </p:spTgt>
                                        </p:tgtEl>
                                        <p:attrNameLst>
                                          <p:attrName>style.visibility</p:attrName>
                                        </p:attrNameLst>
                                      </p:cBhvr>
                                      <p:to>
                                        <p:strVal val="visible"/>
                                      </p:to>
                                    </p:set>
                                    <p:animEffect transition="in" filter="barn(inVertical)">
                                      <p:cBhvr>
                                        <p:cTn id="12" dur="500"/>
                                        <p:tgtEl>
                                          <p:spTgt spid="6">
                                            <p:txEl>
                                              <p:charRg st="0" end="34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44" name="Rectangle 1043" descr="&quot;&quot;"/>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1026" name="Picture 2" descr="Thánh Địa Mỹ Sơn - Di sản văn hóa Thế Giới - Vntrip.vn"/>
          <p:cNvPicPr>
            <a:picLocks noChangeAspect="1"/>
          </p:cNvPicPr>
          <p:nvPr/>
        </p:nvPicPr>
        <p:blipFill>
          <a:blip r:embed="rId1"/>
          <a:srcRect l="31853" r="8842" b="2"/>
          <a:stretch>
            <a:fillRect/>
          </a:stretch>
        </p:blipFill>
        <p:spPr>
          <a:xfrm>
            <a:off x="0" y="0"/>
            <a:ext cx="6096000" cy="6858000"/>
          </a:xfrm>
          <a:prstGeom prst="rect">
            <a:avLst/>
          </a:prstGeom>
          <a:noFill/>
          <a:ln w="9525">
            <a:noFill/>
          </a:ln>
        </p:spPr>
      </p:pic>
      <p:pic>
        <p:nvPicPr>
          <p:cNvPr id="1030" name="Picture 6"/>
          <p:cNvPicPr>
            <a:picLocks noChangeAspect="1"/>
          </p:cNvPicPr>
          <p:nvPr/>
        </p:nvPicPr>
        <p:blipFill>
          <a:blip r:embed="rId2"/>
          <a:srcRect l="21635" r="19254"/>
          <a:stretch>
            <a:fillRect/>
          </a:stretch>
        </p:blipFill>
        <p:spPr>
          <a:xfrm>
            <a:off x="6096000" y="0"/>
            <a:ext cx="6096000" cy="6858000"/>
          </a:xfrm>
          <a:prstGeom prst="rect">
            <a:avLst/>
          </a:prstGeom>
          <a:noFill/>
          <a:ln w="9525">
            <a:noFill/>
          </a:ln>
        </p:spPr>
      </p:pic>
      <p:sp>
        <p:nvSpPr>
          <p:cNvPr id="1046" name="Rectangle 1045" descr="&quot;&quot;"/>
          <p:cNvSpPr>
            <a:spLocks noGrp="1" noRot="1" noChangeAspect="1" noMove="1" noResize="1" noEditPoints="1" noAdjustHandles="1" noChangeArrowheads="1" noChangeShapeType="1" noTextEdit="1"/>
          </p:cNvSpPr>
          <p:nvPr/>
        </p:nvSpPr>
        <p:spPr>
          <a:xfrm rot="2700000">
            <a:off x="4410075" y="1743075"/>
            <a:ext cx="3371850" cy="3371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TextBox 9"/>
          <p:cNvSpPr txBox="1">
            <a:spLocks noChangeArrowheads="1"/>
          </p:cNvSpPr>
          <p:nvPr/>
        </p:nvSpPr>
        <p:spPr bwMode="auto">
          <a:xfrm>
            <a:off x="4286250" y="2762250"/>
            <a:ext cx="3619500" cy="1344613"/>
          </a:xfrm>
          <a:prstGeom prst="rect">
            <a:avLst/>
          </a:prstGeom>
          <a:noFill/>
        </p:spPr>
        <p:txBody>
          <a:bodyPr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080808"/>
                </a:solidFill>
                <a:effectLst/>
                <a:uLnTx/>
                <a:uFillTx/>
                <a:latin typeface="Nunito Black" pitchFamily="2" charset="0"/>
                <a:ea typeface="+mj-ea"/>
                <a:cs typeface="+mj-cs"/>
              </a:rPr>
              <a:t>Thánh địa Mỹ Sơn</a:t>
            </a:r>
            <a:endParaRPr kumimoji="0" lang="en-US" altLang="en-US" sz="2800" b="0" i="0" u="none" strike="noStrike" kern="1200" cap="none" spc="0" normalizeH="0" baseline="0" noProof="0">
              <a:ln>
                <a:noFill/>
              </a:ln>
              <a:solidFill>
                <a:srgbClr val="080808"/>
              </a:solidFill>
              <a:effectLst/>
              <a:uLnTx/>
              <a:uFillTx/>
              <a:latin typeface="Nunito Black" pitchFamily="2" charset="0"/>
              <a:ea typeface="+mj-ea"/>
              <a:cs typeface="+mj-cs"/>
            </a:endParaRPr>
          </a:p>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080808"/>
                </a:solidFill>
                <a:effectLst/>
                <a:uLnTx/>
                <a:uFillTx/>
                <a:latin typeface="Nunito Black" pitchFamily="2" charset="0"/>
                <a:ea typeface="+mj-ea"/>
                <a:cs typeface="+mj-cs"/>
              </a:rPr>
              <a:t>(Quảng Nam)</a:t>
            </a:r>
            <a:endParaRPr kumimoji="0" lang="en-US" altLang="en-US" sz="2800" b="0" i="0" u="none" strike="noStrike" kern="1200" cap="none" spc="0" normalizeH="0" baseline="0" noProof="0">
              <a:ln>
                <a:noFill/>
              </a:ln>
              <a:solidFill>
                <a:srgbClr val="080808"/>
              </a:solidFill>
              <a:effectLst/>
              <a:uLnTx/>
              <a:uFillTx/>
              <a:latin typeface="Nunito Black" pitchFamily="2" charset="0"/>
              <a:ea typeface="+mj-ea"/>
              <a:cs typeface="+mj-cs"/>
            </a:endParaRPr>
          </a:p>
        </p:txBody>
      </p:sp>
      <p:sp>
        <p:nvSpPr>
          <p:cNvPr id="1048" name="Frame 1047" descr="&quot;&quot;"/>
          <p:cNvSpPr>
            <a:spLocks noGrp="1" noRot="1" noChangeAspect="1" noMove="1" noResize="1" noEditPoints="1" noAdjustHandles="1" noChangeArrowheads="1" noChangeShapeType="1" noTextEdit="1"/>
          </p:cNvSpPr>
          <p:nvPr/>
        </p:nvSpPr>
        <p:spPr>
          <a:xfrm rot="2700000">
            <a:off x="3971925" y="1304925"/>
            <a:ext cx="4248150" cy="4248150"/>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31752" name="Picture 7" descr="A picture containing diagram&#10;&#10;Description automatically generated"/>
          <p:cNvPicPr>
            <a:picLocks noChangeAspect="1"/>
          </p:cNvPicPr>
          <p:nvPr/>
        </p:nvPicPr>
        <p:blipFill>
          <a:blip r:embed="rId3"/>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45069" name="Rectangle 45064" descr="&quot;&quot;"/>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5070" name="Rectangle 45066" descr="&quot;&quot;"/>
          <p:cNvSpPr>
            <a:spLocks noGrp="1" noRot="1" noChangeAspect="1" noMove="1" noResize="1" noEditPoints="1" noAdjustHandles="1" noChangeArrowheads="1" noChangeShapeType="1" noTextEdit="1"/>
          </p:cNvSpPr>
          <p:nvPr/>
        </p:nvSpPr>
        <p:spPr>
          <a:xfrm>
            <a:off x="0" y="3175"/>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5060" name="Picture 4" descr="Thuyết minh lịch sử phố cổ Hội An"/>
          <p:cNvPicPr>
            <a:picLocks noChangeAspect="1"/>
          </p:cNvPicPr>
          <p:nvPr/>
        </p:nvPicPr>
        <p:blipFill>
          <a:blip r:embed="rId1"/>
          <a:srcRect l="1299" r="127" b="-2"/>
          <a:stretch>
            <a:fillRect/>
          </a:stretch>
        </p:blipFill>
        <p:spPr>
          <a:xfrm>
            <a:off x="0" y="0"/>
            <a:ext cx="8450263" cy="6858000"/>
          </a:xfrm>
          <a:prstGeom prst="rect">
            <a:avLst/>
          </a:prstGeom>
          <a:noFill/>
          <a:ln w="9525">
            <a:noFill/>
          </a:ln>
        </p:spPr>
      </p:pic>
      <p:sp>
        <p:nvSpPr>
          <p:cNvPr id="4" name="TextBox 3"/>
          <p:cNvSpPr txBox="1">
            <a:spLocks noChangeArrowheads="1"/>
          </p:cNvSpPr>
          <p:nvPr/>
        </p:nvSpPr>
        <p:spPr bwMode="auto">
          <a:xfrm>
            <a:off x="803275" y="5334000"/>
            <a:ext cx="3371850" cy="1004888"/>
          </a:xfrm>
          <a:prstGeom prst="rect">
            <a:avLst/>
          </a:prstGeom>
        </p:spPr>
        <p:txBody>
          <a:bodyPr anchor="b">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FFC000"/>
                </a:solidFill>
                <a:effectLst/>
                <a:uLnTx/>
                <a:uFillTx/>
                <a:latin typeface="Nunito Black" pitchFamily="2" charset="0"/>
                <a:ea typeface="+mj-ea"/>
                <a:cs typeface="+mj-cs"/>
              </a:rPr>
              <a:t>Phố cổ Hội An</a:t>
            </a:r>
            <a:endParaRPr kumimoji="0" lang="en-US" altLang="en-US" sz="2800" b="0" i="0" u="none" strike="noStrike" kern="1200" cap="none" spc="0" normalizeH="0" baseline="0" noProof="0">
              <a:ln>
                <a:noFill/>
              </a:ln>
              <a:solidFill>
                <a:srgbClr val="FFC000"/>
              </a:solidFill>
              <a:effectLst/>
              <a:uLnTx/>
              <a:uFillTx/>
              <a:latin typeface="Nunito Black" pitchFamily="2" charset="0"/>
              <a:ea typeface="+mj-ea"/>
              <a:cs typeface="+mj-cs"/>
            </a:endParaRPr>
          </a:p>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FFC000"/>
                </a:solidFill>
                <a:effectLst/>
                <a:uLnTx/>
                <a:uFillTx/>
                <a:latin typeface="Nunito Black" pitchFamily="2" charset="0"/>
                <a:ea typeface="+mj-ea"/>
                <a:cs typeface="+mj-cs"/>
              </a:rPr>
              <a:t>(Quảng Nam)</a:t>
            </a:r>
            <a:endParaRPr kumimoji="0" lang="en-US" altLang="en-US" sz="2800" b="0" i="0" u="none" strike="noStrike" kern="1200" cap="none" spc="0" normalizeH="0" baseline="0" noProof="0">
              <a:ln>
                <a:noFill/>
              </a:ln>
              <a:solidFill>
                <a:srgbClr val="FFC000"/>
              </a:solidFill>
              <a:effectLst/>
              <a:uLnTx/>
              <a:uFillTx/>
              <a:latin typeface="Nunito Black" pitchFamily="2" charset="0"/>
              <a:ea typeface="+mj-ea"/>
              <a:cs typeface="+mj-cs"/>
            </a:endParaRPr>
          </a:p>
        </p:txBody>
      </p:sp>
      <p:pic>
        <p:nvPicPr>
          <p:cNvPr id="45058" name="Picture 2" descr="Phố cổ Hội An | Tận hưởng một ngày trọn vẹn - MOTOGO"/>
          <p:cNvPicPr>
            <a:picLocks noChangeAspect="1" noChangeArrowheads="1"/>
          </p:cNvPicPr>
          <p:nvPr/>
        </p:nvPicPr>
        <p:blipFill rotWithShape="1">
          <a:blip r:embed="rId2"/>
          <a:srcRect l="35677" r="7374" b="2"/>
          <a:stretch>
            <a:fillRect/>
          </a:stretch>
        </p:blipFill>
        <p:spPr bwMode="auto">
          <a:xfrm>
            <a:off x="6226040" y="-3175"/>
            <a:ext cx="5962786"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32775" name="Picture 6" descr="A picture containing diagram&#10;&#10;Description automatically generated"/>
          <p:cNvPicPr>
            <a:picLocks noChangeAspect="1"/>
          </p:cNvPicPr>
          <p:nvPr/>
        </p:nvPicPr>
        <p:blipFill>
          <a:blip r:embed="rId3"/>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0-#ppt_w/2"/>
                                          </p:val>
                                        </p:tav>
                                        <p:tav tm="100000">
                                          <p:val>
                                            <p:strVal val="#ppt_x"/>
                                          </p:val>
                                        </p:tav>
                                      </p:tavLst>
                                    </p:anim>
                                    <p:anim calcmode="lin" valueType="num">
                                      <p:cBhvr additive="base">
                                        <p:cTn id="8" dur="500" fill="hold"/>
                                        <p:tgtEl>
                                          <p:spTgt spid="4506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5058"/>
                                        </p:tgtEl>
                                        <p:attrNameLst>
                                          <p:attrName>style.visibility</p:attrName>
                                        </p:attrNameLst>
                                      </p:cBhvr>
                                      <p:to>
                                        <p:strVal val="visible"/>
                                      </p:to>
                                    </p:set>
                                    <p:anim calcmode="lin" valueType="num">
                                      <p:cBhvr additive="base">
                                        <p:cTn id="11" dur="500" fill="hold"/>
                                        <p:tgtEl>
                                          <p:spTgt spid="45058"/>
                                        </p:tgtEl>
                                        <p:attrNameLst>
                                          <p:attrName>ppt_x</p:attrName>
                                        </p:attrNameLst>
                                      </p:cBhvr>
                                      <p:tavLst>
                                        <p:tav tm="0">
                                          <p:val>
                                            <p:strVal val="1+#ppt_w/2"/>
                                          </p:val>
                                        </p:tav>
                                        <p:tav tm="100000">
                                          <p:val>
                                            <p:strVal val="#ppt_x"/>
                                          </p:val>
                                        </p:tav>
                                      </p:tavLst>
                                    </p:anim>
                                    <p:anim calcmode="lin" valueType="num">
                                      <p:cBhvr additive="base">
                                        <p:cTn id="12" dur="500" fill="hold"/>
                                        <p:tgtEl>
                                          <p:spTgt spid="4505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46088" name="Picture 8" descr="Vườn quốc gia Phong Nha Kẻ Bàng - Di sản thiên nhiên thế giới"/>
          <p:cNvPicPr>
            <a:picLocks noChangeAspect="1"/>
          </p:cNvPicPr>
          <p:nvPr/>
        </p:nvPicPr>
        <p:blipFill>
          <a:blip r:embed="rId1"/>
          <a:srcRect t="25000"/>
          <a:stretch>
            <a:fillRect/>
          </a:stretch>
        </p:blipFill>
        <p:spPr>
          <a:xfrm>
            <a:off x="0" y="0"/>
            <a:ext cx="12192000" cy="6858000"/>
          </a:xfrm>
          <a:prstGeom prst="rect">
            <a:avLst/>
          </a:prstGeom>
          <a:noFill/>
          <a:ln w="9525">
            <a:noFill/>
          </a:ln>
        </p:spPr>
      </p:pic>
      <p:sp useBgFill="1">
        <p:nvSpPr>
          <p:cNvPr id="46096" name="Rectangle: Top Corners Rounded 46092" descr="&quot;&quot;"/>
          <p:cNvSpPr>
            <a:spLocks noGrp="1" noRot="1" noChangeAspect="1" noMove="1" noResize="1" noEditPoints="1" noAdjustHandles="1" noChangeArrowheads="1" noChangeShapeType="1" noTextEdit="1"/>
          </p:cNvSpPr>
          <p:nvPr/>
        </p:nvSpPr>
        <p:spPr>
          <a:xfrm rot="5400000">
            <a:off x="464344" y="196056"/>
            <a:ext cx="2932113" cy="3860800"/>
          </a:xfrm>
          <a:prstGeom prst="round2SameRect">
            <a:avLst>
              <a:gd name="adj1" fmla="val 4735"/>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6084" name="Picture 4" descr="Kinh nghiệm du lịch Phong Nha Kẻ Bàng Quảng Bình tự túc 2020"/>
          <p:cNvPicPr>
            <a:picLocks noChangeAspect="1" noChangeArrowheads="1"/>
          </p:cNvPicPr>
          <p:nvPr/>
        </p:nvPicPr>
        <p:blipFill rotWithShape="1">
          <a:blip r:embed="rId2"/>
          <a:srcRect l="1485" r="3890" b="-5"/>
          <a:stretch>
            <a:fillRect/>
          </a:stretch>
        </p:blipFill>
        <p:spPr bwMode="auto">
          <a:xfrm>
            <a:off x="20" y="823196"/>
            <a:ext cx="3694155" cy="2606040"/>
          </a:xfrm>
          <a:custGeom>
            <a:avLst/>
            <a:gdLst/>
            <a:ahLst/>
            <a:cxnLst/>
            <a:rect l="l" t="t" r="r" b="b"/>
            <a:pathLst>
              <a:path w="3694176" h="2606040">
                <a:moveTo>
                  <a:pt x="0" y="0"/>
                </a:moveTo>
                <a:lnTo>
                  <a:pt x="3578728" y="0"/>
                </a:lnTo>
                <a:cubicBezTo>
                  <a:pt x="3642488" y="0"/>
                  <a:pt x="3694176" y="51688"/>
                  <a:pt x="3694176" y="115448"/>
                </a:cubicBezTo>
                <a:lnTo>
                  <a:pt x="3694176" y="2490592"/>
                </a:lnTo>
                <a:cubicBezTo>
                  <a:pt x="3694176" y="2554352"/>
                  <a:pt x="3642488" y="2606040"/>
                  <a:pt x="3578728" y="2606040"/>
                </a:cubicBezTo>
                <a:lnTo>
                  <a:pt x="0" y="2606040"/>
                </a:lnTo>
                <a:close/>
              </a:path>
            </a:pathLst>
          </a:custGeom>
          <a:noFill/>
        </p:spPr>
      </p:pic>
      <p:sp useBgFill="1">
        <p:nvSpPr>
          <p:cNvPr id="46095" name="Rectangle: Top Corners Rounded 46094" descr="&quot;&quot;"/>
          <p:cNvSpPr>
            <a:spLocks noGrp="1" noRot="1" noChangeAspect="1" noMove="1" noResize="1" noEditPoints="1" noAdjustHandles="1" noChangeArrowheads="1" noChangeShapeType="1" noTextEdit="1"/>
          </p:cNvSpPr>
          <p:nvPr/>
        </p:nvSpPr>
        <p:spPr>
          <a:xfrm rot="10800000">
            <a:off x="4157663" y="0"/>
            <a:ext cx="4332288" cy="3130550"/>
          </a:xfrm>
          <a:prstGeom prst="round2SameRect">
            <a:avLst>
              <a:gd name="adj1" fmla="val 3211"/>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6082" name="Picture 2" descr="Động Phong Nha: Khám phá vẻ đẹp kỳ quan đệ nhất động"/>
          <p:cNvPicPr>
            <a:picLocks noChangeAspect="1" noChangeArrowheads="1"/>
          </p:cNvPicPr>
          <p:nvPr/>
        </p:nvPicPr>
        <p:blipFill rotWithShape="1">
          <a:blip r:embed="rId3"/>
          <a:srcRect r="1653" b="1"/>
          <a:stretch>
            <a:fillRect/>
          </a:stretch>
        </p:blipFill>
        <p:spPr bwMode="auto">
          <a:xfrm>
            <a:off x="4320893" y="1"/>
            <a:ext cx="4005072" cy="2962656"/>
          </a:xfrm>
          <a:custGeom>
            <a:avLst/>
            <a:gdLst/>
            <a:ahLst/>
            <a:cxnLst/>
            <a:rect l="l" t="t" r="r" b="b"/>
            <a:pathLst>
              <a:path w="4005072" h="2962656">
                <a:moveTo>
                  <a:pt x="0" y="0"/>
                </a:moveTo>
                <a:lnTo>
                  <a:pt x="4005072" y="0"/>
                </a:lnTo>
                <a:lnTo>
                  <a:pt x="4005072" y="2867525"/>
                </a:lnTo>
                <a:cubicBezTo>
                  <a:pt x="4005072" y="2920064"/>
                  <a:pt x="3962480" y="2962656"/>
                  <a:pt x="3909941" y="2962656"/>
                </a:cubicBezTo>
                <a:lnTo>
                  <a:pt x="95131" y="2962656"/>
                </a:lnTo>
                <a:cubicBezTo>
                  <a:pt x="42592" y="2962656"/>
                  <a:pt x="0" y="2920064"/>
                  <a:pt x="0" y="2867525"/>
                </a:cubicBezTo>
                <a:close/>
              </a:path>
            </a:pathLst>
          </a:custGeom>
          <a:noFill/>
        </p:spPr>
      </p:pic>
      <p:sp useBgFill="1">
        <p:nvSpPr>
          <p:cNvPr id="46097" name="Rectangle: Top Corners Rounded 46096" descr="&quot;&quot;"/>
          <p:cNvSpPr>
            <a:spLocks noGrp="1" noRot="1" noChangeAspect="1" noMove="1" noResize="1" noEditPoints="1" noAdjustHandles="1" noChangeArrowheads="1" noChangeShapeType="1" noTextEdit="1"/>
          </p:cNvSpPr>
          <p:nvPr/>
        </p:nvSpPr>
        <p:spPr>
          <a:xfrm rot="16200000" flipH="1">
            <a:off x="7958138" y="1481138"/>
            <a:ext cx="5054600" cy="3413125"/>
          </a:xfrm>
          <a:prstGeom prst="round2SameRect">
            <a:avLst>
              <a:gd name="adj1" fmla="val 3803"/>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6086" name="Picture 6" descr="Vườn Quốc gia Phong Nha – Kẻ Bàng - ChuduInfo"/>
          <p:cNvPicPr>
            <a:picLocks noChangeAspect="1" noChangeArrowheads="1"/>
          </p:cNvPicPr>
          <p:nvPr/>
        </p:nvPicPr>
        <p:blipFill rotWithShape="1">
          <a:blip r:embed="rId4"/>
          <a:srcRect l="34985" r="21757" b="2"/>
          <a:stretch>
            <a:fillRect/>
          </a:stretch>
        </p:blipFill>
        <p:spPr bwMode="auto">
          <a:xfrm>
            <a:off x="8945879" y="823849"/>
            <a:ext cx="3246121" cy="4727448"/>
          </a:xfrm>
          <a:custGeom>
            <a:avLst/>
            <a:gdLst/>
            <a:ahLst/>
            <a:cxnLst/>
            <a:rect l="l" t="t" r="r" b="b"/>
            <a:pathLst>
              <a:path w="3246120" h="4727448">
                <a:moveTo>
                  <a:pt x="75732" y="0"/>
                </a:moveTo>
                <a:lnTo>
                  <a:pt x="3246120" y="0"/>
                </a:lnTo>
                <a:lnTo>
                  <a:pt x="3246120" y="4727448"/>
                </a:lnTo>
                <a:lnTo>
                  <a:pt x="75732" y="4727448"/>
                </a:lnTo>
                <a:cubicBezTo>
                  <a:pt x="33906" y="4727448"/>
                  <a:pt x="0" y="4693542"/>
                  <a:pt x="0" y="4651716"/>
                </a:cubicBezTo>
                <a:lnTo>
                  <a:pt x="0" y="75732"/>
                </a:lnTo>
                <a:cubicBezTo>
                  <a:pt x="0" y="33906"/>
                  <a:pt x="33906" y="0"/>
                  <a:pt x="75732" y="0"/>
                </a:cubicBezTo>
                <a:close/>
              </a:path>
            </a:pathLst>
          </a:custGeom>
          <a:noFill/>
        </p:spPr>
      </p:pic>
      <p:sp>
        <p:nvSpPr>
          <p:cNvPr id="10" name="TextBox 9"/>
          <p:cNvSpPr txBox="1">
            <a:spLocks noChangeArrowheads="1"/>
          </p:cNvSpPr>
          <p:nvPr/>
        </p:nvSpPr>
        <p:spPr bwMode="auto">
          <a:xfrm>
            <a:off x="803275" y="5334000"/>
            <a:ext cx="5292725" cy="1004888"/>
          </a:xfrm>
          <a:prstGeom prst="roundRect">
            <a:avLst/>
          </a:prstGeom>
          <a:solidFill>
            <a:schemeClr val="bg1"/>
          </a:solidFill>
        </p:spPr>
        <p:txBody>
          <a:bodyPr anchor="b">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rPr>
              <a:t>Vườn quốc gia Phong Nha – Kẻ Bàng</a:t>
            </a:r>
            <a:endPar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endParaRPr>
          </a:p>
        </p:txBody>
      </p:sp>
      <p:pic>
        <p:nvPicPr>
          <p:cNvPr id="33802" name="Picture 10" descr="A picture containing diagram&#10;&#10;Description automatically generated"/>
          <p:cNvPicPr>
            <a:picLocks noChangeAspect="1"/>
          </p:cNvPicPr>
          <p:nvPr/>
        </p:nvPicPr>
        <p:blipFill>
          <a:blip r:embed="rId5"/>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barn(inVertical)">
                                      <p:cBhvr>
                                        <p:cTn id="7" dur="500"/>
                                        <p:tgtEl>
                                          <p:spTgt spid="460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barn(inVertical)">
                                      <p:cBhvr>
                                        <p:cTn id="12" dur="500"/>
                                        <p:tgtEl>
                                          <p:spTgt spid="4608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082"/>
                                        </p:tgtEl>
                                        <p:attrNameLst>
                                          <p:attrName>style.visibility</p:attrName>
                                        </p:attrNameLst>
                                      </p:cBhvr>
                                      <p:to>
                                        <p:strVal val="visible"/>
                                      </p:to>
                                    </p:set>
                                    <p:animEffect transition="in" filter="barn(inVertical)">
                                      <p:cBhvr>
                                        <p:cTn id="17" dur="500"/>
                                        <p:tgtEl>
                                          <p:spTgt spid="4608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084"/>
                                        </p:tgtEl>
                                        <p:attrNameLst>
                                          <p:attrName>style.visibility</p:attrName>
                                        </p:attrNameLst>
                                      </p:cBhvr>
                                      <p:to>
                                        <p:strVal val="visible"/>
                                      </p:to>
                                    </p:set>
                                    <p:animEffect transition="in" filter="barn(inVertical)">
                                      <p:cBhvr>
                                        <p:cTn id="22" dur="500"/>
                                        <p:tgtEl>
                                          <p:spTgt spid="4608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47110" name="Picture 6" descr="Ngất ngây trước vẻ đẹp Tam Cốc mùa lúa chín - Báo Người lao động"/>
          <p:cNvPicPr>
            <a:picLocks noChangeAspect="1" noChangeArrowheads="1"/>
          </p:cNvPicPr>
          <p:nvPr/>
        </p:nvPicPr>
        <p:blipFill rotWithShape="1">
          <a:blip r:embed="rId1"/>
          <a:srcRect l="955" r="25247" b="-2"/>
          <a:stretch>
            <a:fillRect/>
          </a:stretch>
        </p:blipFill>
        <p:spPr bwMode="auto">
          <a:xfrm>
            <a:off x="7794518" y="3632721"/>
            <a:ext cx="4397482" cy="3351888"/>
          </a:xfrm>
          <a:custGeom>
            <a:avLst/>
            <a:gdLst/>
            <a:ahLst/>
            <a:cxnLst/>
            <a:rect l="l" t="t" r="r" b="b"/>
            <a:pathLst>
              <a:path w="4397481" h="3351888">
                <a:moveTo>
                  <a:pt x="0" y="0"/>
                </a:moveTo>
                <a:lnTo>
                  <a:pt x="4397481" y="0"/>
                </a:lnTo>
                <a:lnTo>
                  <a:pt x="4397481" y="3351888"/>
                </a:lnTo>
                <a:lnTo>
                  <a:pt x="1552363" y="3351888"/>
                </a:lnTo>
                <a:close/>
              </a:path>
            </a:pathLst>
          </a:custGeom>
          <a:noFill/>
        </p:spPr>
      </p:pic>
      <p:pic>
        <p:nvPicPr>
          <p:cNvPr id="47106" name="Picture 2" descr="Tràng An – Nơi hội tụ nhiều giá trị đặc biệt - Tổng cục Du lịch"/>
          <p:cNvPicPr>
            <a:picLocks noChangeAspect="1" noChangeArrowheads="1"/>
          </p:cNvPicPr>
          <p:nvPr/>
        </p:nvPicPr>
        <p:blipFill rotWithShape="1">
          <a:blip r:embed="rId2"/>
          <a:srcRect l="466" r="15503"/>
          <a:stretch>
            <a:fillRect/>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p:spPr>
      </p:pic>
      <p:pic>
        <p:nvPicPr>
          <p:cNvPr id="47108" name="Picture 4" descr="Địa điểm du lịch gần Hà Nội: Review một ngày ở Tràng An, Ninh Bình sẽ như  thế nào? - PYS Travel"/>
          <p:cNvPicPr>
            <a:picLocks noChangeAspect="1" noChangeArrowheads="1"/>
          </p:cNvPicPr>
          <p:nvPr/>
        </p:nvPicPr>
        <p:blipFill rotWithShape="1">
          <a:blip r:embed="rId3"/>
          <a:srcRect t="16146" r="3" b="3"/>
          <a:stretch>
            <a:fillRect/>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p:spPr>
      </p:pic>
      <p:sp>
        <p:nvSpPr>
          <p:cNvPr id="7" name="TextBox 6"/>
          <p:cNvSpPr txBox="1">
            <a:spLocks noChangeArrowheads="1"/>
          </p:cNvSpPr>
          <p:nvPr/>
        </p:nvSpPr>
        <p:spPr bwMode="auto">
          <a:xfrm>
            <a:off x="239713" y="5545138"/>
            <a:ext cx="5294313" cy="1004888"/>
          </a:xfrm>
          <a:prstGeom prst="roundRect">
            <a:avLst/>
          </a:prstGeom>
          <a:solidFill>
            <a:schemeClr val="bg1"/>
          </a:solidFill>
        </p:spPr>
        <p:txBody>
          <a:bodyPr anchor="b">
            <a:normAutofit lnSpcReduction="10000"/>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rPr>
              <a:t>Quần thể danh thắng </a:t>
            </a:r>
            <a:endPar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endParaRPr>
          </a:p>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rPr>
              <a:t>Tràng An (Ninh Bình)</a:t>
            </a:r>
            <a:endPar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endParaRPr>
          </a:p>
        </p:txBody>
      </p:sp>
      <p:pic>
        <p:nvPicPr>
          <p:cNvPr id="34822" name="Picture 5" descr="A picture containing diagram&#10;&#10;Description automatically generated"/>
          <p:cNvPicPr>
            <a:picLocks noChangeAspect="1"/>
          </p:cNvPicPr>
          <p:nvPr/>
        </p:nvPicPr>
        <p:blipFill>
          <a:blip r:embed="rId4"/>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7108"/>
                                        </p:tgtEl>
                                        <p:attrNameLst>
                                          <p:attrName>style.visibility</p:attrName>
                                        </p:attrNameLst>
                                      </p:cBhvr>
                                      <p:to>
                                        <p:strVal val="visible"/>
                                      </p:to>
                                    </p:set>
                                    <p:anim calcmode="lin" valueType="num">
                                      <p:cBhvr additive="base">
                                        <p:cTn id="11" dur="500" fill="hold"/>
                                        <p:tgtEl>
                                          <p:spTgt spid="47108"/>
                                        </p:tgtEl>
                                        <p:attrNameLst>
                                          <p:attrName>ppt_x</p:attrName>
                                        </p:attrNameLst>
                                      </p:cBhvr>
                                      <p:tavLst>
                                        <p:tav tm="0">
                                          <p:val>
                                            <p:strVal val="1+#ppt_w/2"/>
                                          </p:val>
                                        </p:tav>
                                        <p:tav tm="100000">
                                          <p:val>
                                            <p:strVal val="#ppt_x"/>
                                          </p:val>
                                        </p:tav>
                                      </p:tavLst>
                                    </p:anim>
                                    <p:anim calcmode="lin" valueType="num">
                                      <p:cBhvr additive="base">
                                        <p:cTn id="12" dur="500" fill="hold"/>
                                        <p:tgtEl>
                                          <p:spTgt spid="4710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7110"/>
                                        </p:tgtEl>
                                        <p:attrNameLst>
                                          <p:attrName>style.visibility</p:attrName>
                                        </p:attrNameLst>
                                      </p:cBhvr>
                                      <p:to>
                                        <p:strVal val="visible"/>
                                      </p:to>
                                    </p:set>
                                    <p:anim calcmode="lin" valueType="num">
                                      <p:cBhvr additive="base">
                                        <p:cTn id="15" dur="500" fill="hold"/>
                                        <p:tgtEl>
                                          <p:spTgt spid="47110"/>
                                        </p:tgtEl>
                                        <p:attrNameLst>
                                          <p:attrName>ppt_x</p:attrName>
                                        </p:attrNameLst>
                                      </p:cBhvr>
                                      <p:tavLst>
                                        <p:tav tm="0">
                                          <p:val>
                                            <p:strVal val="1+#ppt_w/2"/>
                                          </p:val>
                                        </p:tav>
                                        <p:tav tm="100000">
                                          <p:val>
                                            <p:strVal val="#ppt_x"/>
                                          </p:val>
                                        </p:tav>
                                      </p:tavLst>
                                    </p:anim>
                                    <p:anim calcmode="lin" valueType="num">
                                      <p:cBhvr additive="base">
                                        <p:cTn id="16"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7" descr="8691fc963511599ce3dc24771297d54e"/>
          <p:cNvPicPr>
            <a:picLocks noChangeAspect="1"/>
          </p:cNvPicPr>
          <p:nvPr/>
        </p:nvPicPr>
        <p:blipFill>
          <a:blip r:embed="rId1"/>
          <a:stretch>
            <a:fillRect/>
          </a:stretch>
        </p:blipFill>
        <p:spPr>
          <a:xfrm>
            <a:off x="846138" y="1481138"/>
            <a:ext cx="10133012" cy="5207000"/>
          </a:xfrm>
          <a:prstGeom prst="rect">
            <a:avLst/>
          </a:prstGeom>
          <a:noFill/>
          <a:ln w="9525">
            <a:noFill/>
          </a:ln>
        </p:spPr>
      </p:pic>
      <p:sp>
        <p:nvSpPr>
          <p:cNvPr id="4" name="Rectangle 3"/>
          <p:cNvSpPr/>
          <p:nvPr/>
        </p:nvSpPr>
        <p:spPr>
          <a:xfrm>
            <a:off x="44450" y="0"/>
            <a:ext cx="12041188" cy="6777038"/>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6388" name="TextBox 4"/>
          <p:cNvSpPr txBox="1"/>
          <p:nvPr/>
        </p:nvSpPr>
        <p:spPr>
          <a:xfrm>
            <a:off x="5054600" y="325438"/>
            <a:ext cx="3721100" cy="830262"/>
          </a:xfrm>
          <a:prstGeom prst="rect">
            <a:avLst/>
          </a:prstGeom>
          <a:noFill/>
          <a:ln w="9525">
            <a:noFill/>
          </a:ln>
        </p:spPr>
        <p:txBody>
          <a:bodyPr>
            <a:spAutoFit/>
          </a:bodyPr>
          <a:p>
            <a:pPr eaLnBrk="1" hangingPunct="1">
              <a:buNone/>
            </a:pPr>
            <a:r>
              <a:rPr lang="en-US" altLang="en-US" sz="4800" b="1" dirty="0">
                <a:solidFill>
                  <a:srgbClr val="00B050"/>
                </a:solidFill>
                <a:latin typeface="Gluten"/>
                <a:ea typeface="汉仪跳跳体简"/>
              </a:rPr>
              <a:t>Tiết 1</a:t>
            </a:r>
            <a:endParaRPr lang="en-US" altLang="en-US" sz="4800" b="1" dirty="0">
              <a:solidFill>
                <a:srgbClr val="00B050"/>
              </a:solidFill>
              <a:latin typeface="Gluten"/>
              <a:ea typeface="汉仪跳跳体简"/>
            </a:endParaRPr>
          </a:p>
        </p:txBody>
      </p:sp>
      <p:grpSp>
        <p:nvGrpSpPr>
          <p:cNvPr id="16389" name="Group 9"/>
          <p:cNvGrpSpPr>
            <a:grpSpLocks noChangeAspect="1"/>
          </p:cNvGrpSpPr>
          <p:nvPr/>
        </p:nvGrpSpPr>
        <p:grpSpPr>
          <a:xfrm>
            <a:off x="5526088" y="1106488"/>
            <a:ext cx="946150" cy="946150"/>
            <a:chOff x="0" y="0"/>
            <a:chExt cx="6350000" cy="6349975"/>
          </a:xfrm>
        </p:grpSpPr>
        <p:sp>
          <p:nvSpPr>
            <p:cNvPr id="16390" name="Freeform 10"/>
            <p:cNvSpPr/>
            <p:nvPr/>
          </p:nvSpPr>
          <p:spPr>
            <a:xfrm>
              <a:off x="0" y="0"/>
              <a:ext cx="6350000" cy="6349974"/>
            </a:xfrm>
            <a:custGeom>
              <a:avLst/>
              <a:gdLst/>
              <a:ahLst/>
              <a:cxnLst>
                <a:cxn ang="0">
                  <a:pos x="6350000" y="3175025"/>
                </a:cxn>
                <a:cxn ang="0">
                  <a:pos x="3175000" y="6349974"/>
                </a:cxn>
                <a:cxn ang="0">
                  <a:pos x="0" y="3175025"/>
                </a:cxn>
                <a:cxn ang="0">
                  <a:pos x="3175000" y="0"/>
                </a:cxn>
                <a:cxn ang="0">
                  <a:pos x="6350000" y="3175025"/>
                </a:cxn>
              </a:cxnLst>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2"/>
              <a:stretch>
                <a:fillRect/>
              </a:stretch>
            </a:blipFill>
            <a:ln w="9525">
              <a:noFill/>
            </a:ln>
          </p:spPr>
          <p:txBody>
            <a:bodyPr/>
            <a:p>
              <a:endParaRPr lang="en-US"/>
            </a:p>
          </p:txBody>
        </p:sp>
      </p:grpSp>
    </p:spTree>
  </p:cSld>
  <p:clrMapOvr>
    <a:masterClrMapping/>
  </p:clrMapOvr>
  <p:transition spd="slow" advClick="0" advTm="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48139" name="Rectangle 48138" descr="&quot;&quot;"/>
          <p:cNvSpPr>
            <a:spLocks noGrp="1" noRot="1" noChangeAspect="1" noMove="1" noResize="1" noEditPoints="1" noAdjustHandles="1" noChangeArrowheads="1" noChangeShapeType="1" noTextEdit="1"/>
          </p:cNvSpPr>
          <p:nvPr/>
        </p:nvSpPr>
        <p:spPr bwMode="white">
          <a:xfrm>
            <a:off x="1588"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8130" name="Picture 2" descr="ĐÁNH THỨC DI SẢN HOÀNG THÀNH THĂNG LONG"/>
          <p:cNvPicPr>
            <a:picLocks noChangeAspect="1"/>
          </p:cNvPicPr>
          <p:nvPr/>
        </p:nvPicPr>
        <p:blipFill>
          <a:blip r:embed="rId1"/>
          <a:srcRect l="25752" r="14256" b="2"/>
          <a:stretch>
            <a:fillRect/>
          </a:stretch>
        </p:blipFill>
        <p:spPr>
          <a:xfrm>
            <a:off x="190500" y="171450"/>
            <a:ext cx="5813425" cy="6129338"/>
          </a:xfrm>
          <a:prstGeom prst="rect">
            <a:avLst/>
          </a:prstGeom>
          <a:noFill/>
          <a:ln w="9525">
            <a:noFill/>
          </a:ln>
        </p:spPr>
      </p:pic>
      <p:pic>
        <p:nvPicPr>
          <p:cNvPr id="48132" name="Picture 4" descr="Hà Nội. Hoàng thành Thăng Long. Dấu ấn 10 năm. Bảo tồn Di sản văn hóa thế  giới | TTVH Online"/>
          <p:cNvPicPr>
            <a:picLocks noChangeAspect="1"/>
          </p:cNvPicPr>
          <p:nvPr/>
        </p:nvPicPr>
        <p:blipFill>
          <a:blip r:embed="rId2"/>
          <a:srcRect t="19049"/>
          <a:stretch>
            <a:fillRect/>
          </a:stretch>
        </p:blipFill>
        <p:spPr>
          <a:xfrm>
            <a:off x="6197600" y="171450"/>
            <a:ext cx="5803900" cy="3171825"/>
          </a:xfrm>
          <a:prstGeom prst="rect">
            <a:avLst/>
          </a:prstGeom>
          <a:noFill/>
          <a:ln w="9525">
            <a:noFill/>
          </a:ln>
        </p:spPr>
      </p:pic>
      <p:pic>
        <p:nvPicPr>
          <p:cNvPr id="48134" name="Picture 6" descr="Hà Nội khai thác thế mạnh di sản văn hóa để phát triển du lịch - Xuất bản  thông tin"/>
          <p:cNvPicPr>
            <a:picLocks noChangeAspect="1"/>
          </p:cNvPicPr>
          <p:nvPr/>
        </p:nvPicPr>
        <p:blipFill>
          <a:blip r:embed="rId3"/>
          <a:srcRect t="6390" b="574"/>
          <a:stretch>
            <a:fillRect/>
          </a:stretch>
        </p:blipFill>
        <p:spPr>
          <a:xfrm>
            <a:off x="6197600" y="3514725"/>
            <a:ext cx="5786438" cy="2786063"/>
          </a:xfrm>
          <a:prstGeom prst="rect">
            <a:avLst/>
          </a:prstGeom>
          <a:noFill/>
          <a:ln w="9525">
            <a:noFill/>
          </a:ln>
        </p:spPr>
      </p:pic>
      <p:sp>
        <p:nvSpPr>
          <p:cNvPr id="7" name="TextBox 6"/>
          <p:cNvSpPr txBox="1">
            <a:spLocks noChangeArrowheads="1"/>
          </p:cNvSpPr>
          <p:nvPr/>
        </p:nvSpPr>
        <p:spPr bwMode="auto">
          <a:xfrm>
            <a:off x="3805238" y="6265863"/>
            <a:ext cx="5294313" cy="627063"/>
          </a:xfrm>
          <a:prstGeom prst="roundRect">
            <a:avLst/>
          </a:prstGeom>
          <a:noFill/>
        </p:spPr>
        <p:txBody>
          <a:bodyPr anchor="b">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rPr>
              <a:t>Hoàng Thành Thăng Long</a:t>
            </a:r>
            <a:endPar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endParaRPr>
          </a:p>
        </p:txBody>
      </p:sp>
      <p:pic>
        <p:nvPicPr>
          <p:cNvPr id="35847" name="Picture 7" descr="A picture containing diagram&#10;&#10;Description automatically generated"/>
          <p:cNvPicPr>
            <a:picLocks noChangeAspect="1"/>
          </p:cNvPicPr>
          <p:nvPr/>
        </p:nvPicPr>
        <p:blipFill>
          <a:blip r:embed="rId4"/>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8132"/>
                                        </p:tgtEl>
                                        <p:attrNameLst>
                                          <p:attrName>style.visibility</p:attrName>
                                        </p:attrNameLst>
                                      </p:cBhvr>
                                      <p:to>
                                        <p:strVal val="visible"/>
                                      </p:to>
                                    </p:set>
                                    <p:animEffect transition="in" filter="fade">
                                      <p:cBhvr>
                                        <p:cTn id="13" dur="1000"/>
                                        <p:tgtEl>
                                          <p:spTgt spid="48132"/>
                                        </p:tgtEl>
                                      </p:cBhvr>
                                    </p:animEffect>
                                    <p:anim calcmode="lin" valueType="num">
                                      <p:cBhvr>
                                        <p:cTn id="14" dur="1000" fill="hold"/>
                                        <p:tgtEl>
                                          <p:spTgt spid="48132"/>
                                        </p:tgtEl>
                                        <p:attrNameLst>
                                          <p:attrName>ppt_x</p:attrName>
                                        </p:attrNameLst>
                                      </p:cBhvr>
                                      <p:tavLst>
                                        <p:tav tm="0">
                                          <p:val>
                                            <p:strVal val="#ppt_x"/>
                                          </p:val>
                                        </p:tav>
                                        <p:tav tm="100000">
                                          <p:val>
                                            <p:strVal val="#ppt_x"/>
                                          </p:val>
                                        </p:tav>
                                      </p:tavLst>
                                    </p:anim>
                                    <p:anim calcmode="lin" valueType="num">
                                      <p:cBhvr>
                                        <p:cTn id="15" dur="1000" fill="hold"/>
                                        <p:tgtEl>
                                          <p:spTgt spid="481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8134"/>
                                        </p:tgtEl>
                                        <p:attrNameLst>
                                          <p:attrName>style.visibility</p:attrName>
                                        </p:attrNameLst>
                                      </p:cBhvr>
                                      <p:to>
                                        <p:strVal val="visible"/>
                                      </p:to>
                                    </p:set>
                                    <p:animEffect transition="in" filter="fade">
                                      <p:cBhvr>
                                        <p:cTn id="20" dur="1000"/>
                                        <p:tgtEl>
                                          <p:spTgt spid="48134"/>
                                        </p:tgtEl>
                                      </p:cBhvr>
                                    </p:animEffect>
                                    <p:anim calcmode="lin" valueType="num">
                                      <p:cBhvr>
                                        <p:cTn id="21" dur="1000" fill="hold"/>
                                        <p:tgtEl>
                                          <p:spTgt spid="48134"/>
                                        </p:tgtEl>
                                        <p:attrNameLst>
                                          <p:attrName>ppt_x</p:attrName>
                                        </p:attrNameLst>
                                      </p:cBhvr>
                                      <p:tavLst>
                                        <p:tav tm="0">
                                          <p:val>
                                            <p:strVal val="#ppt_x"/>
                                          </p:val>
                                        </p:tav>
                                        <p:tav tm="100000">
                                          <p:val>
                                            <p:strVal val="#ppt_x"/>
                                          </p:val>
                                        </p:tav>
                                      </p:tavLst>
                                    </p:anim>
                                    <p:anim calcmode="lin" valueType="num">
                                      <p:cBhvr>
                                        <p:cTn id="22" dur="1000" fill="hold"/>
                                        <p:tgtEl>
                                          <p:spTgt spid="4813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49156" name="Picture 4" descr="Dự án tu sửa thành nhà Hồ nhận hỗ trợ từ Mỹ được khánh thành"/>
          <p:cNvPicPr>
            <a:picLocks noChangeAspect="1"/>
          </p:cNvPicPr>
          <p:nvPr/>
        </p:nvPicPr>
        <p:blipFill>
          <a:blip r:embed="rId1"/>
          <a:srcRect l="8278" r="18355" b="-2"/>
          <a:stretch>
            <a:fillRect/>
          </a:stretch>
        </p:blipFill>
        <p:spPr>
          <a:xfrm>
            <a:off x="4654550" y="0"/>
            <a:ext cx="7537450" cy="6858000"/>
          </a:xfrm>
          <a:prstGeom prst="rect">
            <a:avLst/>
          </a:prstGeom>
          <a:noFill/>
          <a:ln w="9525">
            <a:noFill/>
          </a:ln>
        </p:spPr>
      </p:pic>
      <p:sp>
        <p:nvSpPr>
          <p:cNvPr id="49161" name="Rectangle 49160" descr="&quot;&quot;"/>
          <p:cNvSpPr>
            <a:spLocks noGrp="1" noRot="1" noChangeAspect="1" noMove="1" noResize="1" noEditPoints="1" noAdjustHandles="1" noChangeArrowheads="1" noChangeShapeType="1" noTextEdit="1"/>
          </p:cNvSpPr>
          <p:nvPr/>
        </p:nvSpPr>
        <p:spPr>
          <a:xfrm>
            <a:off x="800100" y="806450"/>
            <a:ext cx="6734175" cy="4929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9154" name="Picture 2" descr="Thành nhà Hồ - Một kiến trúc độc đáo về thành lũy bằng đá trên thế giới"/>
          <p:cNvPicPr>
            <a:picLocks noChangeAspect="1"/>
          </p:cNvPicPr>
          <p:nvPr/>
        </p:nvPicPr>
        <p:blipFill>
          <a:blip r:embed="rId2"/>
          <a:srcRect l="5121" r="1913"/>
          <a:stretch>
            <a:fillRect/>
          </a:stretch>
        </p:blipFill>
        <p:spPr>
          <a:xfrm>
            <a:off x="962025" y="979488"/>
            <a:ext cx="6410325" cy="4583112"/>
          </a:xfrm>
          <a:prstGeom prst="rect">
            <a:avLst/>
          </a:prstGeom>
          <a:noFill/>
          <a:ln w="9525">
            <a:noFill/>
          </a:ln>
        </p:spPr>
      </p:pic>
      <p:sp>
        <p:nvSpPr>
          <p:cNvPr id="5" name="TextBox 4"/>
          <p:cNvSpPr txBox="1">
            <a:spLocks noChangeArrowheads="1"/>
          </p:cNvSpPr>
          <p:nvPr/>
        </p:nvSpPr>
        <p:spPr bwMode="auto">
          <a:xfrm>
            <a:off x="-284162" y="5878513"/>
            <a:ext cx="5294313" cy="627063"/>
          </a:xfrm>
          <a:prstGeom prst="roundRect">
            <a:avLst/>
          </a:prstGeom>
          <a:noFill/>
        </p:spPr>
        <p:txBody>
          <a:bodyPr anchor="b">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ts val="600"/>
              </a:spcAft>
              <a:buClrTx/>
              <a:buSzTx/>
              <a:buFontTx/>
              <a:buNone/>
              <a:defRPr/>
            </a:pPr>
            <a:r>
              <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rPr>
              <a:t>Thành nhà Hồ</a:t>
            </a:r>
            <a:endParaRPr kumimoji="0" lang="en-US" altLang="en-US" sz="2800" b="0" i="0" u="none" strike="noStrike" kern="1200" cap="none" spc="0" normalizeH="0" baseline="0" noProof="0">
              <a:ln>
                <a:noFill/>
              </a:ln>
              <a:solidFill>
                <a:srgbClr val="0070C0"/>
              </a:solidFill>
              <a:effectLst/>
              <a:uLnTx/>
              <a:uFillTx/>
              <a:latin typeface="Nunito Black" pitchFamily="2" charset="0"/>
              <a:ea typeface="+mj-ea"/>
              <a:cs typeface="+mj-cs"/>
            </a:endParaRPr>
          </a:p>
        </p:txBody>
      </p:sp>
      <p:pic>
        <p:nvPicPr>
          <p:cNvPr id="36870" name="Picture 5" descr="A picture containing diagram&#10;&#10;Description automatically generated"/>
          <p:cNvPicPr>
            <a:picLocks noChangeAspect="1"/>
          </p:cNvPicPr>
          <p:nvPr/>
        </p:nvPicPr>
        <p:blipFill>
          <a:blip r:embed="rId3"/>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inVertical)">
                                      <p:cBhvr>
                                        <p:cTn id="7" dur="500"/>
                                        <p:tgtEl>
                                          <p:spTgt spid="491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9154"/>
                                        </p:tgtEl>
                                        <p:attrNameLst>
                                          <p:attrName>style.visibility</p:attrName>
                                        </p:attrNameLst>
                                      </p:cBhvr>
                                      <p:to>
                                        <p:strVal val="visible"/>
                                      </p:to>
                                    </p:set>
                                    <p:animEffect transition="in" filter="barn(inVertical)">
                                      <p:cBhvr>
                                        <p:cTn id="12" dur="500"/>
                                        <p:tgtEl>
                                          <p:spTgt spid="491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8" name="Rectangle 7" descr="&quot;&quot;"/>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7891" name="Picture 9"/>
          <p:cNvPicPr>
            <a:picLocks noChangeAspect="1"/>
          </p:cNvPicPr>
          <p:nvPr/>
        </p:nvPicPr>
        <p:blipFill>
          <a:blip r:embed="rId1"/>
          <a:srcRect t="4753" r="2" b="5708"/>
          <a:stretch>
            <a:fillRect/>
          </a:stretch>
        </p:blipFill>
        <p:spPr>
          <a:xfrm>
            <a:off x="0" y="0"/>
            <a:ext cx="9947275" cy="6858000"/>
          </a:xfrm>
          <a:prstGeom prst="rect">
            <a:avLst/>
          </a:prstGeom>
          <a:noFill/>
          <a:ln w="9525">
            <a:noFill/>
          </a:ln>
        </p:spPr>
      </p:pic>
      <p:sp>
        <p:nvSpPr>
          <p:cNvPr id="10" name="Freeform: Shape 9" descr="&quot;&quot;"/>
          <p:cNvSpPr>
            <a:spLocks noGrp="1" noRot="1" noChangeAspect="1" noMove="1" noResize="1" noEditPoints="1" noAdjustHandles="1" noChangeArrowheads="1" noChangeShapeType="1" noTextEdit="1"/>
          </p:cNvSpPr>
          <p:nvPr/>
        </p:nvSpPr>
        <p:spPr>
          <a:xfrm flipH="1">
            <a:off x="6986588" y="0"/>
            <a:ext cx="520541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useBgFill="1">
        <p:nvSpPr>
          <p:cNvPr id="12" name="Freeform: Shape 11" descr="&quot;&quot;"/>
          <p:cNvSpPr>
            <a:spLocks noGrp="1" noRot="1" noChangeAspect="1" noMove="1" noResize="1" noEditPoints="1" noAdjustHandles="1" noChangeArrowheads="1" noChangeShapeType="1" noTextEdit="1"/>
          </p:cNvSpPr>
          <p:nvPr/>
        </p:nvSpPr>
        <p:spPr>
          <a:xfrm>
            <a:off x="7148513" y="0"/>
            <a:ext cx="5043488"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descr="&quot;&quot;"/>
          <p:cNvSpPr>
            <a:spLocks noGrp="1" noRot="1" noChangeAspect="1" noMove="1" noResize="1" noEditPoints="1" noAdjustHandles="1" noChangeArrowheads="1" noChangeShapeType="1" noTextEdit="1"/>
          </p:cNvSpPr>
          <p:nvPr/>
        </p:nvSpPr>
        <p:spPr>
          <a:xfrm flipH="1">
            <a:off x="6697663" y="0"/>
            <a:ext cx="2528888"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895" name="TextBox 2"/>
          <p:cNvSpPr txBox="1"/>
          <p:nvPr/>
        </p:nvSpPr>
        <p:spPr>
          <a:xfrm>
            <a:off x="7305675" y="2606675"/>
            <a:ext cx="4918075" cy="1225550"/>
          </a:xfrm>
          <a:prstGeom prst="rect">
            <a:avLst/>
          </a:prstGeom>
          <a:noFill/>
          <a:ln w="9525">
            <a:noFill/>
          </a:ln>
        </p:spPr>
        <p:txBody>
          <a:bodyPr/>
          <a:p>
            <a:pPr eaLnBrk="1" hangingPunct="1">
              <a:lnSpc>
                <a:spcPct val="90000"/>
              </a:lnSpc>
              <a:spcAft>
                <a:spcPts val="600"/>
              </a:spcAft>
            </a:pPr>
            <a:r>
              <a:rPr lang="en-US" altLang="en-US" sz="7200" dirty="0">
                <a:solidFill>
                  <a:srgbClr val="00B050"/>
                </a:solidFill>
                <a:latin typeface="Nunito Black" pitchFamily="2" charset="0"/>
              </a:rPr>
              <a:t>Thực hành</a:t>
            </a:r>
            <a:endParaRPr lang="en-US" altLang="en-US" sz="7200" dirty="0">
              <a:solidFill>
                <a:srgbClr val="00B050"/>
              </a:solidFill>
              <a:latin typeface="Nunito Black"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8914" name="Picture 2"/>
          <p:cNvPicPr>
            <a:picLocks noChangeAspect="1"/>
          </p:cNvPicPr>
          <p:nvPr/>
        </p:nvPicPr>
        <p:blipFill>
          <a:blip r:embed="rId2"/>
          <a:srcRect t="10835" r="92426" b="68248"/>
          <a:stretch>
            <a:fillRect/>
          </a:stretch>
        </p:blipFill>
        <p:spPr>
          <a:xfrm>
            <a:off x="333375" y="239713"/>
            <a:ext cx="693738" cy="688975"/>
          </a:xfrm>
          <a:prstGeom prst="rect">
            <a:avLst/>
          </a:prstGeom>
          <a:noFill/>
          <a:ln w="9525">
            <a:noFill/>
          </a:ln>
        </p:spPr>
      </p:pic>
      <p:pic>
        <p:nvPicPr>
          <p:cNvPr id="29699" name="Picture 4"/>
          <p:cNvPicPr>
            <a:picLocks noChangeAspect="1"/>
          </p:cNvPicPr>
          <p:nvPr/>
        </p:nvPicPr>
        <p:blipFill>
          <a:blip r:embed="rId2"/>
          <a:srcRect l="50000" t="4433" r="2765"/>
          <a:stretch>
            <a:fillRect/>
          </a:stretch>
        </p:blipFill>
        <p:spPr>
          <a:xfrm>
            <a:off x="5462588" y="2011363"/>
            <a:ext cx="4775200" cy="3475037"/>
          </a:xfrm>
          <a:prstGeom prst="rect">
            <a:avLst/>
          </a:prstGeom>
          <a:noFill/>
          <a:ln w="9525">
            <a:noFill/>
          </a:ln>
        </p:spPr>
      </p:pic>
      <p:sp>
        <p:nvSpPr>
          <p:cNvPr id="29700" name="TextBox 7"/>
          <p:cNvSpPr txBox="1"/>
          <p:nvPr/>
        </p:nvSpPr>
        <p:spPr>
          <a:xfrm>
            <a:off x="1027113" y="239713"/>
            <a:ext cx="9988550" cy="1385887"/>
          </a:xfrm>
          <a:prstGeom prst="rect">
            <a:avLst/>
          </a:prstGeom>
          <a:noFill/>
          <a:ln w="9525">
            <a:noFill/>
          </a:ln>
        </p:spPr>
        <p:txBody>
          <a:bodyPr>
            <a:spAutoFit/>
          </a:bodyPr>
          <a:p>
            <a:pPr algn="just"/>
            <a:r>
              <a:rPr lang="en-US" altLang="en-US" sz="2800" dirty="0">
                <a:solidFill>
                  <a:srgbClr val="0070C0"/>
                </a:solidFill>
                <a:latin typeface="Nunito Black" pitchFamily="2" charset="0"/>
              </a:rPr>
              <a:t>	Sưu tầm tranh ảnh, thông tin và giới thiệu về một di tích lịch sử văn hóa – cảnh quan thiên nhiên ở địa phương em.</a:t>
            </a:r>
            <a:endParaRPr lang="en-US" altLang="en-US" sz="2800" dirty="0">
              <a:solidFill>
                <a:srgbClr val="0070C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arn(inVertical)">
                                      <p:cBhvr>
                                        <p:cTn id="7" dur="5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1000"/>
                                        <p:tgtEl>
                                          <p:spTgt spid="29699"/>
                                        </p:tgtEl>
                                      </p:cBhvr>
                                    </p:animEffect>
                                    <p:anim calcmode="lin" valueType="num">
                                      <p:cBhvr>
                                        <p:cTn id="13" dur="1000" fill="hold"/>
                                        <p:tgtEl>
                                          <p:spTgt spid="29699"/>
                                        </p:tgtEl>
                                        <p:attrNameLst>
                                          <p:attrName>ppt_x</p:attrName>
                                        </p:attrNameLst>
                                      </p:cBhvr>
                                      <p:tavLst>
                                        <p:tav tm="0">
                                          <p:val>
                                            <p:strVal val="#ppt_x"/>
                                          </p:val>
                                        </p:tav>
                                        <p:tav tm="100000">
                                          <p:val>
                                            <p:strVal val="#ppt_x"/>
                                          </p:val>
                                        </p:tav>
                                      </p:tavLst>
                                    </p:anim>
                                    <p:anim calcmode="lin" valueType="num">
                                      <p:cBhvr>
                                        <p:cTn id="14" dur="1000" fill="hold"/>
                                        <p:tgtEl>
                                          <p:spTgt spid="29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7" descr="8691fc963511599ce3dc24771297d54e"/>
          <p:cNvPicPr>
            <a:picLocks noChangeAspect="1"/>
          </p:cNvPicPr>
          <p:nvPr/>
        </p:nvPicPr>
        <p:blipFill>
          <a:blip r:embed="rId1"/>
          <a:stretch>
            <a:fillRect/>
          </a:stretch>
        </p:blipFill>
        <p:spPr>
          <a:xfrm>
            <a:off x="846138" y="1481138"/>
            <a:ext cx="10133012" cy="5207000"/>
          </a:xfrm>
          <a:prstGeom prst="rect">
            <a:avLst/>
          </a:prstGeom>
          <a:noFill/>
          <a:ln w="9525">
            <a:noFill/>
          </a:ln>
        </p:spPr>
      </p:pic>
      <p:sp>
        <p:nvSpPr>
          <p:cNvPr id="4" name="Rectangle 3"/>
          <p:cNvSpPr/>
          <p:nvPr/>
        </p:nvSpPr>
        <p:spPr>
          <a:xfrm>
            <a:off x="44450" y="0"/>
            <a:ext cx="12041188" cy="6777038"/>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39940" name="TextBox 4"/>
          <p:cNvSpPr txBox="1"/>
          <p:nvPr/>
        </p:nvSpPr>
        <p:spPr>
          <a:xfrm>
            <a:off x="5054600" y="325438"/>
            <a:ext cx="3721100" cy="830262"/>
          </a:xfrm>
          <a:prstGeom prst="rect">
            <a:avLst/>
          </a:prstGeom>
          <a:noFill/>
          <a:ln w="9525">
            <a:noFill/>
          </a:ln>
        </p:spPr>
        <p:txBody>
          <a:bodyPr>
            <a:spAutoFit/>
          </a:bodyPr>
          <a:p>
            <a:pPr eaLnBrk="1" hangingPunct="1">
              <a:buNone/>
            </a:pPr>
            <a:r>
              <a:rPr lang="en-US" altLang="en-US" sz="4800" b="1" dirty="0">
                <a:solidFill>
                  <a:srgbClr val="00B050"/>
                </a:solidFill>
                <a:latin typeface="Gluten"/>
                <a:ea typeface="汉仪跳跳体简"/>
              </a:rPr>
              <a:t>Tiết 2</a:t>
            </a:r>
            <a:endParaRPr lang="en-US" altLang="en-US" sz="4800" b="1" dirty="0">
              <a:solidFill>
                <a:srgbClr val="00B050"/>
              </a:solidFill>
              <a:latin typeface="Gluten"/>
              <a:ea typeface="汉仪跳跳体简"/>
            </a:endParaRPr>
          </a:p>
        </p:txBody>
      </p:sp>
      <p:grpSp>
        <p:nvGrpSpPr>
          <p:cNvPr id="39941" name="Group 9"/>
          <p:cNvGrpSpPr>
            <a:grpSpLocks noChangeAspect="1"/>
          </p:cNvGrpSpPr>
          <p:nvPr/>
        </p:nvGrpSpPr>
        <p:grpSpPr>
          <a:xfrm>
            <a:off x="5526088" y="1106488"/>
            <a:ext cx="946150" cy="946150"/>
            <a:chOff x="0" y="0"/>
            <a:chExt cx="6350000" cy="6349975"/>
          </a:xfrm>
        </p:grpSpPr>
        <p:sp>
          <p:nvSpPr>
            <p:cNvPr id="39942" name="Freeform 10"/>
            <p:cNvSpPr/>
            <p:nvPr/>
          </p:nvSpPr>
          <p:spPr>
            <a:xfrm>
              <a:off x="0" y="0"/>
              <a:ext cx="6350000" cy="6349974"/>
            </a:xfrm>
            <a:custGeom>
              <a:avLst/>
              <a:gdLst/>
              <a:ahLst/>
              <a:cxnLst>
                <a:cxn ang="0">
                  <a:pos x="6350000" y="3175025"/>
                </a:cxn>
                <a:cxn ang="0">
                  <a:pos x="3175000" y="6349974"/>
                </a:cxn>
                <a:cxn ang="0">
                  <a:pos x="0" y="3175025"/>
                </a:cxn>
                <a:cxn ang="0">
                  <a:pos x="3175000" y="0"/>
                </a:cxn>
                <a:cxn ang="0">
                  <a:pos x="6350000" y="3175025"/>
                </a:cxn>
              </a:cxnLst>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2"/>
              <a:stretch>
                <a:fillRect/>
              </a:stretch>
            </a:blipFill>
            <a:ln w="9525">
              <a:noFill/>
            </a:ln>
          </p:spPr>
          <p:txBody>
            <a:bodyPr/>
            <a:p>
              <a:endParaRPr lang="en-US"/>
            </a:p>
          </p:txBody>
        </p:sp>
      </p:grpSp>
    </p:spTree>
  </p:cSld>
  <p:clrMapOvr>
    <a:masterClrMapping/>
  </p:clrMapOvr>
  <p:transition spd="slow" advClick="0" advTm="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8" name="Rectangle 7" descr="&quot;&quot;"/>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0963" name="Picture 9"/>
          <p:cNvPicPr>
            <a:picLocks noChangeAspect="1"/>
          </p:cNvPicPr>
          <p:nvPr/>
        </p:nvPicPr>
        <p:blipFill>
          <a:blip r:embed="rId1"/>
          <a:srcRect t="4753" r="2" b="5708"/>
          <a:stretch>
            <a:fillRect/>
          </a:stretch>
        </p:blipFill>
        <p:spPr>
          <a:xfrm>
            <a:off x="0" y="0"/>
            <a:ext cx="9947275" cy="6858000"/>
          </a:xfrm>
          <a:prstGeom prst="rect">
            <a:avLst/>
          </a:prstGeom>
          <a:noFill/>
          <a:ln w="9525">
            <a:noFill/>
          </a:ln>
        </p:spPr>
      </p:pic>
      <p:sp>
        <p:nvSpPr>
          <p:cNvPr id="10" name="Freeform: Shape 9" descr="&quot;&quot;"/>
          <p:cNvSpPr>
            <a:spLocks noGrp="1" noRot="1" noChangeAspect="1" noMove="1" noResize="1" noEditPoints="1" noAdjustHandles="1" noChangeArrowheads="1" noChangeShapeType="1" noTextEdit="1"/>
          </p:cNvSpPr>
          <p:nvPr/>
        </p:nvSpPr>
        <p:spPr>
          <a:xfrm flipH="1">
            <a:off x="6986588" y="0"/>
            <a:ext cx="520541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useBgFill="1">
        <p:nvSpPr>
          <p:cNvPr id="12" name="Freeform: Shape 11" descr="&quot;&quot;"/>
          <p:cNvSpPr>
            <a:spLocks noGrp="1" noRot="1" noChangeAspect="1" noMove="1" noResize="1" noEditPoints="1" noAdjustHandles="1" noChangeArrowheads="1" noChangeShapeType="1" noTextEdit="1"/>
          </p:cNvSpPr>
          <p:nvPr/>
        </p:nvSpPr>
        <p:spPr>
          <a:xfrm>
            <a:off x="7148513" y="0"/>
            <a:ext cx="5043488"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descr="&quot;&quot;"/>
          <p:cNvSpPr>
            <a:spLocks noGrp="1" noRot="1" noChangeAspect="1" noMove="1" noResize="1" noEditPoints="1" noAdjustHandles="1" noChangeArrowheads="1" noChangeShapeType="1" noTextEdit="1"/>
          </p:cNvSpPr>
          <p:nvPr/>
        </p:nvSpPr>
        <p:spPr>
          <a:xfrm flipH="1">
            <a:off x="6697663" y="0"/>
            <a:ext cx="2528888"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967" name="TextBox 2"/>
          <p:cNvSpPr txBox="1"/>
          <p:nvPr/>
        </p:nvSpPr>
        <p:spPr>
          <a:xfrm>
            <a:off x="7305675" y="2606675"/>
            <a:ext cx="4918075" cy="1225550"/>
          </a:xfrm>
          <a:prstGeom prst="rect">
            <a:avLst/>
          </a:prstGeom>
          <a:noFill/>
          <a:ln w="9525">
            <a:noFill/>
          </a:ln>
        </p:spPr>
        <p:txBody>
          <a:bodyPr/>
          <a:p>
            <a:pPr eaLnBrk="1" hangingPunct="1">
              <a:lnSpc>
                <a:spcPct val="90000"/>
              </a:lnSpc>
              <a:spcAft>
                <a:spcPts val="600"/>
              </a:spcAft>
            </a:pPr>
            <a:r>
              <a:rPr lang="en-US" altLang="en-US" sz="7200" dirty="0">
                <a:solidFill>
                  <a:srgbClr val="00B050"/>
                </a:solidFill>
                <a:latin typeface="Nunito Black" pitchFamily="2" charset="0"/>
              </a:rPr>
              <a:t>Khám phá</a:t>
            </a:r>
            <a:endParaRPr lang="en-US" altLang="en-US" sz="7200" dirty="0">
              <a:solidFill>
                <a:srgbClr val="00B050"/>
              </a:solidFill>
              <a:latin typeface="Nunito Black"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 name="TextBox 5"/>
          <p:cNvSpPr txBox="1"/>
          <p:nvPr/>
        </p:nvSpPr>
        <p:spPr>
          <a:xfrm>
            <a:off x="904875" y="293688"/>
            <a:ext cx="10025063" cy="830262"/>
          </a:xfrm>
          <a:prstGeom prst="rect">
            <a:avLst/>
          </a:prstGeom>
          <a:noFill/>
          <a:ln w="9525">
            <a:noFill/>
          </a:ln>
        </p:spPr>
        <p:txBody>
          <a:bodyPr>
            <a:spAutoFit/>
          </a:bodyPr>
          <a:p>
            <a:pPr algn="just" eaLnBrk="1" hangingPunct="1"/>
            <a:r>
              <a:rPr lang="vi-VN" altLang="en-US" sz="2400" dirty="0">
                <a:solidFill>
                  <a:srgbClr val="002060"/>
                </a:solidFill>
                <a:latin typeface="Nunito Black" pitchFamily="2" charset="0"/>
              </a:rPr>
              <a:t>Quan sát các hình sau đây và cho biết:</a:t>
            </a:r>
            <a:endParaRPr lang="vi-VN" altLang="en-US" sz="2400" dirty="0">
              <a:solidFill>
                <a:srgbClr val="002060"/>
              </a:solidFill>
              <a:latin typeface="Nunito Black" pitchFamily="2" charset="0"/>
            </a:endParaRPr>
          </a:p>
          <a:p>
            <a:pPr algn="just" eaLnBrk="1" hangingPunct="1"/>
            <a:r>
              <a:rPr lang="vi-VN" altLang="en-US" sz="2400" dirty="0">
                <a:solidFill>
                  <a:srgbClr val="002060"/>
                </a:solidFill>
                <a:latin typeface="Nunito Black" pitchFamily="2" charset="0"/>
              </a:rPr>
              <a:t>- Những người trong hình đang làm gì?</a:t>
            </a:r>
            <a:endParaRPr lang="vi-VN" altLang="en-US" sz="2400" dirty="0">
              <a:solidFill>
                <a:srgbClr val="002060"/>
              </a:solidFill>
              <a:latin typeface="Nunito Black" pitchFamily="2" charset="0"/>
            </a:endParaRPr>
          </a:p>
        </p:txBody>
      </p:sp>
      <p:pic>
        <p:nvPicPr>
          <p:cNvPr id="41987" name="Picture 3"/>
          <p:cNvPicPr>
            <a:picLocks noChangeAspect="1"/>
          </p:cNvPicPr>
          <p:nvPr/>
        </p:nvPicPr>
        <p:blipFill>
          <a:blip r:embed="rId2"/>
          <a:stretch>
            <a:fillRect/>
          </a:stretch>
        </p:blipFill>
        <p:spPr>
          <a:xfrm>
            <a:off x="314325" y="293688"/>
            <a:ext cx="590550" cy="1019175"/>
          </a:xfrm>
          <a:prstGeom prst="rect">
            <a:avLst/>
          </a:prstGeom>
          <a:noFill/>
          <a:ln w="9525">
            <a:noFill/>
          </a:ln>
        </p:spPr>
      </p:pic>
      <p:sp>
        <p:nvSpPr>
          <p:cNvPr id="10" name="TextBox 9"/>
          <p:cNvSpPr txBox="1"/>
          <p:nvPr/>
        </p:nvSpPr>
        <p:spPr>
          <a:xfrm>
            <a:off x="904875" y="981075"/>
            <a:ext cx="10382250" cy="831850"/>
          </a:xfrm>
          <a:prstGeom prst="rect">
            <a:avLst/>
          </a:prstGeom>
          <a:noFill/>
          <a:ln w="9525">
            <a:noFill/>
          </a:ln>
        </p:spPr>
        <p:txBody>
          <a:bodyPr>
            <a:spAutoFit/>
          </a:bodyPr>
          <a:p>
            <a:pPr algn="just" eaLnBrk="1" hangingPunct="1"/>
            <a:r>
              <a:rPr lang="vi-VN" altLang="en-US" sz="2400" dirty="0">
                <a:solidFill>
                  <a:srgbClr val="002060"/>
                </a:solidFill>
                <a:latin typeface="Nunito Black" pitchFamily="2" charset="0"/>
              </a:rPr>
              <a:t>- Những việc nào nên làm, không nên làm để thể hiện sự tôn trọng và giữ vệ sinh khi đi tham quan?</a:t>
            </a:r>
            <a:endParaRPr lang="vi-VN" altLang="en-US" sz="2400" dirty="0">
              <a:solidFill>
                <a:srgbClr val="002060"/>
              </a:solidFill>
              <a:latin typeface="Nunito Black" pitchFamily="2" charset="0"/>
            </a:endParaRPr>
          </a:p>
        </p:txBody>
      </p:sp>
      <p:pic>
        <p:nvPicPr>
          <p:cNvPr id="8" name="Picture 7"/>
          <p:cNvPicPr>
            <a:picLocks noChangeAspect="1"/>
          </p:cNvPicPr>
          <p:nvPr/>
        </p:nvPicPr>
        <p:blipFill>
          <a:blip r:embed="rId3"/>
          <a:stretch>
            <a:fillRect/>
          </a:stretch>
        </p:blipFill>
        <p:spPr>
          <a:xfrm>
            <a:off x="1658938" y="1714500"/>
            <a:ext cx="4117975" cy="4378325"/>
          </a:xfrm>
          <a:prstGeom prst="rect">
            <a:avLst/>
          </a:prstGeom>
          <a:noFill/>
          <a:ln w="9525">
            <a:noFill/>
          </a:ln>
        </p:spPr>
      </p:pic>
      <p:pic>
        <p:nvPicPr>
          <p:cNvPr id="11" name="Picture 10"/>
          <p:cNvPicPr>
            <a:picLocks noChangeAspect="1"/>
          </p:cNvPicPr>
          <p:nvPr/>
        </p:nvPicPr>
        <p:blipFill>
          <a:blip r:embed="rId4"/>
          <a:stretch>
            <a:fillRect/>
          </a:stretch>
        </p:blipFill>
        <p:spPr>
          <a:xfrm>
            <a:off x="6415088" y="1714500"/>
            <a:ext cx="4117975" cy="4454525"/>
          </a:xfrm>
          <a:prstGeom prst="rect">
            <a:avLst/>
          </a:prstGeom>
          <a:noFill/>
          <a:ln w="9525">
            <a:noFill/>
          </a:ln>
        </p:spPr>
      </p:pic>
      <p:sp>
        <p:nvSpPr>
          <p:cNvPr id="16" name="TextBox 15"/>
          <p:cNvSpPr txBox="1"/>
          <p:nvPr/>
        </p:nvSpPr>
        <p:spPr>
          <a:xfrm>
            <a:off x="1716088" y="5994400"/>
            <a:ext cx="4437062" cy="831850"/>
          </a:xfrm>
          <a:prstGeom prst="rect">
            <a:avLst/>
          </a:prstGeom>
          <a:noFill/>
          <a:ln w="9525">
            <a:noFill/>
          </a:ln>
        </p:spPr>
        <p:txBody>
          <a:bodyPr>
            <a:spAutoFit/>
          </a:bodyPr>
          <a:p>
            <a:pPr algn="ctr" eaLnBrk="1" hangingPunct="1"/>
            <a:r>
              <a:rPr lang="en-US" altLang="en-US" sz="2400" dirty="0">
                <a:solidFill>
                  <a:srgbClr val="002060"/>
                </a:solidFill>
                <a:latin typeface="Nunito Black" pitchFamily="2" charset="0"/>
              </a:rPr>
              <a:t>Mặc quần áo ngắn khi đi đền, chùa</a:t>
            </a:r>
            <a:endParaRPr lang="en-US" altLang="en-US" sz="2400" dirty="0">
              <a:solidFill>
                <a:srgbClr val="002060"/>
              </a:solidFill>
              <a:latin typeface="Nunito Black" pitchFamily="2" charset="0"/>
            </a:endParaRPr>
          </a:p>
        </p:txBody>
      </p:sp>
      <p:pic>
        <p:nvPicPr>
          <p:cNvPr id="18" name="Picture 2"/>
          <p:cNvPicPr>
            <a:picLocks noChangeAspect="1"/>
          </p:cNvPicPr>
          <p:nvPr/>
        </p:nvPicPr>
        <p:blipFill>
          <a:blip r:embed="rId5"/>
          <a:stretch>
            <a:fillRect/>
          </a:stretch>
        </p:blipFill>
        <p:spPr>
          <a:xfrm>
            <a:off x="1871663" y="2051050"/>
            <a:ext cx="3789362" cy="3705225"/>
          </a:xfrm>
          <a:prstGeom prst="rect">
            <a:avLst/>
          </a:prstGeom>
          <a:noFill/>
          <a:ln w="9525">
            <a:noFill/>
          </a:ln>
        </p:spPr>
      </p:pic>
      <p:sp>
        <p:nvSpPr>
          <p:cNvPr id="20" name="TextBox 19"/>
          <p:cNvSpPr txBox="1"/>
          <p:nvPr/>
        </p:nvSpPr>
        <p:spPr>
          <a:xfrm>
            <a:off x="6530975" y="6065838"/>
            <a:ext cx="4437063" cy="461962"/>
          </a:xfrm>
          <a:prstGeom prst="rect">
            <a:avLst/>
          </a:prstGeom>
          <a:noFill/>
          <a:ln w="9525">
            <a:noFill/>
          </a:ln>
        </p:spPr>
        <p:txBody>
          <a:bodyPr>
            <a:spAutoFit/>
          </a:bodyPr>
          <a:p>
            <a:pPr algn="ctr" eaLnBrk="1" hangingPunct="1"/>
            <a:r>
              <a:rPr lang="en-US" altLang="en-US" sz="2400" dirty="0">
                <a:solidFill>
                  <a:srgbClr val="002060"/>
                </a:solidFill>
                <a:latin typeface="Nunito Black" pitchFamily="2" charset="0"/>
              </a:rPr>
              <a:t>Leo trèo lên di tích</a:t>
            </a:r>
            <a:endParaRPr lang="en-US" altLang="en-US" sz="2400" dirty="0">
              <a:solidFill>
                <a:srgbClr val="002060"/>
              </a:solidFill>
              <a:latin typeface="Nunito Black" pitchFamily="2" charset="0"/>
            </a:endParaRPr>
          </a:p>
        </p:txBody>
      </p:sp>
      <p:pic>
        <p:nvPicPr>
          <p:cNvPr id="22" name="Picture 2"/>
          <p:cNvPicPr>
            <a:picLocks noChangeAspect="1"/>
          </p:cNvPicPr>
          <p:nvPr/>
        </p:nvPicPr>
        <p:blipFill>
          <a:blip r:embed="rId5"/>
          <a:stretch>
            <a:fillRect/>
          </a:stretch>
        </p:blipFill>
        <p:spPr>
          <a:xfrm>
            <a:off x="7011988" y="2317750"/>
            <a:ext cx="3475037" cy="33956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6"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 name="TextBox 5"/>
          <p:cNvSpPr txBox="1"/>
          <p:nvPr/>
        </p:nvSpPr>
        <p:spPr>
          <a:xfrm>
            <a:off x="904875" y="293688"/>
            <a:ext cx="10025063" cy="954087"/>
          </a:xfrm>
          <a:prstGeom prst="rect">
            <a:avLst/>
          </a:prstGeom>
          <a:noFill/>
          <a:ln w="9525">
            <a:noFill/>
          </a:ln>
        </p:spPr>
        <p:txBody>
          <a:bodyPr>
            <a:spAutoFit/>
          </a:bodyPr>
          <a:p>
            <a:pPr algn="just" eaLnBrk="1" hangingPunct="1"/>
            <a:r>
              <a:rPr lang="vi-VN" altLang="en-US" sz="2800" dirty="0">
                <a:solidFill>
                  <a:srgbClr val="002060"/>
                </a:solidFill>
                <a:latin typeface="Nunito Black" pitchFamily="2" charset="0"/>
              </a:rPr>
              <a:t>Quan sát các hình sau đây và cho biết:</a:t>
            </a:r>
            <a:endParaRPr lang="vi-VN" altLang="en-US" sz="2800" dirty="0">
              <a:solidFill>
                <a:srgbClr val="002060"/>
              </a:solidFill>
              <a:latin typeface="Nunito Black" pitchFamily="2" charset="0"/>
            </a:endParaRPr>
          </a:p>
          <a:p>
            <a:pPr algn="just" eaLnBrk="1" hangingPunct="1"/>
            <a:r>
              <a:rPr lang="vi-VN" altLang="en-US" sz="2800" dirty="0">
                <a:solidFill>
                  <a:srgbClr val="002060"/>
                </a:solidFill>
                <a:latin typeface="Nunito Black" pitchFamily="2" charset="0"/>
              </a:rPr>
              <a:t>- Những người trong hình đang làm gì?</a:t>
            </a:r>
            <a:endParaRPr lang="vi-VN" altLang="en-US" sz="2800" dirty="0">
              <a:solidFill>
                <a:srgbClr val="002060"/>
              </a:solidFill>
              <a:latin typeface="Nunito Black" pitchFamily="2" charset="0"/>
            </a:endParaRPr>
          </a:p>
        </p:txBody>
      </p:sp>
      <p:pic>
        <p:nvPicPr>
          <p:cNvPr id="43011" name="Picture 3"/>
          <p:cNvPicPr>
            <a:picLocks noChangeAspect="1"/>
          </p:cNvPicPr>
          <p:nvPr/>
        </p:nvPicPr>
        <p:blipFill>
          <a:blip r:embed="rId2"/>
          <a:stretch>
            <a:fillRect/>
          </a:stretch>
        </p:blipFill>
        <p:spPr>
          <a:xfrm>
            <a:off x="314325" y="293688"/>
            <a:ext cx="590550" cy="1019175"/>
          </a:xfrm>
          <a:prstGeom prst="rect">
            <a:avLst/>
          </a:prstGeom>
          <a:noFill/>
          <a:ln w="9525">
            <a:noFill/>
          </a:ln>
        </p:spPr>
      </p:pic>
      <p:sp>
        <p:nvSpPr>
          <p:cNvPr id="10" name="TextBox 9"/>
          <p:cNvSpPr txBox="1"/>
          <p:nvPr/>
        </p:nvSpPr>
        <p:spPr>
          <a:xfrm>
            <a:off x="904875" y="1130300"/>
            <a:ext cx="10382250" cy="954088"/>
          </a:xfrm>
          <a:prstGeom prst="rect">
            <a:avLst/>
          </a:prstGeom>
          <a:noFill/>
          <a:ln w="9525">
            <a:noFill/>
          </a:ln>
        </p:spPr>
        <p:txBody>
          <a:bodyPr>
            <a:spAutoFit/>
          </a:bodyPr>
          <a:p>
            <a:pPr algn="just" eaLnBrk="1" hangingPunct="1"/>
            <a:r>
              <a:rPr lang="vi-VN" altLang="en-US" sz="2800" dirty="0">
                <a:solidFill>
                  <a:srgbClr val="002060"/>
                </a:solidFill>
                <a:latin typeface="Nunito Black" pitchFamily="2" charset="0"/>
              </a:rPr>
              <a:t>- Những việc nào nên làm, không nên làm để thể hiện sự tôn trọng và giữ vệ sinh khi đi tham quan?</a:t>
            </a:r>
            <a:endParaRPr lang="vi-VN" altLang="en-US" sz="2800" dirty="0">
              <a:solidFill>
                <a:srgbClr val="002060"/>
              </a:solidFill>
              <a:latin typeface="Nunito Black" pitchFamily="2" charset="0"/>
            </a:endParaRPr>
          </a:p>
        </p:txBody>
      </p:sp>
      <p:pic>
        <p:nvPicPr>
          <p:cNvPr id="3" name="Picture 2"/>
          <p:cNvPicPr>
            <a:picLocks noChangeAspect="1"/>
          </p:cNvPicPr>
          <p:nvPr/>
        </p:nvPicPr>
        <p:blipFill>
          <a:blip r:embed="rId3"/>
          <a:srcRect t="2338" r="52966"/>
          <a:stretch>
            <a:fillRect/>
          </a:stretch>
        </p:blipFill>
        <p:spPr>
          <a:xfrm>
            <a:off x="1671638" y="2084388"/>
            <a:ext cx="3865562" cy="4138612"/>
          </a:xfrm>
          <a:prstGeom prst="rect">
            <a:avLst/>
          </a:prstGeom>
          <a:noFill/>
          <a:ln w="9525">
            <a:noFill/>
          </a:ln>
        </p:spPr>
      </p:pic>
      <p:pic>
        <p:nvPicPr>
          <p:cNvPr id="7" name="Picture 6"/>
          <p:cNvPicPr>
            <a:picLocks noChangeAspect="1"/>
          </p:cNvPicPr>
          <p:nvPr/>
        </p:nvPicPr>
        <p:blipFill>
          <a:blip r:embed="rId3"/>
          <a:srcRect l="51630" t="2338"/>
          <a:stretch>
            <a:fillRect/>
          </a:stretch>
        </p:blipFill>
        <p:spPr>
          <a:xfrm>
            <a:off x="6127750" y="2084388"/>
            <a:ext cx="3976688" cy="4138612"/>
          </a:xfrm>
          <a:prstGeom prst="rect">
            <a:avLst/>
          </a:prstGeom>
          <a:noFill/>
          <a:ln w="9525">
            <a:noFill/>
          </a:ln>
        </p:spPr>
      </p:pic>
      <p:sp>
        <p:nvSpPr>
          <p:cNvPr id="12" name="TextBox 11"/>
          <p:cNvSpPr txBox="1"/>
          <p:nvPr/>
        </p:nvSpPr>
        <p:spPr>
          <a:xfrm>
            <a:off x="2087563" y="6103938"/>
            <a:ext cx="3544887" cy="460375"/>
          </a:xfrm>
          <a:prstGeom prst="rect">
            <a:avLst/>
          </a:prstGeom>
          <a:noFill/>
          <a:ln w="9525">
            <a:noFill/>
          </a:ln>
        </p:spPr>
        <p:txBody>
          <a:bodyPr>
            <a:spAutoFit/>
          </a:bodyPr>
          <a:p>
            <a:pPr algn="ctr" eaLnBrk="1" hangingPunct="1"/>
            <a:r>
              <a:rPr lang="en-US" altLang="en-US" sz="2400" dirty="0">
                <a:solidFill>
                  <a:srgbClr val="002060"/>
                </a:solidFill>
                <a:latin typeface="Nunito Black" pitchFamily="2" charset="0"/>
              </a:rPr>
              <a:t>Vẽ bậy lên di tích</a:t>
            </a:r>
            <a:endParaRPr lang="en-US" altLang="en-US" sz="2400" dirty="0">
              <a:solidFill>
                <a:srgbClr val="002060"/>
              </a:solidFill>
              <a:latin typeface="Nunito Black" pitchFamily="2" charset="0"/>
            </a:endParaRPr>
          </a:p>
        </p:txBody>
      </p:sp>
      <p:sp>
        <p:nvSpPr>
          <p:cNvPr id="14" name="TextBox 13"/>
          <p:cNvSpPr txBox="1"/>
          <p:nvPr/>
        </p:nvSpPr>
        <p:spPr>
          <a:xfrm>
            <a:off x="6303963" y="6103938"/>
            <a:ext cx="4295775" cy="460375"/>
          </a:xfrm>
          <a:prstGeom prst="rect">
            <a:avLst/>
          </a:prstGeom>
          <a:noFill/>
          <a:ln w="9525">
            <a:noFill/>
          </a:ln>
        </p:spPr>
        <p:txBody>
          <a:bodyPr>
            <a:spAutoFit/>
          </a:bodyPr>
          <a:p>
            <a:pPr algn="ctr" eaLnBrk="1" hangingPunct="1"/>
            <a:r>
              <a:rPr lang="en-US" altLang="en-US" sz="2400" dirty="0">
                <a:solidFill>
                  <a:srgbClr val="002060"/>
                </a:solidFill>
                <a:latin typeface="Nunito Black" pitchFamily="2" charset="0"/>
              </a:rPr>
              <a:t>Phân loại rác sai quy định</a:t>
            </a:r>
            <a:endParaRPr lang="en-US" altLang="en-US" sz="2400" dirty="0">
              <a:solidFill>
                <a:srgbClr val="002060"/>
              </a:solidFill>
              <a:latin typeface="Nunito Black" pitchFamily="2" charset="0"/>
            </a:endParaRPr>
          </a:p>
        </p:txBody>
      </p:sp>
      <p:pic>
        <p:nvPicPr>
          <p:cNvPr id="15" name="Picture 2"/>
          <p:cNvPicPr>
            <a:picLocks noChangeAspect="1"/>
          </p:cNvPicPr>
          <p:nvPr/>
        </p:nvPicPr>
        <p:blipFill>
          <a:blip r:embed="rId4"/>
          <a:stretch>
            <a:fillRect/>
          </a:stretch>
        </p:blipFill>
        <p:spPr>
          <a:xfrm>
            <a:off x="1871663" y="2051050"/>
            <a:ext cx="3789362" cy="3705225"/>
          </a:xfrm>
          <a:prstGeom prst="rect">
            <a:avLst/>
          </a:prstGeom>
          <a:noFill/>
          <a:ln w="9525">
            <a:noFill/>
          </a:ln>
        </p:spPr>
      </p:pic>
      <p:pic>
        <p:nvPicPr>
          <p:cNvPr id="16" name="Picture 2"/>
          <p:cNvPicPr>
            <a:picLocks noChangeAspect="1"/>
          </p:cNvPicPr>
          <p:nvPr/>
        </p:nvPicPr>
        <p:blipFill>
          <a:blip r:embed="rId4"/>
          <a:stretch>
            <a:fillRect/>
          </a:stretch>
        </p:blipFill>
        <p:spPr>
          <a:xfrm>
            <a:off x="6221413" y="2301875"/>
            <a:ext cx="3789362" cy="37052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out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out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4034" name="Picture 2"/>
          <p:cNvPicPr>
            <a:picLocks noChangeAspect="1"/>
          </p:cNvPicPr>
          <p:nvPr/>
        </p:nvPicPr>
        <p:blipFill>
          <a:blip r:embed="rId2"/>
          <a:stretch>
            <a:fillRect/>
          </a:stretch>
        </p:blipFill>
        <p:spPr>
          <a:xfrm>
            <a:off x="2147888" y="363538"/>
            <a:ext cx="1131887" cy="1131887"/>
          </a:xfrm>
          <a:prstGeom prst="rect">
            <a:avLst/>
          </a:prstGeom>
          <a:noFill/>
          <a:ln w="9525">
            <a:noFill/>
          </a:ln>
        </p:spPr>
      </p:pic>
      <p:pic>
        <p:nvPicPr>
          <p:cNvPr id="44035" name="Picture 3"/>
          <p:cNvPicPr>
            <a:picLocks noChangeAspect="1"/>
          </p:cNvPicPr>
          <p:nvPr/>
        </p:nvPicPr>
        <p:blipFill>
          <a:blip r:embed="rId3"/>
          <a:stretch>
            <a:fillRect/>
          </a:stretch>
        </p:blipFill>
        <p:spPr>
          <a:xfrm>
            <a:off x="8150225" y="363538"/>
            <a:ext cx="1130300" cy="1131887"/>
          </a:xfrm>
          <a:prstGeom prst="rect">
            <a:avLst/>
          </a:prstGeom>
          <a:noFill/>
          <a:ln w="9525">
            <a:noFill/>
          </a:ln>
        </p:spPr>
      </p:pic>
      <p:sp>
        <p:nvSpPr>
          <p:cNvPr id="44036" name="TextBox 10"/>
          <p:cNvSpPr txBox="1"/>
          <p:nvPr/>
        </p:nvSpPr>
        <p:spPr>
          <a:xfrm>
            <a:off x="1855788" y="1622425"/>
            <a:ext cx="1717675" cy="461963"/>
          </a:xfrm>
          <a:prstGeom prst="rect">
            <a:avLst/>
          </a:prstGeom>
          <a:noFill/>
          <a:ln w="9525">
            <a:noFill/>
          </a:ln>
        </p:spPr>
        <p:txBody>
          <a:bodyPr>
            <a:spAutoFit/>
          </a:bodyPr>
          <a:p>
            <a:pPr algn="ctr" eaLnBrk="1" hangingPunct="1"/>
            <a:r>
              <a:rPr lang="en-US" altLang="en-US" sz="2400" dirty="0">
                <a:solidFill>
                  <a:srgbClr val="002060"/>
                </a:solidFill>
                <a:latin typeface="Nunito Black" pitchFamily="2" charset="0"/>
              </a:rPr>
              <a:t>Nên làm</a:t>
            </a:r>
            <a:endParaRPr lang="en-US" altLang="en-US" sz="2400" dirty="0">
              <a:solidFill>
                <a:srgbClr val="002060"/>
              </a:solidFill>
              <a:latin typeface="Nunito Black" pitchFamily="2" charset="0"/>
            </a:endParaRPr>
          </a:p>
        </p:txBody>
      </p:sp>
      <p:sp>
        <p:nvSpPr>
          <p:cNvPr id="44037" name="TextBox 11"/>
          <p:cNvSpPr txBox="1"/>
          <p:nvPr/>
        </p:nvSpPr>
        <p:spPr>
          <a:xfrm>
            <a:off x="7323138" y="1622425"/>
            <a:ext cx="2592387" cy="461963"/>
          </a:xfrm>
          <a:prstGeom prst="rect">
            <a:avLst/>
          </a:prstGeom>
          <a:noFill/>
          <a:ln w="9525">
            <a:noFill/>
          </a:ln>
        </p:spPr>
        <p:txBody>
          <a:bodyPr>
            <a:spAutoFit/>
          </a:bodyPr>
          <a:p>
            <a:pPr algn="ctr" eaLnBrk="1" hangingPunct="1"/>
            <a:r>
              <a:rPr lang="en-US" altLang="en-US" sz="2400" dirty="0">
                <a:solidFill>
                  <a:srgbClr val="002060"/>
                </a:solidFill>
                <a:latin typeface="Nunito Black" pitchFamily="2" charset="0"/>
              </a:rPr>
              <a:t>Không nên làm</a:t>
            </a:r>
            <a:endParaRPr lang="en-US" altLang="en-US" sz="2400" dirty="0">
              <a:solidFill>
                <a:srgbClr val="002060"/>
              </a:solidFill>
              <a:latin typeface="Nunito Black" pitchFamily="2" charset="0"/>
            </a:endParaRPr>
          </a:p>
        </p:txBody>
      </p:sp>
      <p:sp>
        <p:nvSpPr>
          <p:cNvPr id="13" name="TextBox 12"/>
          <p:cNvSpPr txBox="1"/>
          <p:nvPr/>
        </p:nvSpPr>
        <p:spPr>
          <a:xfrm>
            <a:off x="423863" y="2084388"/>
            <a:ext cx="4518025" cy="523875"/>
          </a:xfrm>
          <a:prstGeom prst="rect">
            <a:avLst/>
          </a:prstGeom>
          <a:noFill/>
          <a:ln w="9525">
            <a:noFill/>
          </a:ln>
        </p:spPr>
        <p:txBody>
          <a:bodyPr>
            <a:spAutoFit/>
          </a:bodyPr>
          <a:p>
            <a:pPr algn="just" eaLnBrk="1" hangingPunct="1"/>
            <a:r>
              <a:rPr lang="vi-VN" altLang="en-US" sz="2800" dirty="0">
                <a:solidFill>
                  <a:srgbClr val="00B050"/>
                </a:solidFill>
                <a:latin typeface="Nunito Black" pitchFamily="2" charset="0"/>
              </a:rPr>
              <a:t>Mặc quần áo dài, lịch sự</a:t>
            </a:r>
            <a:endParaRPr lang="vi-VN" altLang="en-US" sz="2800" dirty="0">
              <a:solidFill>
                <a:srgbClr val="00B050"/>
              </a:solidFill>
              <a:latin typeface="Nunito Black" pitchFamily="2" charset="0"/>
            </a:endParaRPr>
          </a:p>
        </p:txBody>
      </p:sp>
      <p:sp>
        <p:nvSpPr>
          <p:cNvPr id="14" name="TextBox 13"/>
          <p:cNvSpPr txBox="1"/>
          <p:nvPr/>
        </p:nvSpPr>
        <p:spPr>
          <a:xfrm>
            <a:off x="423863" y="2579688"/>
            <a:ext cx="5519737" cy="523875"/>
          </a:xfrm>
          <a:prstGeom prst="rect">
            <a:avLst/>
          </a:prstGeom>
          <a:noFill/>
          <a:ln w="9525">
            <a:noFill/>
          </a:ln>
        </p:spPr>
        <p:txBody>
          <a:bodyPr>
            <a:spAutoFit/>
          </a:bodyPr>
          <a:p>
            <a:pPr algn="just" eaLnBrk="1" hangingPunct="1"/>
            <a:r>
              <a:rPr lang="vi-VN" altLang="en-US" sz="2800" dirty="0">
                <a:solidFill>
                  <a:srgbClr val="00B050"/>
                </a:solidFill>
                <a:latin typeface="Nunito Black" pitchFamily="2" charset="0"/>
              </a:rPr>
              <a:t>Tuân thủ quy định tham quan</a:t>
            </a:r>
            <a:endParaRPr lang="vi-VN" altLang="en-US" sz="2800" dirty="0">
              <a:solidFill>
                <a:srgbClr val="00B050"/>
              </a:solidFill>
              <a:latin typeface="Nunito Black" pitchFamily="2" charset="0"/>
            </a:endParaRPr>
          </a:p>
        </p:txBody>
      </p:sp>
      <p:sp>
        <p:nvSpPr>
          <p:cNvPr id="16" name="TextBox 15"/>
          <p:cNvSpPr txBox="1"/>
          <p:nvPr/>
        </p:nvSpPr>
        <p:spPr>
          <a:xfrm>
            <a:off x="423863" y="3009900"/>
            <a:ext cx="4841875" cy="522288"/>
          </a:xfrm>
          <a:prstGeom prst="rect">
            <a:avLst/>
          </a:prstGeom>
          <a:noFill/>
          <a:ln w="9525">
            <a:noFill/>
          </a:ln>
        </p:spPr>
        <p:txBody>
          <a:bodyPr>
            <a:spAutoFit/>
          </a:bodyPr>
          <a:p>
            <a:pPr algn="just" eaLnBrk="1" hangingPunct="1"/>
            <a:r>
              <a:rPr lang="vi-VN" altLang="en-US" sz="2800" dirty="0">
                <a:solidFill>
                  <a:srgbClr val="00B050"/>
                </a:solidFill>
                <a:latin typeface="Nunito Black" pitchFamily="2" charset="0"/>
              </a:rPr>
              <a:t>Không làm tổn hại di tích</a:t>
            </a:r>
            <a:endParaRPr lang="vi-VN" altLang="en-US" sz="2800" dirty="0">
              <a:solidFill>
                <a:srgbClr val="00B050"/>
              </a:solidFill>
              <a:latin typeface="Nunito Black" pitchFamily="2" charset="0"/>
            </a:endParaRPr>
          </a:p>
        </p:txBody>
      </p:sp>
      <p:sp>
        <p:nvSpPr>
          <p:cNvPr id="18" name="TextBox 17"/>
          <p:cNvSpPr txBox="1"/>
          <p:nvPr/>
        </p:nvSpPr>
        <p:spPr>
          <a:xfrm>
            <a:off x="423863" y="3494088"/>
            <a:ext cx="5842000" cy="522287"/>
          </a:xfrm>
          <a:prstGeom prst="rect">
            <a:avLst/>
          </a:prstGeom>
          <a:noFill/>
          <a:ln w="9525">
            <a:noFill/>
          </a:ln>
        </p:spPr>
        <p:txBody>
          <a:bodyPr>
            <a:spAutoFit/>
          </a:bodyPr>
          <a:p>
            <a:pPr algn="just" eaLnBrk="1" hangingPunct="1"/>
            <a:r>
              <a:rPr lang="vi-VN" altLang="en-US" sz="2800" dirty="0">
                <a:solidFill>
                  <a:srgbClr val="00B050"/>
                </a:solidFill>
                <a:latin typeface="Nunito Black" pitchFamily="2" charset="0"/>
              </a:rPr>
              <a:t>Phân loại rác thải đúng quy định</a:t>
            </a:r>
            <a:endParaRPr lang="vi-VN" altLang="en-US" sz="2800" dirty="0">
              <a:solidFill>
                <a:srgbClr val="00B050"/>
              </a:solidFill>
              <a:latin typeface="Nunito Black" pitchFamily="2" charset="0"/>
            </a:endParaRPr>
          </a:p>
        </p:txBody>
      </p:sp>
      <p:sp>
        <p:nvSpPr>
          <p:cNvPr id="20" name="TextBox 19"/>
          <p:cNvSpPr txBox="1"/>
          <p:nvPr/>
        </p:nvSpPr>
        <p:spPr>
          <a:xfrm>
            <a:off x="423863" y="4006850"/>
            <a:ext cx="5711825" cy="522288"/>
          </a:xfrm>
          <a:prstGeom prst="rect">
            <a:avLst/>
          </a:prstGeom>
          <a:noFill/>
          <a:ln w="9525">
            <a:noFill/>
          </a:ln>
        </p:spPr>
        <p:txBody>
          <a:bodyPr>
            <a:spAutoFit/>
          </a:bodyPr>
          <a:p>
            <a:pPr algn="just" eaLnBrk="1" hangingPunct="1"/>
            <a:r>
              <a:rPr lang="vi-VN" altLang="en-US" sz="2800" dirty="0">
                <a:solidFill>
                  <a:srgbClr val="00B050"/>
                </a:solidFill>
                <a:latin typeface="Nunito Black" pitchFamily="2" charset="0"/>
              </a:rPr>
              <a:t>Nghiêm túc, chú ý lắng nghe</a:t>
            </a:r>
            <a:endParaRPr lang="vi-VN" altLang="en-US" sz="2800" dirty="0">
              <a:solidFill>
                <a:srgbClr val="00B050"/>
              </a:solidFill>
              <a:latin typeface="Nunito Black" pitchFamily="2" charset="0"/>
            </a:endParaRPr>
          </a:p>
        </p:txBody>
      </p:sp>
      <p:sp>
        <p:nvSpPr>
          <p:cNvPr id="22" name="TextBox 21"/>
          <p:cNvSpPr txBox="1"/>
          <p:nvPr/>
        </p:nvSpPr>
        <p:spPr>
          <a:xfrm>
            <a:off x="423863" y="4529138"/>
            <a:ext cx="5519737" cy="523875"/>
          </a:xfrm>
          <a:prstGeom prst="rect">
            <a:avLst/>
          </a:prstGeom>
          <a:noFill/>
          <a:ln w="9525">
            <a:noFill/>
          </a:ln>
        </p:spPr>
        <p:txBody>
          <a:bodyPr>
            <a:spAutoFit/>
          </a:bodyPr>
          <a:p>
            <a:pPr algn="just" eaLnBrk="1" hangingPunct="1"/>
            <a:r>
              <a:rPr lang="vi-VN" altLang="en-US" sz="2800" dirty="0">
                <a:solidFill>
                  <a:srgbClr val="00B050"/>
                </a:solidFill>
                <a:latin typeface="Nunito Black" pitchFamily="2" charset="0"/>
              </a:rPr>
              <a:t>Vứt rác đúng nơi quy định</a:t>
            </a:r>
            <a:endParaRPr lang="vi-VN" altLang="en-US" sz="2800" dirty="0">
              <a:solidFill>
                <a:srgbClr val="00B050"/>
              </a:solidFill>
              <a:latin typeface="Nunito Black" pitchFamily="2" charset="0"/>
            </a:endParaRPr>
          </a:p>
        </p:txBody>
      </p:sp>
      <p:sp>
        <p:nvSpPr>
          <p:cNvPr id="24" name="TextBox 23"/>
          <p:cNvSpPr txBox="1"/>
          <p:nvPr/>
        </p:nvSpPr>
        <p:spPr>
          <a:xfrm>
            <a:off x="6615113" y="2084388"/>
            <a:ext cx="5710237" cy="523875"/>
          </a:xfrm>
          <a:prstGeom prst="rect">
            <a:avLst/>
          </a:prstGeom>
          <a:noFill/>
          <a:ln w="9525">
            <a:noFill/>
          </a:ln>
        </p:spPr>
        <p:txBody>
          <a:bodyPr>
            <a:spAutoFit/>
          </a:bodyPr>
          <a:p>
            <a:pPr algn="just" eaLnBrk="1" hangingPunct="1"/>
            <a:r>
              <a:rPr lang="en-US" altLang="en-US" sz="2800" dirty="0">
                <a:solidFill>
                  <a:srgbClr val="FF0000"/>
                </a:solidFill>
                <a:latin typeface="Nunito Black" pitchFamily="2" charset="0"/>
              </a:rPr>
              <a:t>Mặc quần áo khi đi đền, chùa</a:t>
            </a:r>
            <a:endParaRPr lang="en-US" altLang="en-US" sz="2800" dirty="0">
              <a:solidFill>
                <a:srgbClr val="FF0000"/>
              </a:solidFill>
              <a:latin typeface="Nunito Black" pitchFamily="2" charset="0"/>
            </a:endParaRPr>
          </a:p>
        </p:txBody>
      </p:sp>
      <p:sp>
        <p:nvSpPr>
          <p:cNvPr id="26" name="TextBox 25"/>
          <p:cNvSpPr txBox="1"/>
          <p:nvPr/>
        </p:nvSpPr>
        <p:spPr>
          <a:xfrm>
            <a:off x="6615113" y="2495550"/>
            <a:ext cx="5153025" cy="522288"/>
          </a:xfrm>
          <a:prstGeom prst="rect">
            <a:avLst/>
          </a:prstGeom>
          <a:noFill/>
          <a:ln w="9525">
            <a:noFill/>
          </a:ln>
        </p:spPr>
        <p:txBody>
          <a:bodyPr>
            <a:spAutoFit/>
          </a:bodyPr>
          <a:p>
            <a:pPr algn="just" eaLnBrk="1" hangingPunct="1"/>
            <a:r>
              <a:rPr lang="en-US" altLang="en-US" sz="2800" dirty="0">
                <a:solidFill>
                  <a:srgbClr val="FF0000"/>
                </a:solidFill>
                <a:latin typeface="Nunito Black" pitchFamily="2" charset="0"/>
              </a:rPr>
              <a:t>Leo trèo lên di tích</a:t>
            </a:r>
            <a:endParaRPr lang="en-US" altLang="en-US" sz="2800" dirty="0">
              <a:solidFill>
                <a:srgbClr val="FF0000"/>
              </a:solidFill>
              <a:latin typeface="Nunito Black" pitchFamily="2" charset="0"/>
            </a:endParaRPr>
          </a:p>
        </p:txBody>
      </p:sp>
      <p:sp>
        <p:nvSpPr>
          <p:cNvPr id="28" name="TextBox 27"/>
          <p:cNvSpPr txBox="1"/>
          <p:nvPr/>
        </p:nvSpPr>
        <p:spPr>
          <a:xfrm>
            <a:off x="6615113" y="3008313"/>
            <a:ext cx="3300412" cy="522287"/>
          </a:xfrm>
          <a:prstGeom prst="rect">
            <a:avLst/>
          </a:prstGeom>
          <a:noFill/>
          <a:ln w="9525">
            <a:noFill/>
          </a:ln>
        </p:spPr>
        <p:txBody>
          <a:bodyPr>
            <a:spAutoFit/>
          </a:bodyPr>
          <a:p>
            <a:pPr algn="just" eaLnBrk="1" hangingPunct="1"/>
            <a:r>
              <a:rPr lang="en-US" altLang="en-US" sz="2800" dirty="0">
                <a:solidFill>
                  <a:srgbClr val="FF0000"/>
                </a:solidFill>
                <a:latin typeface="Nunito Black" pitchFamily="2" charset="0"/>
              </a:rPr>
              <a:t>Vẽ bậy lên di tích</a:t>
            </a:r>
            <a:endParaRPr lang="en-US" altLang="en-US" sz="2800" dirty="0">
              <a:solidFill>
                <a:srgbClr val="FF0000"/>
              </a:solidFill>
              <a:latin typeface="Nunito Black" pitchFamily="2" charset="0"/>
            </a:endParaRPr>
          </a:p>
        </p:txBody>
      </p:sp>
      <p:sp>
        <p:nvSpPr>
          <p:cNvPr id="30" name="TextBox 29"/>
          <p:cNvSpPr txBox="1"/>
          <p:nvPr/>
        </p:nvSpPr>
        <p:spPr>
          <a:xfrm>
            <a:off x="6615113" y="3494088"/>
            <a:ext cx="5153025" cy="522287"/>
          </a:xfrm>
          <a:prstGeom prst="rect">
            <a:avLst/>
          </a:prstGeom>
          <a:noFill/>
          <a:ln w="9525">
            <a:noFill/>
          </a:ln>
        </p:spPr>
        <p:txBody>
          <a:bodyPr>
            <a:spAutoFit/>
          </a:bodyPr>
          <a:p>
            <a:pPr algn="just" eaLnBrk="1" hangingPunct="1"/>
            <a:r>
              <a:rPr lang="en-US" altLang="en-US" sz="2800" dirty="0">
                <a:solidFill>
                  <a:srgbClr val="FF0000"/>
                </a:solidFill>
                <a:latin typeface="Nunito Black" pitchFamily="2" charset="0"/>
              </a:rPr>
              <a:t>Phân loại rác sai quy định</a:t>
            </a:r>
            <a:endParaRPr lang="en-US" altLang="en-US" sz="2800" dirty="0">
              <a:solidFill>
                <a:srgbClr val="FF0000"/>
              </a:solidFill>
              <a:latin typeface="Nunito Black" pitchFamily="2" charset="0"/>
            </a:endParaRPr>
          </a:p>
        </p:txBody>
      </p:sp>
      <p:sp>
        <p:nvSpPr>
          <p:cNvPr id="32" name="TextBox 31"/>
          <p:cNvSpPr txBox="1"/>
          <p:nvPr/>
        </p:nvSpPr>
        <p:spPr>
          <a:xfrm>
            <a:off x="6615113" y="3979863"/>
            <a:ext cx="5300662" cy="522287"/>
          </a:xfrm>
          <a:prstGeom prst="rect">
            <a:avLst/>
          </a:prstGeom>
          <a:noFill/>
          <a:ln w="9525">
            <a:noFill/>
          </a:ln>
        </p:spPr>
        <p:txBody>
          <a:bodyPr>
            <a:spAutoFit/>
          </a:bodyPr>
          <a:p>
            <a:pPr algn="just" eaLnBrk="1" hangingPunct="1"/>
            <a:r>
              <a:rPr lang="en-US" altLang="en-US" sz="2800" dirty="0">
                <a:solidFill>
                  <a:srgbClr val="FF0000"/>
                </a:solidFill>
                <a:latin typeface="Nunito Black" pitchFamily="2" charset="0"/>
              </a:rPr>
              <a:t>Đùa nghịch khi đi tham quan</a:t>
            </a:r>
            <a:endParaRPr lang="en-US" altLang="en-US" sz="2800" dirty="0">
              <a:solidFill>
                <a:srgbClr val="FF0000"/>
              </a:solidFill>
              <a:latin typeface="Nunito Black" pitchFamily="2" charset="0"/>
            </a:endParaRPr>
          </a:p>
        </p:txBody>
      </p:sp>
      <p:sp>
        <p:nvSpPr>
          <p:cNvPr id="34" name="TextBox 33"/>
          <p:cNvSpPr txBox="1"/>
          <p:nvPr/>
        </p:nvSpPr>
        <p:spPr>
          <a:xfrm>
            <a:off x="6615113" y="4510088"/>
            <a:ext cx="4068762" cy="522287"/>
          </a:xfrm>
          <a:prstGeom prst="rect">
            <a:avLst/>
          </a:prstGeom>
          <a:noFill/>
          <a:ln w="9525">
            <a:noFill/>
          </a:ln>
        </p:spPr>
        <p:txBody>
          <a:bodyPr>
            <a:spAutoFit/>
          </a:bodyPr>
          <a:p>
            <a:pPr algn="just" eaLnBrk="1" hangingPunct="1"/>
            <a:r>
              <a:rPr lang="en-US" altLang="en-US" sz="2800" dirty="0">
                <a:solidFill>
                  <a:srgbClr val="FF0000"/>
                </a:solidFill>
                <a:latin typeface="Nunito Black" pitchFamily="2" charset="0"/>
              </a:rPr>
              <a:t>Vứt rác bừa bãi</a:t>
            </a:r>
            <a:endParaRPr lang="en-US" altLang="en-US" sz="2800" dirty="0">
              <a:solidFill>
                <a:srgbClr val="FF000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0" grpId="0"/>
      <p:bldP spid="22" grpId="0"/>
      <p:bldP spid="24" grpId="0"/>
      <p:bldP spid="26" grpId="0"/>
      <p:bldP spid="28" grpId="0"/>
      <p:bldP spid="30" grpId="0"/>
      <p:bldP spid="32"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5058" name="TextBox 18"/>
          <p:cNvSpPr txBox="1"/>
          <p:nvPr/>
        </p:nvSpPr>
        <p:spPr>
          <a:xfrm>
            <a:off x="904875" y="358775"/>
            <a:ext cx="10493375" cy="954088"/>
          </a:xfrm>
          <a:prstGeom prst="rect">
            <a:avLst/>
          </a:prstGeom>
          <a:noFill/>
          <a:ln w="9525">
            <a:noFill/>
          </a:ln>
        </p:spPr>
        <p:txBody>
          <a:bodyPr>
            <a:spAutoFit/>
          </a:bodyPr>
          <a:p>
            <a:pPr eaLnBrk="1" hangingPunct="1"/>
            <a:r>
              <a:rPr lang="en-US" altLang="en-US" sz="2800" dirty="0">
                <a:solidFill>
                  <a:srgbClr val="0070C0"/>
                </a:solidFill>
                <a:latin typeface="Nunito Black" pitchFamily="2" charset="0"/>
              </a:rPr>
              <a:t>Chia sẻ những việc em đã làm để thể hiện sự tôn trọng, giữ vệ sinh khi đi tham quan.</a:t>
            </a:r>
            <a:endParaRPr lang="en-US" altLang="en-US" sz="2800" dirty="0">
              <a:solidFill>
                <a:srgbClr val="0070C0"/>
              </a:solidFill>
              <a:latin typeface="Nunito Black" pitchFamily="2" charset="0"/>
            </a:endParaRPr>
          </a:p>
        </p:txBody>
      </p:sp>
      <p:pic>
        <p:nvPicPr>
          <p:cNvPr id="45059" name="Picture 20"/>
          <p:cNvPicPr>
            <a:picLocks noChangeAspect="1"/>
          </p:cNvPicPr>
          <p:nvPr/>
        </p:nvPicPr>
        <p:blipFill>
          <a:blip r:embed="rId2"/>
          <a:stretch>
            <a:fillRect/>
          </a:stretch>
        </p:blipFill>
        <p:spPr>
          <a:xfrm>
            <a:off x="314325" y="293688"/>
            <a:ext cx="590550" cy="1019175"/>
          </a:xfrm>
          <a:prstGeom prst="rect">
            <a:avLst/>
          </a:prstGeom>
          <a:noFill/>
          <a:ln w="9525">
            <a:noFill/>
          </a:ln>
        </p:spPr>
      </p:pic>
      <p:pic>
        <p:nvPicPr>
          <p:cNvPr id="45060" name="Picture 2" descr="Những Ý Tưởng Vẽ Tranh Đề Tài Học Tập Đầy Ý Nghĩa - BroCanvas - 99+ mẫu  trần thạch cao 3 giật cấp hiện đại, giá rẻ phòng khách"/>
          <p:cNvPicPr>
            <a:picLocks noChangeAspect="1"/>
          </p:cNvPicPr>
          <p:nvPr/>
        </p:nvPicPr>
        <p:blipFill>
          <a:blip r:embed="rId3"/>
          <a:srcRect t="27142" b="10184"/>
          <a:stretch>
            <a:fillRect/>
          </a:stretch>
        </p:blipFill>
        <p:spPr>
          <a:xfrm>
            <a:off x="3000375" y="2227263"/>
            <a:ext cx="6191250" cy="388620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8" name="Rectangle 7" descr="&quot;&quot;"/>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411" name="Picture 9"/>
          <p:cNvPicPr>
            <a:picLocks noChangeAspect="1"/>
          </p:cNvPicPr>
          <p:nvPr/>
        </p:nvPicPr>
        <p:blipFill>
          <a:blip r:embed="rId1"/>
          <a:srcRect t="4753" r="2" b="5708"/>
          <a:stretch>
            <a:fillRect/>
          </a:stretch>
        </p:blipFill>
        <p:spPr>
          <a:xfrm>
            <a:off x="0" y="0"/>
            <a:ext cx="9947275" cy="6858000"/>
          </a:xfrm>
          <a:prstGeom prst="rect">
            <a:avLst/>
          </a:prstGeom>
          <a:noFill/>
          <a:ln w="9525">
            <a:noFill/>
          </a:ln>
        </p:spPr>
      </p:pic>
      <p:sp>
        <p:nvSpPr>
          <p:cNvPr id="10" name="Freeform: Shape 9" descr="&quot;&quot;"/>
          <p:cNvSpPr>
            <a:spLocks noGrp="1" noRot="1" noChangeAspect="1" noMove="1" noResize="1" noEditPoints="1" noAdjustHandles="1" noChangeArrowheads="1" noChangeShapeType="1" noTextEdit="1"/>
          </p:cNvSpPr>
          <p:nvPr/>
        </p:nvSpPr>
        <p:spPr>
          <a:xfrm flipH="1">
            <a:off x="6986588" y="0"/>
            <a:ext cx="520541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useBgFill="1">
        <p:nvSpPr>
          <p:cNvPr id="12" name="Freeform: Shape 11" descr="&quot;&quot;"/>
          <p:cNvSpPr>
            <a:spLocks noGrp="1" noRot="1" noChangeAspect="1" noMove="1" noResize="1" noEditPoints="1" noAdjustHandles="1" noChangeArrowheads="1" noChangeShapeType="1" noTextEdit="1"/>
          </p:cNvSpPr>
          <p:nvPr/>
        </p:nvSpPr>
        <p:spPr>
          <a:xfrm>
            <a:off x="7148513" y="0"/>
            <a:ext cx="5043488"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descr="&quot;&quot;"/>
          <p:cNvSpPr>
            <a:spLocks noGrp="1" noRot="1" noChangeAspect="1" noMove="1" noResize="1" noEditPoints="1" noAdjustHandles="1" noChangeArrowheads="1" noChangeShapeType="1" noTextEdit="1"/>
          </p:cNvSpPr>
          <p:nvPr/>
        </p:nvSpPr>
        <p:spPr>
          <a:xfrm flipH="1">
            <a:off x="6697663" y="0"/>
            <a:ext cx="2528888"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415" name="TextBox 2"/>
          <p:cNvSpPr txBox="1"/>
          <p:nvPr/>
        </p:nvSpPr>
        <p:spPr>
          <a:xfrm>
            <a:off x="7435850" y="2606675"/>
            <a:ext cx="5743575" cy="2700338"/>
          </a:xfrm>
          <a:prstGeom prst="rect">
            <a:avLst/>
          </a:prstGeom>
          <a:noFill/>
          <a:ln w="9525">
            <a:noFill/>
          </a:ln>
        </p:spPr>
        <p:txBody>
          <a:bodyPr/>
          <a:p>
            <a:pPr eaLnBrk="1" hangingPunct="1">
              <a:lnSpc>
                <a:spcPct val="90000"/>
              </a:lnSpc>
              <a:spcAft>
                <a:spcPts val="600"/>
              </a:spcAft>
            </a:pPr>
            <a:r>
              <a:rPr lang="en-US" altLang="en-US" sz="7200" dirty="0">
                <a:solidFill>
                  <a:srgbClr val="00B050"/>
                </a:solidFill>
                <a:latin typeface="Nunito Black" pitchFamily="2" charset="0"/>
              </a:rPr>
              <a:t>Khởi động</a:t>
            </a:r>
            <a:endParaRPr lang="en-US" altLang="en-US" sz="7200" dirty="0">
              <a:solidFill>
                <a:srgbClr val="00B050"/>
              </a:solidFill>
              <a:latin typeface="Nunito Black"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6082" name="Picture 2"/>
          <p:cNvPicPr>
            <a:picLocks noChangeAspect="1"/>
          </p:cNvPicPr>
          <p:nvPr/>
        </p:nvPicPr>
        <p:blipFill>
          <a:blip r:embed="rId2"/>
          <a:stretch>
            <a:fillRect/>
          </a:stretch>
        </p:blipFill>
        <p:spPr>
          <a:xfrm>
            <a:off x="219075" y="287338"/>
            <a:ext cx="695325" cy="628650"/>
          </a:xfrm>
          <a:prstGeom prst="rect">
            <a:avLst/>
          </a:prstGeom>
          <a:noFill/>
          <a:ln w="9525">
            <a:noFill/>
          </a:ln>
        </p:spPr>
      </p:pic>
      <p:pic>
        <p:nvPicPr>
          <p:cNvPr id="44035" name="Picture 4"/>
          <p:cNvPicPr>
            <a:picLocks noChangeAspect="1"/>
          </p:cNvPicPr>
          <p:nvPr/>
        </p:nvPicPr>
        <p:blipFill>
          <a:blip r:embed="rId3"/>
          <a:stretch>
            <a:fillRect/>
          </a:stretch>
        </p:blipFill>
        <p:spPr>
          <a:xfrm>
            <a:off x="6381750" y="1358900"/>
            <a:ext cx="5591175" cy="3500438"/>
          </a:xfrm>
          <a:prstGeom prst="rect">
            <a:avLst/>
          </a:prstGeom>
          <a:noFill/>
          <a:ln w="9525">
            <a:noFill/>
          </a:ln>
        </p:spPr>
      </p:pic>
      <p:sp>
        <p:nvSpPr>
          <p:cNvPr id="44036" name="TextBox 9"/>
          <p:cNvSpPr txBox="1"/>
          <p:nvPr/>
        </p:nvSpPr>
        <p:spPr>
          <a:xfrm>
            <a:off x="914400" y="417513"/>
            <a:ext cx="8890000" cy="522287"/>
          </a:xfrm>
          <a:prstGeom prst="rect">
            <a:avLst/>
          </a:prstGeom>
          <a:noFill/>
          <a:ln w="9525">
            <a:noFill/>
          </a:ln>
        </p:spPr>
        <p:txBody>
          <a:bodyPr>
            <a:spAutoFit/>
          </a:bodyPr>
          <a:p>
            <a:pPr eaLnBrk="1" hangingPunct="1"/>
            <a:r>
              <a:rPr lang="vi-VN" altLang="en-US" sz="2800" dirty="0">
                <a:solidFill>
                  <a:srgbClr val="000000"/>
                </a:solidFill>
                <a:latin typeface="Nunito Black" pitchFamily="2" charset="0"/>
              </a:rPr>
              <a:t>Em ứng xử như thế nào khi gặp tình huống sau?</a:t>
            </a:r>
            <a:endParaRPr lang="en-US" altLang="en-US" sz="2800" dirty="0">
              <a:latin typeface="Nunito Black" pitchFamily="2" charset="0"/>
            </a:endParaRPr>
          </a:p>
        </p:txBody>
      </p:sp>
      <p:sp>
        <p:nvSpPr>
          <p:cNvPr id="9" name="TextBox 8"/>
          <p:cNvSpPr txBox="1"/>
          <p:nvPr/>
        </p:nvSpPr>
        <p:spPr>
          <a:xfrm>
            <a:off x="285750" y="1022350"/>
            <a:ext cx="6096000" cy="461963"/>
          </a:xfrm>
          <a:prstGeom prst="rect">
            <a:avLst/>
          </a:prstGeom>
          <a:noFill/>
          <a:ln w="9525">
            <a:noFill/>
          </a:ln>
        </p:spPr>
        <p:txBody>
          <a:bodyPr>
            <a:spAutoFit/>
          </a:bodyPr>
          <a:p>
            <a:pPr eaLnBrk="1" hangingPunct="1"/>
            <a:r>
              <a:rPr lang="en-US" altLang="en-US" sz="2400" dirty="0">
                <a:solidFill>
                  <a:srgbClr val="0070C0"/>
                </a:solidFill>
                <a:latin typeface="Nunito Black" pitchFamily="2" charset="0"/>
              </a:rPr>
              <a:t>Các bạn nhỏ ở trong hình đang làm gì?</a:t>
            </a:r>
            <a:endParaRPr lang="en-US" altLang="en-US" sz="2400" dirty="0">
              <a:solidFill>
                <a:srgbClr val="0070C0"/>
              </a:solidFill>
              <a:latin typeface="Nunito Black" pitchFamily="2" charset="0"/>
            </a:endParaRPr>
          </a:p>
        </p:txBody>
      </p:sp>
      <p:sp>
        <p:nvSpPr>
          <p:cNvPr id="14" name="TextBox 13"/>
          <p:cNvSpPr txBox="1"/>
          <p:nvPr/>
        </p:nvSpPr>
        <p:spPr>
          <a:xfrm>
            <a:off x="219075" y="3121025"/>
            <a:ext cx="6096000" cy="831850"/>
          </a:xfrm>
          <a:prstGeom prst="rect">
            <a:avLst/>
          </a:prstGeom>
          <a:noFill/>
          <a:ln w="9525">
            <a:noFill/>
          </a:ln>
        </p:spPr>
        <p:txBody>
          <a:bodyPr>
            <a:spAutoFit/>
          </a:bodyPr>
          <a:p>
            <a:pPr algn="just" eaLnBrk="1" hangingPunct="1"/>
            <a:r>
              <a:rPr lang="en-US" altLang="en-US" sz="2400" dirty="0">
                <a:solidFill>
                  <a:srgbClr val="0070C0"/>
                </a:solidFill>
                <a:latin typeface="Nunito Black" pitchFamily="2" charset="0"/>
              </a:rPr>
              <a:t>Việc nào không nên làm trong tình huống đó? Vì sao?</a:t>
            </a:r>
            <a:endParaRPr lang="en-US" altLang="en-US" sz="2400" dirty="0">
              <a:solidFill>
                <a:srgbClr val="0070C0"/>
              </a:solidFill>
              <a:latin typeface="Nunito Black" pitchFamily="2" charset="0"/>
            </a:endParaRPr>
          </a:p>
        </p:txBody>
      </p:sp>
      <p:sp>
        <p:nvSpPr>
          <p:cNvPr id="8" name="TextBox 7"/>
          <p:cNvSpPr txBox="1"/>
          <p:nvPr/>
        </p:nvSpPr>
        <p:spPr>
          <a:xfrm>
            <a:off x="322263" y="4543425"/>
            <a:ext cx="6096000" cy="830263"/>
          </a:xfrm>
          <a:prstGeom prst="rect">
            <a:avLst/>
          </a:prstGeom>
          <a:noFill/>
          <a:ln w="9525">
            <a:noFill/>
          </a:ln>
        </p:spPr>
        <p:txBody>
          <a:bodyPr>
            <a:spAutoFit/>
          </a:bodyPr>
          <a:p>
            <a:pPr algn="just" eaLnBrk="1" hangingPunct="1"/>
            <a:r>
              <a:rPr lang="en-US" altLang="en-US" sz="2400" dirty="0">
                <a:solidFill>
                  <a:srgbClr val="0070C0"/>
                </a:solidFill>
                <a:latin typeface="Nunito Black" pitchFamily="2" charset="0"/>
              </a:rPr>
              <a:t>Nếu là em, em sẽ nói và làm gì khi gặp tình huống đó? Vì sao?</a:t>
            </a:r>
            <a:endParaRPr lang="en-US" altLang="en-US" sz="2400" dirty="0">
              <a:solidFill>
                <a:srgbClr val="0070C0"/>
              </a:solidFill>
              <a:latin typeface="Nunito Black" pitchFamily="2" charset="0"/>
            </a:endParaRPr>
          </a:p>
        </p:txBody>
      </p:sp>
      <p:sp>
        <p:nvSpPr>
          <p:cNvPr id="4" name="TextBox 3"/>
          <p:cNvSpPr txBox="1"/>
          <p:nvPr/>
        </p:nvSpPr>
        <p:spPr>
          <a:xfrm>
            <a:off x="285750" y="1484313"/>
            <a:ext cx="5591175" cy="1568450"/>
          </a:xfrm>
          <a:prstGeom prst="rect">
            <a:avLst/>
          </a:prstGeom>
          <a:noFill/>
          <a:ln w="9525">
            <a:noFill/>
          </a:ln>
        </p:spPr>
        <p:txBody>
          <a:bodyPr>
            <a:spAutoFit/>
          </a:bodyPr>
          <a:p>
            <a:pPr algn="just"/>
            <a:r>
              <a:rPr lang="en-US" altLang="en-US" sz="2400" dirty="0">
                <a:solidFill>
                  <a:srgbClr val="FF0000"/>
                </a:solidFill>
                <a:latin typeface="Nunito Black" pitchFamily="2" charset="0"/>
              </a:rPr>
              <a:t>	Một nhóm bạn đang đi tham quan Văn Miếu – Quốc Tử Giám. Một bạn nam đang trèo qua hang rào để vào sờ đầu rùa đá.</a:t>
            </a:r>
            <a:endParaRPr lang="en-US" altLang="en-US" sz="2400" dirty="0">
              <a:solidFill>
                <a:srgbClr val="FF0000"/>
              </a:solidFill>
              <a:latin typeface="Nunito Black" pitchFamily="2" charset="0"/>
            </a:endParaRPr>
          </a:p>
        </p:txBody>
      </p:sp>
      <p:sp>
        <p:nvSpPr>
          <p:cNvPr id="12" name="TextBox 11"/>
          <p:cNvSpPr txBox="1"/>
          <p:nvPr/>
        </p:nvSpPr>
        <p:spPr>
          <a:xfrm>
            <a:off x="252413" y="3805238"/>
            <a:ext cx="6096000" cy="830262"/>
          </a:xfrm>
          <a:prstGeom prst="rect">
            <a:avLst/>
          </a:prstGeom>
          <a:noFill/>
          <a:ln w="9525">
            <a:noFill/>
          </a:ln>
        </p:spPr>
        <p:txBody>
          <a:bodyPr>
            <a:spAutoFit/>
          </a:bodyPr>
          <a:p>
            <a:pPr algn="just"/>
            <a:r>
              <a:rPr lang="en-US" altLang="en-US" sz="2400" dirty="0">
                <a:solidFill>
                  <a:srgbClr val="FF0000"/>
                </a:solidFill>
                <a:latin typeface="Nunito Black" pitchFamily="2" charset="0"/>
              </a:rPr>
              <a:t>	Một bạn nam đang trèo qua hang rào để vào sờ đầu rùa đá.</a:t>
            </a:r>
            <a:endParaRPr lang="en-US" altLang="en-US" sz="2400" dirty="0">
              <a:solidFill>
                <a:srgbClr val="FF0000"/>
              </a:solidFill>
              <a:latin typeface="Nunito Black" pitchFamily="2" charset="0"/>
            </a:endParaRPr>
          </a:p>
        </p:txBody>
      </p:sp>
      <p:sp>
        <p:nvSpPr>
          <p:cNvPr id="13" name="TextBox 12"/>
          <p:cNvSpPr txBox="1"/>
          <p:nvPr/>
        </p:nvSpPr>
        <p:spPr>
          <a:xfrm>
            <a:off x="1770063" y="5184775"/>
            <a:ext cx="8651875" cy="1568450"/>
          </a:xfrm>
          <a:prstGeom prst="rect">
            <a:avLst/>
          </a:prstGeom>
          <a:noFill/>
          <a:ln w="9525">
            <a:noFill/>
          </a:ln>
        </p:spPr>
        <p:txBody>
          <a:bodyPr>
            <a:spAutoFit/>
          </a:bodyPr>
          <a:p>
            <a:pPr algn="just"/>
            <a:r>
              <a:rPr lang="en-US" altLang="en-US" sz="2400" dirty="0">
                <a:solidFill>
                  <a:srgbClr val="FF0000"/>
                </a:solidFill>
                <a:latin typeface="Nunito Black" pitchFamily="2" charset="0"/>
              </a:rPr>
              <a:t>	Nếu em là các bạn đang đứng ở ngoài, em sẽ không vào chơi với bạn mà khuyên bạn nên đi ra ngoài, không nên trèo qua hang rào ngăn cách và không sờ vào hiện vật đang được bảo quản tại di tích.</a:t>
            </a:r>
            <a:endParaRPr lang="en-US" altLang="en-US" sz="2400" dirty="0">
              <a:solidFill>
                <a:srgbClr val="FF000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arn(inVertical)">
                                      <p:cBhvr>
                                        <p:cTn id="7" dur="500"/>
                                        <p:tgtEl>
                                          <p:spTgt spid="440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035"/>
                                        </p:tgtEl>
                                        <p:attrNameLst>
                                          <p:attrName>style.visibility</p:attrName>
                                        </p:attrNameLst>
                                      </p:cBhvr>
                                      <p:to>
                                        <p:strVal val="visible"/>
                                      </p:to>
                                    </p:set>
                                    <p:animEffect transition="in" filter="barn(inVertical)">
                                      <p:cBhvr>
                                        <p:cTn id="12" dur="500"/>
                                        <p:tgtEl>
                                          <p:spTgt spid="4403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P spid="9" grpId="0"/>
      <p:bldP spid="14" grpId="0"/>
      <p:bldP spid="8" grpId="0"/>
      <p:bldP spid="4"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8" name="Rectangle 7" descr="&quot;&quot;"/>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7107" name="Picture 9"/>
          <p:cNvPicPr>
            <a:picLocks noChangeAspect="1"/>
          </p:cNvPicPr>
          <p:nvPr/>
        </p:nvPicPr>
        <p:blipFill>
          <a:blip r:embed="rId1"/>
          <a:srcRect t="4753" r="2" b="5708"/>
          <a:stretch>
            <a:fillRect/>
          </a:stretch>
        </p:blipFill>
        <p:spPr>
          <a:xfrm>
            <a:off x="0" y="0"/>
            <a:ext cx="9947275" cy="6858000"/>
          </a:xfrm>
          <a:prstGeom prst="rect">
            <a:avLst/>
          </a:prstGeom>
          <a:noFill/>
          <a:ln w="9525">
            <a:noFill/>
          </a:ln>
        </p:spPr>
      </p:pic>
      <p:sp>
        <p:nvSpPr>
          <p:cNvPr id="10" name="Freeform: Shape 9" descr="&quot;&quot;"/>
          <p:cNvSpPr>
            <a:spLocks noGrp="1" noRot="1" noChangeAspect="1" noMove="1" noResize="1" noEditPoints="1" noAdjustHandles="1" noChangeArrowheads="1" noChangeShapeType="1" noTextEdit="1"/>
          </p:cNvSpPr>
          <p:nvPr/>
        </p:nvSpPr>
        <p:spPr>
          <a:xfrm flipH="1">
            <a:off x="6986588" y="0"/>
            <a:ext cx="520541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useBgFill="1">
        <p:nvSpPr>
          <p:cNvPr id="12" name="Freeform: Shape 11" descr="&quot;&quot;"/>
          <p:cNvSpPr>
            <a:spLocks noGrp="1" noRot="1" noChangeAspect="1" noMove="1" noResize="1" noEditPoints="1" noAdjustHandles="1" noChangeArrowheads="1" noChangeShapeType="1" noTextEdit="1"/>
          </p:cNvSpPr>
          <p:nvPr/>
        </p:nvSpPr>
        <p:spPr>
          <a:xfrm>
            <a:off x="7148513" y="0"/>
            <a:ext cx="5043488"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descr="&quot;&quot;"/>
          <p:cNvSpPr>
            <a:spLocks noGrp="1" noRot="1" noChangeAspect="1" noMove="1" noResize="1" noEditPoints="1" noAdjustHandles="1" noChangeArrowheads="1" noChangeShapeType="1" noTextEdit="1"/>
          </p:cNvSpPr>
          <p:nvPr/>
        </p:nvSpPr>
        <p:spPr>
          <a:xfrm flipH="1">
            <a:off x="6697663" y="0"/>
            <a:ext cx="2528888"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111" name="TextBox 2"/>
          <p:cNvSpPr txBox="1"/>
          <p:nvPr/>
        </p:nvSpPr>
        <p:spPr>
          <a:xfrm>
            <a:off x="7305675" y="2606675"/>
            <a:ext cx="4918075" cy="1225550"/>
          </a:xfrm>
          <a:prstGeom prst="rect">
            <a:avLst/>
          </a:prstGeom>
          <a:noFill/>
          <a:ln w="9525">
            <a:noFill/>
          </a:ln>
        </p:spPr>
        <p:txBody>
          <a:bodyPr/>
          <a:p>
            <a:pPr eaLnBrk="1" hangingPunct="1">
              <a:lnSpc>
                <a:spcPct val="90000"/>
              </a:lnSpc>
              <a:spcAft>
                <a:spcPts val="600"/>
              </a:spcAft>
            </a:pPr>
            <a:r>
              <a:rPr lang="en-US" altLang="en-US" sz="7200" dirty="0">
                <a:solidFill>
                  <a:srgbClr val="00B050"/>
                </a:solidFill>
                <a:latin typeface="Nunito Black" pitchFamily="2" charset="0"/>
              </a:rPr>
              <a:t>Vận dụng</a:t>
            </a:r>
            <a:endParaRPr lang="en-US" altLang="en-US" sz="7200" dirty="0">
              <a:solidFill>
                <a:srgbClr val="00B050"/>
              </a:solidFill>
              <a:latin typeface="Nunito Black" pitchFamily="2"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8130" name="Picture 2"/>
          <p:cNvPicPr>
            <a:picLocks noChangeAspect="1"/>
          </p:cNvPicPr>
          <p:nvPr/>
        </p:nvPicPr>
        <p:blipFill>
          <a:blip r:embed="rId2"/>
          <a:stretch>
            <a:fillRect/>
          </a:stretch>
        </p:blipFill>
        <p:spPr>
          <a:xfrm>
            <a:off x="33338" y="0"/>
            <a:ext cx="762000" cy="923925"/>
          </a:xfrm>
          <a:prstGeom prst="rect">
            <a:avLst/>
          </a:prstGeom>
          <a:noFill/>
          <a:ln w="9525">
            <a:noFill/>
          </a:ln>
        </p:spPr>
      </p:pic>
      <p:sp>
        <p:nvSpPr>
          <p:cNvPr id="48131" name="TextBox 7"/>
          <p:cNvSpPr txBox="1"/>
          <p:nvPr/>
        </p:nvSpPr>
        <p:spPr>
          <a:xfrm>
            <a:off x="795338" y="280988"/>
            <a:ext cx="3452812" cy="523875"/>
          </a:xfrm>
          <a:prstGeom prst="rect">
            <a:avLst/>
          </a:prstGeom>
          <a:noFill/>
          <a:ln w="9525">
            <a:noFill/>
          </a:ln>
        </p:spPr>
        <p:txBody>
          <a:bodyPr>
            <a:spAutoFit/>
          </a:bodyPr>
          <a:p>
            <a:r>
              <a:rPr lang="en-US" altLang="en-US" sz="2800" dirty="0">
                <a:solidFill>
                  <a:srgbClr val="FF0000"/>
                </a:solidFill>
                <a:latin typeface="Nunito Black" pitchFamily="2" charset="0"/>
              </a:rPr>
              <a:t>Hoàn thiện dự án</a:t>
            </a:r>
            <a:endParaRPr lang="en-US" altLang="en-US" sz="2800" dirty="0">
              <a:solidFill>
                <a:srgbClr val="FF0000"/>
              </a:solidFill>
              <a:latin typeface="Nunito Black" pitchFamily="2" charset="0"/>
            </a:endParaRPr>
          </a:p>
        </p:txBody>
      </p:sp>
      <p:sp>
        <p:nvSpPr>
          <p:cNvPr id="48132" name="TextBox 8"/>
          <p:cNvSpPr/>
          <p:nvPr/>
        </p:nvSpPr>
        <p:spPr>
          <a:xfrm>
            <a:off x="1287463" y="1800225"/>
            <a:ext cx="8377237" cy="2751138"/>
          </a:xfrm>
          <a:prstGeom prst="foldedCorner">
            <a:avLst>
              <a:gd name="adj" fmla="val 50000"/>
            </a:avLst>
          </a:prstGeom>
          <a:solidFill>
            <a:srgbClr val="E0F1EB"/>
          </a:solidFill>
          <a:ln w="9525" cap="flat" cmpd="sng">
            <a:solidFill>
              <a:schemeClr val="accent1"/>
            </a:solidFill>
            <a:prstDash val="solid"/>
            <a:headEnd type="none" w="med" len="med"/>
            <a:tailEnd type="none" w="med" len="med"/>
          </a:ln>
        </p:spPr>
        <p:txBody>
          <a:bodyPr>
            <a:spAutoFit/>
          </a:bodyPr>
          <a:p>
            <a:endParaRPr lang="en-US" altLang="en-US" sz="2800" dirty="0">
              <a:latin typeface="Nunito Black" pitchFamily="2" charset="0"/>
            </a:endParaRPr>
          </a:p>
          <a:p>
            <a:r>
              <a:rPr lang="en-US" altLang="en-US" sz="2800" dirty="0">
                <a:latin typeface="Nunito Black" pitchFamily="2" charset="0"/>
              </a:rPr>
              <a:t>Hoàn thiện tranh vẽ hay bộ sưu tập ảnh, sơ đồ, … về chủ đề đã lựa chọn.</a:t>
            </a:r>
            <a:endParaRPr lang="en-US" altLang="en-US" sz="2800" dirty="0">
              <a:latin typeface="Nunito Black" pitchFamily="2" charset="0"/>
            </a:endParaRPr>
          </a:p>
        </p:txBody>
      </p:sp>
      <p:sp>
        <p:nvSpPr>
          <p:cNvPr id="48133" name="TextBox 9"/>
          <p:cNvSpPr txBox="1"/>
          <p:nvPr/>
        </p:nvSpPr>
        <p:spPr>
          <a:xfrm rot="-340673">
            <a:off x="760413" y="1719263"/>
            <a:ext cx="4627562" cy="400050"/>
          </a:xfrm>
          <a:prstGeom prst="rect">
            <a:avLst/>
          </a:prstGeom>
          <a:solidFill>
            <a:srgbClr val="45B29B"/>
          </a:solidFill>
          <a:ln w="9525">
            <a:noFill/>
          </a:ln>
        </p:spPr>
        <p:txBody>
          <a:bodyPr>
            <a:spAutoFit/>
          </a:bodyPr>
          <a:p>
            <a:r>
              <a:rPr lang="en-US" altLang="en-US" sz="2000" dirty="0">
                <a:solidFill>
                  <a:schemeClr val="bg1"/>
                </a:solidFill>
                <a:latin typeface="Nunito Black" pitchFamily="2" charset="0"/>
              </a:rPr>
              <a:t>Dự án: Giới thiệu về địa phương em</a:t>
            </a:r>
            <a:endParaRPr lang="en-US" altLang="en-US" sz="2000" dirty="0">
              <a:solidFill>
                <a:schemeClr val="bg1"/>
              </a:solidFill>
              <a:latin typeface="Nunito Black" pitchFamily="2" charset="0"/>
            </a:endParaRPr>
          </a:p>
        </p:txBody>
      </p:sp>
      <p:pic>
        <p:nvPicPr>
          <p:cNvPr id="48134" name="Picture 3"/>
          <p:cNvPicPr>
            <a:picLocks noChangeAspect="1"/>
          </p:cNvPicPr>
          <p:nvPr/>
        </p:nvPicPr>
        <p:blipFill>
          <a:blip r:embed="rId3"/>
          <a:stretch>
            <a:fillRect/>
          </a:stretch>
        </p:blipFill>
        <p:spPr>
          <a:xfrm>
            <a:off x="9355138" y="280988"/>
            <a:ext cx="1690687" cy="2085975"/>
          </a:xfrm>
          <a:prstGeom prst="rect">
            <a:avLst/>
          </a:prstGeom>
          <a:noFill/>
          <a:ln w="9525">
            <a:noFill/>
          </a:ln>
        </p:spPr>
      </p:pic>
      <p:pic>
        <p:nvPicPr>
          <p:cNvPr id="48135" name="Picture 2"/>
          <p:cNvPicPr>
            <a:picLocks noChangeAspect="1"/>
          </p:cNvPicPr>
          <p:nvPr/>
        </p:nvPicPr>
        <p:blipFill>
          <a:blip r:embed="rId4"/>
          <a:stretch>
            <a:fillRect/>
          </a:stretch>
        </p:blipFill>
        <p:spPr>
          <a:xfrm>
            <a:off x="2451100" y="4775200"/>
            <a:ext cx="2836863" cy="1801813"/>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2"/>
          <p:cNvPicPr>
            <a:picLocks noChangeAspect="1"/>
          </p:cNvPicPr>
          <p:nvPr/>
        </p:nvPicPr>
        <p:blipFill>
          <a:blip r:embed="rId1"/>
          <a:srcRect b="1736"/>
          <a:stretch>
            <a:fillRect/>
          </a:stretch>
        </p:blipFill>
        <p:spPr>
          <a:xfrm>
            <a:off x="0" y="0"/>
            <a:ext cx="12192000" cy="6858000"/>
          </a:xfrm>
          <a:prstGeom prst="rect">
            <a:avLst/>
          </a:prstGeom>
          <a:noFill/>
          <a:ln w="9525">
            <a:noFill/>
          </a:ln>
        </p:spPr>
      </p:pic>
      <p:pic>
        <p:nvPicPr>
          <p:cNvPr id="49155" name="Picture 4" descr="A picture containing diagram&#10;&#10;Description automatically generated"/>
          <p:cNvPicPr>
            <a:picLocks noChangeAspect="1"/>
          </p:cNvPicPr>
          <p:nvPr/>
        </p:nvPicPr>
        <p:blipFill>
          <a:blip r:embed="rId2"/>
          <a:stretch>
            <a:fillRect/>
          </a:stretch>
        </p:blipFill>
        <p:spPr>
          <a:xfrm>
            <a:off x="9986963" y="-1603375"/>
            <a:ext cx="1436687" cy="142875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8" name="Rectangle 7" descr="&quot;&quot;"/>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0179" name="Picture 9"/>
          <p:cNvPicPr>
            <a:picLocks noChangeAspect="1"/>
          </p:cNvPicPr>
          <p:nvPr/>
        </p:nvPicPr>
        <p:blipFill>
          <a:blip r:embed="rId1"/>
          <a:srcRect t="4753" r="2" b="5708"/>
          <a:stretch>
            <a:fillRect/>
          </a:stretch>
        </p:blipFill>
        <p:spPr>
          <a:xfrm>
            <a:off x="0" y="0"/>
            <a:ext cx="9947275" cy="6858000"/>
          </a:xfrm>
          <a:prstGeom prst="rect">
            <a:avLst/>
          </a:prstGeom>
          <a:noFill/>
          <a:ln w="9525">
            <a:noFill/>
          </a:ln>
        </p:spPr>
      </p:pic>
      <p:sp>
        <p:nvSpPr>
          <p:cNvPr id="10" name="Freeform: Shape 9" descr="&quot;&quot;"/>
          <p:cNvSpPr>
            <a:spLocks noGrp="1" noRot="1" noChangeAspect="1" noMove="1" noResize="1" noEditPoints="1" noAdjustHandles="1" noChangeArrowheads="1" noChangeShapeType="1" noTextEdit="1"/>
          </p:cNvSpPr>
          <p:nvPr/>
        </p:nvSpPr>
        <p:spPr>
          <a:xfrm flipH="1">
            <a:off x="6986588" y="0"/>
            <a:ext cx="520541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useBgFill="1">
        <p:nvSpPr>
          <p:cNvPr id="12" name="Freeform: Shape 11" descr="&quot;&quot;"/>
          <p:cNvSpPr>
            <a:spLocks noGrp="1" noRot="1" noChangeAspect="1" noMove="1" noResize="1" noEditPoints="1" noAdjustHandles="1" noChangeArrowheads="1" noChangeShapeType="1" noTextEdit="1"/>
          </p:cNvSpPr>
          <p:nvPr/>
        </p:nvSpPr>
        <p:spPr>
          <a:xfrm>
            <a:off x="7148513" y="0"/>
            <a:ext cx="5043488"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descr="&quot;&quot;"/>
          <p:cNvSpPr>
            <a:spLocks noGrp="1" noRot="1" noChangeAspect="1" noMove="1" noResize="1" noEditPoints="1" noAdjustHandles="1" noChangeArrowheads="1" noChangeShapeType="1" noTextEdit="1"/>
          </p:cNvSpPr>
          <p:nvPr/>
        </p:nvSpPr>
        <p:spPr>
          <a:xfrm flipH="1">
            <a:off x="6697663" y="0"/>
            <a:ext cx="2528888"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183" name="TextBox 2"/>
          <p:cNvSpPr txBox="1"/>
          <p:nvPr/>
        </p:nvSpPr>
        <p:spPr>
          <a:xfrm>
            <a:off x="7305675" y="2606675"/>
            <a:ext cx="4918075" cy="1225550"/>
          </a:xfrm>
          <a:prstGeom prst="rect">
            <a:avLst/>
          </a:prstGeom>
          <a:noFill/>
          <a:ln w="9525">
            <a:noFill/>
          </a:ln>
        </p:spPr>
        <p:txBody>
          <a:bodyPr/>
          <a:p>
            <a:pPr algn="ctr" eaLnBrk="1" hangingPunct="1">
              <a:lnSpc>
                <a:spcPct val="90000"/>
              </a:lnSpc>
              <a:spcAft>
                <a:spcPts val="600"/>
              </a:spcAft>
            </a:pPr>
            <a:r>
              <a:rPr lang="en-US" altLang="en-US" sz="7200" dirty="0">
                <a:solidFill>
                  <a:srgbClr val="00B050"/>
                </a:solidFill>
                <a:latin typeface="Nunito Black" pitchFamily="2" charset="0"/>
              </a:rPr>
              <a:t>Củng cố</a:t>
            </a:r>
            <a:endParaRPr lang="en-US" altLang="en-US" sz="7200" dirty="0">
              <a:solidFill>
                <a:srgbClr val="00B050"/>
              </a:solidFill>
              <a:latin typeface="Nunito Black" pitchFamily="2" charset="0"/>
            </a:endParaRPr>
          </a:p>
          <a:p>
            <a:pPr algn="ctr" eaLnBrk="1" hangingPunct="1">
              <a:lnSpc>
                <a:spcPct val="90000"/>
              </a:lnSpc>
              <a:spcAft>
                <a:spcPts val="600"/>
              </a:spcAft>
            </a:pPr>
            <a:r>
              <a:rPr lang="en-US" altLang="en-US" sz="7200" dirty="0">
                <a:solidFill>
                  <a:srgbClr val="00B050"/>
                </a:solidFill>
                <a:latin typeface="Nunito Black" pitchFamily="2" charset="0"/>
              </a:rPr>
              <a:t>Dặn dò</a:t>
            </a:r>
            <a:endParaRPr lang="en-US" altLang="en-US" sz="7200" dirty="0">
              <a:solidFill>
                <a:srgbClr val="00B050"/>
              </a:solidFill>
              <a:latin typeface="Nunito Black" pitchFamily="2"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a:buNone/>
            </a:pPr>
            <a:endParaRPr lang="zh-CN" altLang="en-US" dirty="0">
              <a:solidFill>
                <a:srgbClr val="FFFFFF"/>
              </a:solidFill>
              <a:latin typeface="Calibri" panose="020F0502020204030204" pitchFamily="34" charset="0"/>
              <a:ea typeface="SimSun" panose="02010600030101010101" pitchFamily="2" charset="-122"/>
              <a:sym typeface="+mn-lt"/>
            </a:endParaRPr>
          </a:p>
        </p:txBody>
      </p:sp>
      <p:pic>
        <p:nvPicPr>
          <p:cNvPr id="51203" name="图片 8"/>
          <p:cNvPicPr>
            <a:picLocks noChangeAspect="1"/>
          </p:cNvPicPr>
          <p:nvPr/>
        </p:nvPicPr>
        <p:blipFill>
          <a:blip r:embed="rId1"/>
          <a:stretch>
            <a:fillRect/>
          </a:stretch>
        </p:blipFill>
        <p:spPr>
          <a:xfrm>
            <a:off x="3595688" y="57150"/>
            <a:ext cx="5002212" cy="1549400"/>
          </a:xfrm>
          <a:prstGeom prst="rect">
            <a:avLst/>
          </a:prstGeom>
          <a:noFill/>
          <a:ln w="9525">
            <a:noFill/>
          </a:ln>
        </p:spPr>
      </p:pic>
      <p:pic>
        <p:nvPicPr>
          <p:cNvPr id="51204" name="图片 3"/>
          <p:cNvPicPr>
            <a:picLocks noChangeAspect="1"/>
          </p:cNvPicPr>
          <p:nvPr/>
        </p:nvPicPr>
        <p:blipFill>
          <a:blip r:embed="rId2"/>
          <a:stretch>
            <a:fillRect/>
          </a:stretch>
        </p:blipFill>
        <p:spPr>
          <a:xfrm rot="229869">
            <a:off x="630238" y="-766762"/>
            <a:ext cx="11153775" cy="9183687"/>
          </a:xfrm>
          <a:prstGeom prst="rect">
            <a:avLst/>
          </a:prstGeom>
          <a:noFill/>
          <a:ln w="9525">
            <a:noFill/>
          </a:ln>
        </p:spPr>
      </p:pic>
      <p:sp>
        <p:nvSpPr>
          <p:cNvPr id="7" name="矩形 39"/>
          <p:cNvSpPr>
            <a:spLocks noChangeArrowheads="1"/>
          </p:cNvSpPr>
          <p:nvPr/>
        </p:nvSpPr>
        <p:spPr bwMode="auto">
          <a:xfrm>
            <a:off x="3910013" y="2003425"/>
            <a:ext cx="4067175" cy="739775"/>
          </a:xfrm>
          <a:prstGeom prst="rect">
            <a:avLst/>
          </a:prstGeom>
          <a:noFill/>
          <a:ln>
            <a:noFill/>
          </a:ln>
        </p:spPr>
        <p:txBody>
          <a:bodyPr>
            <a:spAutoFit/>
          </a:bodyPr>
          <a:p>
            <a:pPr defTabSz="1217930">
              <a:lnSpc>
                <a:spcPct val="150000"/>
              </a:lnSpc>
              <a:spcBef>
                <a:spcPts val="1000"/>
              </a:spcBef>
              <a:buNone/>
            </a:pPr>
            <a:endParaRPr lang="zh-CN" altLang="en-US" sz="3200" b="1" dirty="0">
              <a:solidFill>
                <a:srgbClr val="DC5D3D"/>
              </a:solidFill>
              <a:latin typeface="Calibri" panose="020F0502020204030204" pitchFamily="34" charset="0"/>
              <a:ea typeface="SimSun" panose="02010600030101010101" pitchFamily="2" charset="-122"/>
              <a:sym typeface="+mn-lt"/>
            </a:endParaRPr>
          </a:p>
        </p:txBody>
      </p:sp>
      <p:pic>
        <p:nvPicPr>
          <p:cNvPr id="51206" name="图片 7"/>
          <p:cNvPicPr>
            <a:picLocks noChangeAspect="1"/>
          </p:cNvPicPr>
          <p:nvPr/>
        </p:nvPicPr>
        <p:blipFill>
          <a:blip r:embed="rId3"/>
          <a:stretch>
            <a:fillRect/>
          </a:stretch>
        </p:blipFill>
        <p:spPr>
          <a:xfrm>
            <a:off x="1282700" y="698500"/>
            <a:ext cx="2352675" cy="2411413"/>
          </a:xfrm>
          <a:prstGeom prst="rect">
            <a:avLst/>
          </a:prstGeom>
          <a:noFill/>
          <a:ln w="9525">
            <a:noFill/>
          </a:ln>
        </p:spPr>
      </p:pic>
      <p:pic>
        <p:nvPicPr>
          <p:cNvPr id="10" name="图片 20"/>
          <p:cNvPicPr>
            <a:picLocks noChangeAspect="1"/>
          </p:cNvPicPr>
          <p:nvPr/>
        </p:nvPicPr>
        <p:blipFill>
          <a:blip r:embed="rId4"/>
          <a:stretch>
            <a:fillRect/>
          </a:stretch>
        </p:blipFill>
        <p:spPr>
          <a:xfrm>
            <a:off x="6621463" y="4314825"/>
            <a:ext cx="1441450" cy="1925638"/>
          </a:xfrm>
          <a:prstGeom prst="rect">
            <a:avLst/>
          </a:prstGeom>
          <a:noFill/>
          <a:ln w="9525">
            <a:noFill/>
          </a:ln>
        </p:spPr>
      </p:pic>
      <p:grpSp>
        <p:nvGrpSpPr>
          <p:cNvPr id="51208" name="Group 9"/>
          <p:cNvGrpSpPr>
            <a:grpSpLocks noChangeAspect="1"/>
          </p:cNvGrpSpPr>
          <p:nvPr/>
        </p:nvGrpSpPr>
        <p:grpSpPr>
          <a:xfrm>
            <a:off x="5446713" y="1535113"/>
            <a:ext cx="1298575" cy="1296987"/>
            <a:chOff x="0" y="0"/>
            <a:chExt cx="6350000" cy="6349975"/>
          </a:xfrm>
        </p:grpSpPr>
        <p:sp>
          <p:nvSpPr>
            <p:cNvPr id="51210" name="Freeform 10"/>
            <p:cNvSpPr/>
            <p:nvPr/>
          </p:nvSpPr>
          <p:spPr>
            <a:xfrm>
              <a:off x="0" y="0"/>
              <a:ext cx="6350000" cy="6349974"/>
            </a:xfrm>
            <a:custGeom>
              <a:avLst/>
              <a:gdLst/>
              <a:ahLst/>
              <a:cxnLst>
                <a:cxn ang="0">
                  <a:pos x="6350000" y="3175025"/>
                </a:cxn>
                <a:cxn ang="0">
                  <a:pos x="3175000" y="6349974"/>
                </a:cxn>
                <a:cxn ang="0">
                  <a:pos x="0" y="3175025"/>
                </a:cxn>
                <a:cxn ang="0">
                  <a:pos x="3175000" y="0"/>
                </a:cxn>
                <a:cxn ang="0">
                  <a:pos x="6350000" y="3175025"/>
                </a:cxn>
              </a:cxnLst>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stretch>
                <a:fillRect/>
              </a:stretch>
            </a:blipFill>
            <a:ln w="9525">
              <a:noFill/>
            </a:ln>
          </p:spPr>
          <p:txBody>
            <a:bodyPr/>
            <a:p>
              <a:endParaRPr lang="en-US"/>
            </a:p>
          </p:txBody>
        </p:sp>
      </p:grpSp>
      <p:sp>
        <p:nvSpPr>
          <p:cNvPr id="51209" name="TextBox 12"/>
          <p:cNvSpPr txBox="1"/>
          <p:nvPr/>
        </p:nvSpPr>
        <p:spPr>
          <a:xfrm>
            <a:off x="3087688" y="2994025"/>
            <a:ext cx="6897687" cy="830263"/>
          </a:xfrm>
          <a:prstGeom prst="rect">
            <a:avLst/>
          </a:prstGeom>
          <a:noFill/>
          <a:ln w="9525">
            <a:noFill/>
          </a:ln>
        </p:spPr>
        <p:txBody>
          <a:bodyPr>
            <a:spAutoFit/>
          </a:bodyPr>
          <a:p>
            <a:r>
              <a:rPr lang="en-US" altLang="en-US" sz="4800" b="1" dirty="0">
                <a:solidFill>
                  <a:srgbClr val="00B050"/>
                </a:solidFill>
                <a:latin typeface="Gluten"/>
              </a:rPr>
              <a:t>Hẹn gặp lại các em</a:t>
            </a:r>
            <a:r>
              <a:rPr lang="en-US" altLang="en-US" sz="4800" b="1" dirty="0">
                <a:solidFill>
                  <a:srgbClr val="307B8A"/>
                </a:solidFill>
                <a:latin typeface="Gluten"/>
              </a:rPr>
              <a:t>!</a:t>
            </a:r>
            <a:endParaRPr lang="en-US" altLang="en-US" sz="4800" b="1" dirty="0">
              <a:solidFill>
                <a:srgbClr val="307B8A"/>
              </a:solidFill>
              <a:latin typeface="Gluten"/>
            </a:endParaRPr>
          </a:p>
        </p:txBody>
      </p:sp>
    </p:spTree>
  </p:cSld>
  <p:clrMapOvr>
    <a:masterClrMapping/>
  </p:clrMapOvr>
  <p:transition spd="slow" advClick="0" advTm="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 name="TextBox 2"/>
          <p:cNvSpPr txBox="1"/>
          <p:nvPr/>
        </p:nvSpPr>
        <p:spPr>
          <a:xfrm>
            <a:off x="971550" y="361950"/>
            <a:ext cx="10145713" cy="954088"/>
          </a:xfrm>
          <a:prstGeom prst="rect">
            <a:avLst/>
          </a:prstGeom>
          <a:noFill/>
          <a:ln w="9525">
            <a:noFill/>
          </a:ln>
        </p:spPr>
        <p:txBody>
          <a:bodyPr>
            <a:spAutoFit/>
          </a:bodyPr>
          <a:p>
            <a:pPr eaLnBrk="1" hangingPunct="1"/>
            <a:r>
              <a:rPr lang="vi-VN" altLang="en-US" sz="2800" dirty="0">
                <a:solidFill>
                  <a:srgbClr val="00B050"/>
                </a:solidFill>
                <a:latin typeface="Nunito Black" pitchFamily="2" charset="0"/>
              </a:rPr>
              <a:t>Em đã từng đi tham quan ở đâu? Kể về điều em thích nhất ở nơi đó.</a:t>
            </a:r>
            <a:endParaRPr lang="en-US" altLang="en-US" sz="2800" dirty="0">
              <a:solidFill>
                <a:srgbClr val="00B050"/>
              </a:solidFill>
              <a:latin typeface="Nunito Black" pitchFamily="2" charset="0"/>
            </a:endParaRPr>
          </a:p>
        </p:txBody>
      </p:sp>
      <p:pic>
        <p:nvPicPr>
          <p:cNvPr id="18435" name="Picture 4"/>
          <p:cNvPicPr>
            <a:picLocks noChangeAspect="1"/>
          </p:cNvPicPr>
          <p:nvPr/>
        </p:nvPicPr>
        <p:blipFill>
          <a:blip r:embed="rId2"/>
          <a:stretch>
            <a:fillRect/>
          </a:stretch>
        </p:blipFill>
        <p:spPr>
          <a:xfrm>
            <a:off x="190500" y="257175"/>
            <a:ext cx="781050" cy="857250"/>
          </a:xfrm>
          <a:prstGeom prst="rect">
            <a:avLst/>
          </a:prstGeom>
          <a:noFill/>
          <a:ln w="9525">
            <a:noFill/>
          </a:ln>
        </p:spPr>
      </p:pic>
      <p:pic>
        <p:nvPicPr>
          <p:cNvPr id="1026" name="Picture 2" descr="Văn Miếu Quốc Tử Giám – Dacsan.com"/>
          <p:cNvPicPr>
            <a:picLocks noChangeAspect="1"/>
          </p:cNvPicPr>
          <p:nvPr/>
        </p:nvPicPr>
        <p:blipFill>
          <a:blip r:embed="rId3"/>
          <a:stretch>
            <a:fillRect/>
          </a:stretch>
        </p:blipFill>
        <p:spPr>
          <a:xfrm>
            <a:off x="812800" y="1739900"/>
            <a:ext cx="5008563" cy="2632075"/>
          </a:xfrm>
          <a:prstGeom prst="rect">
            <a:avLst/>
          </a:prstGeom>
          <a:noFill/>
          <a:ln w="9525">
            <a:noFill/>
          </a:ln>
        </p:spPr>
      </p:pic>
      <p:sp>
        <p:nvSpPr>
          <p:cNvPr id="6" name="TextBox 5"/>
          <p:cNvSpPr txBox="1"/>
          <p:nvPr/>
        </p:nvSpPr>
        <p:spPr>
          <a:xfrm>
            <a:off x="812800" y="4597400"/>
            <a:ext cx="4673600" cy="522288"/>
          </a:xfrm>
          <a:prstGeom prst="rect">
            <a:avLst/>
          </a:prstGeom>
          <a:noFill/>
          <a:ln w="9525">
            <a:noFill/>
          </a:ln>
        </p:spPr>
        <p:txBody>
          <a:bodyPr>
            <a:spAutoFit/>
          </a:bodyPr>
          <a:p>
            <a:pPr eaLnBrk="1" hangingPunct="1"/>
            <a:r>
              <a:rPr lang="en-US" altLang="en-US" sz="2800" dirty="0">
                <a:solidFill>
                  <a:srgbClr val="00B050"/>
                </a:solidFill>
                <a:latin typeface="Nunito Black" pitchFamily="2" charset="0"/>
              </a:rPr>
              <a:t>Văn Miếu Quốc Tử Giám</a:t>
            </a:r>
            <a:endParaRPr lang="en-US" altLang="en-US" sz="2800" dirty="0">
              <a:solidFill>
                <a:srgbClr val="00B050"/>
              </a:solidFill>
              <a:latin typeface="Nunito Black" pitchFamily="2" charset="0"/>
            </a:endParaRPr>
          </a:p>
        </p:txBody>
      </p:sp>
      <p:pic>
        <p:nvPicPr>
          <p:cNvPr id="1028" name="Picture 4" descr="Bật mí 15+ địa điểm du lịch Hạ Long siêu bánh cuốn"/>
          <p:cNvPicPr>
            <a:picLocks noChangeAspect="1"/>
          </p:cNvPicPr>
          <p:nvPr/>
        </p:nvPicPr>
        <p:blipFill>
          <a:blip r:embed="rId4"/>
          <a:stretch>
            <a:fillRect/>
          </a:stretch>
        </p:blipFill>
        <p:spPr>
          <a:xfrm>
            <a:off x="6096000" y="1377950"/>
            <a:ext cx="5392738" cy="3702050"/>
          </a:xfrm>
          <a:prstGeom prst="rect">
            <a:avLst/>
          </a:prstGeom>
          <a:noFill/>
          <a:ln w="9525">
            <a:noFill/>
          </a:ln>
        </p:spPr>
      </p:pic>
      <p:sp>
        <p:nvSpPr>
          <p:cNvPr id="9" name="TextBox 8"/>
          <p:cNvSpPr txBox="1"/>
          <p:nvPr/>
        </p:nvSpPr>
        <p:spPr>
          <a:xfrm>
            <a:off x="6883400" y="5218113"/>
            <a:ext cx="3817938" cy="523875"/>
          </a:xfrm>
          <a:prstGeom prst="rect">
            <a:avLst/>
          </a:prstGeom>
          <a:noFill/>
          <a:ln w="9525">
            <a:noFill/>
          </a:ln>
        </p:spPr>
        <p:txBody>
          <a:bodyPr>
            <a:spAutoFit/>
          </a:bodyPr>
          <a:p>
            <a:pPr algn="ctr" eaLnBrk="1" hangingPunct="1"/>
            <a:r>
              <a:rPr lang="en-US" altLang="en-US" sz="2800" dirty="0">
                <a:solidFill>
                  <a:srgbClr val="00B050"/>
                </a:solidFill>
                <a:latin typeface="Nunito Black" pitchFamily="2" charset="0"/>
              </a:rPr>
              <a:t>Vịnh Hạ Long</a:t>
            </a:r>
            <a:endParaRPr lang="en-US" altLang="en-US" sz="2800" dirty="0">
              <a:solidFill>
                <a:srgbClr val="00B05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9" name="Rectangle 3078" descr="&quot;&quot;"/>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3074" name="Picture 2" descr="Chùa Một Cột ở đâu? - Đóa hoa sen giữa lòng thủ đô"/>
          <p:cNvPicPr>
            <a:picLocks noChangeAspect="1" noChangeArrowheads="1"/>
          </p:cNvPicPr>
          <p:nvPr/>
        </p:nvPicPr>
        <p:blipFill rotWithShape="1">
          <a:blip r:embed="rId1"/>
          <a:srcRect t="3703"/>
          <a:stretch>
            <a:fillRect/>
          </a:stretch>
        </p:blipFill>
        <p:spPr bwMode="auto">
          <a:xfrm>
            <a:off x="20" y="1"/>
            <a:ext cx="12191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a:noFill/>
        </p:spPr>
      </p:pic>
      <p:sp>
        <p:nvSpPr>
          <p:cNvPr id="10" name="TextBox 9"/>
          <p:cNvSpPr txBox="1"/>
          <p:nvPr/>
        </p:nvSpPr>
        <p:spPr>
          <a:xfrm>
            <a:off x="5040313" y="6005513"/>
            <a:ext cx="4672012" cy="522287"/>
          </a:xfrm>
          <a:prstGeom prst="rect">
            <a:avLst/>
          </a:prstGeom>
          <a:noFill/>
          <a:ln w="9525">
            <a:noFill/>
          </a:ln>
        </p:spPr>
        <p:txBody>
          <a:bodyPr>
            <a:spAutoFit/>
          </a:bodyPr>
          <a:p>
            <a:pPr eaLnBrk="1" hangingPunct="1"/>
            <a:r>
              <a:rPr lang="en-US" altLang="en-US" sz="2800" dirty="0">
                <a:solidFill>
                  <a:srgbClr val="00B050"/>
                </a:solidFill>
                <a:latin typeface="Nunito Black" pitchFamily="2" charset="0"/>
              </a:rPr>
              <a:t>Chùa Một Cột</a:t>
            </a:r>
            <a:endParaRPr lang="en-US" altLang="en-US" sz="2800" dirty="0">
              <a:solidFill>
                <a:srgbClr val="00B050"/>
              </a:solidFill>
              <a:latin typeface="Nunito Black" pitchFamily="2" charset="0"/>
            </a:endParaRPr>
          </a:p>
        </p:txBody>
      </p:sp>
      <p:pic>
        <p:nvPicPr>
          <p:cNvPr id="19461" name="Picture 4" descr="A picture containing diagram&#10;&#10;Description automatically generated"/>
          <p:cNvPicPr>
            <a:picLocks noChangeAspect="1"/>
          </p:cNvPicPr>
          <p:nvPr/>
        </p:nvPicPr>
        <p:blipFill>
          <a:blip r:embed="rId2"/>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052" name="Picture 4" descr="Tham quan nhà tù Hỏa Lò - Khu di tích lịch sử giữa lòng thủ đô"/>
          <p:cNvPicPr>
            <a:picLocks noChangeAspect="1" noChangeArrowheads="1"/>
          </p:cNvPicPr>
          <p:nvPr/>
        </p:nvPicPr>
        <p:blipFill rotWithShape="1">
          <a:blip r:embed="rId1"/>
          <a:srcRect l="3443" r="13311"/>
          <a:stretch>
            <a:fillRect/>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p:spPr>
      </p:pic>
      <p:pic>
        <p:nvPicPr>
          <p:cNvPr id="2050" name="Picture 2" descr="Di tích lịch sử Nhà tù Hỏa Lò - “Địa chỉ đỏ” giữa lòng Thủ đô - Ảnh thời sự  trong nước - Văn hoá &amp; Xã hội - Thông tấn xã Việt Nam (TTXVN)"/>
          <p:cNvPicPr>
            <a:picLocks noChangeAspect="1" noChangeArrowheads="1"/>
          </p:cNvPicPr>
          <p:nvPr/>
        </p:nvPicPr>
        <p:blipFill rotWithShape="1">
          <a:blip r:embed="rId2"/>
          <a:srcRect l="25252" r="21970"/>
          <a:stretch>
            <a:fillRect/>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p:spPr>
      </p:pic>
      <p:pic>
        <p:nvPicPr>
          <p:cNvPr id="14" name="Picture 4"/>
          <p:cNvPicPr>
            <a:picLocks noChangeAspect="1"/>
          </p:cNvPicPr>
          <p:nvPr/>
        </p:nvPicPr>
        <p:blipFill>
          <a:blip r:embed="rId3"/>
          <a:stretch>
            <a:fillRect/>
          </a:stretch>
        </p:blipFill>
        <p:spPr>
          <a:xfrm>
            <a:off x="8472488" y="5753100"/>
            <a:ext cx="3033712" cy="820738"/>
          </a:xfrm>
          <a:prstGeom prst="rect">
            <a:avLst/>
          </a:prstGeom>
          <a:noFill/>
          <a:ln w="9525">
            <a:noFill/>
          </a:ln>
        </p:spPr>
      </p:pic>
      <p:sp>
        <p:nvSpPr>
          <p:cNvPr id="13" name="TextBox 12"/>
          <p:cNvSpPr txBox="1"/>
          <p:nvPr/>
        </p:nvSpPr>
        <p:spPr>
          <a:xfrm>
            <a:off x="8472488" y="5929313"/>
            <a:ext cx="4672012" cy="522287"/>
          </a:xfrm>
          <a:prstGeom prst="rect">
            <a:avLst/>
          </a:prstGeom>
          <a:noFill/>
          <a:ln w="9525">
            <a:noFill/>
          </a:ln>
        </p:spPr>
        <p:txBody>
          <a:bodyPr>
            <a:spAutoFit/>
          </a:bodyPr>
          <a:p>
            <a:pPr eaLnBrk="1" hangingPunct="1"/>
            <a:r>
              <a:rPr lang="en-US" altLang="en-US" sz="2800" dirty="0">
                <a:solidFill>
                  <a:srgbClr val="FFC000"/>
                </a:solidFill>
                <a:latin typeface="Nunito Black" pitchFamily="2" charset="0"/>
              </a:rPr>
              <a:t>Nhà tù Hỏa Lò</a:t>
            </a:r>
            <a:endParaRPr lang="en-US" altLang="en-US" sz="2800" dirty="0">
              <a:solidFill>
                <a:srgbClr val="FFC000"/>
              </a:solidFill>
              <a:latin typeface="Nunito Black" pitchFamily="2" charset="0"/>
            </a:endParaRPr>
          </a:p>
        </p:txBody>
      </p:sp>
      <p:pic>
        <p:nvPicPr>
          <p:cNvPr id="20486" name="Picture 5" descr="A picture containing diagram&#10;&#10;Description automatically generated"/>
          <p:cNvPicPr>
            <a:picLocks noChangeAspect="1"/>
          </p:cNvPicPr>
          <p:nvPr/>
        </p:nvPicPr>
        <p:blipFill>
          <a:blip r:embed="rId4"/>
          <a:stretch>
            <a:fillRect/>
          </a:stretch>
        </p:blipFill>
        <p:spPr>
          <a:xfrm>
            <a:off x="9986963" y="-1603375"/>
            <a:ext cx="1436687"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0-#ppt_w/2"/>
                                          </p:val>
                                        </p:tav>
                                        <p:tav tm="100000">
                                          <p:val>
                                            <p:strVal val="#ppt_x"/>
                                          </p:val>
                                        </p:tav>
                                      </p:tavLst>
                                    </p:anim>
                                    <p:anim calcmode="lin" valueType="num">
                                      <p:cBhvr additive="base">
                                        <p:cTn id="14"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useBgFill="1">
        <p:nvSpPr>
          <p:cNvPr id="8" name="Rectangle 7" descr="&quot;&quot;"/>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1507" name="Picture 9"/>
          <p:cNvPicPr>
            <a:picLocks noChangeAspect="1"/>
          </p:cNvPicPr>
          <p:nvPr/>
        </p:nvPicPr>
        <p:blipFill>
          <a:blip r:embed="rId1"/>
          <a:srcRect t="4753" r="2" b="5708"/>
          <a:stretch>
            <a:fillRect/>
          </a:stretch>
        </p:blipFill>
        <p:spPr>
          <a:xfrm>
            <a:off x="0" y="0"/>
            <a:ext cx="9947275" cy="6858000"/>
          </a:xfrm>
          <a:prstGeom prst="rect">
            <a:avLst/>
          </a:prstGeom>
          <a:noFill/>
          <a:ln w="9525">
            <a:noFill/>
          </a:ln>
        </p:spPr>
      </p:pic>
      <p:sp>
        <p:nvSpPr>
          <p:cNvPr id="10" name="Freeform: Shape 9" descr="&quot;&quot;"/>
          <p:cNvSpPr>
            <a:spLocks noGrp="1" noRot="1" noChangeAspect="1" noMove="1" noResize="1" noEditPoints="1" noAdjustHandles="1" noChangeArrowheads="1" noChangeShapeType="1" noTextEdit="1"/>
          </p:cNvSpPr>
          <p:nvPr/>
        </p:nvSpPr>
        <p:spPr>
          <a:xfrm flipH="1">
            <a:off x="6986588" y="0"/>
            <a:ext cx="520541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useBgFill="1">
        <p:nvSpPr>
          <p:cNvPr id="12" name="Freeform: Shape 11" descr="&quot;&quot;"/>
          <p:cNvSpPr>
            <a:spLocks noGrp="1" noRot="1" noChangeAspect="1" noMove="1" noResize="1" noEditPoints="1" noAdjustHandles="1" noChangeArrowheads="1" noChangeShapeType="1" noTextEdit="1"/>
          </p:cNvSpPr>
          <p:nvPr/>
        </p:nvSpPr>
        <p:spPr>
          <a:xfrm>
            <a:off x="7148513" y="0"/>
            <a:ext cx="5043488"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descr="&quot;&quot;"/>
          <p:cNvSpPr>
            <a:spLocks noGrp="1" noRot="1" noChangeAspect="1" noMove="1" noResize="1" noEditPoints="1" noAdjustHandles="1" noChangeArrowheads="1" noChangeShapeType="1" noTextEdit="1"/>
          </p:cNvSpPr>
          <p:nvPr/>
        </p:nvSpPr>
        <p:spPr>
          <a:xfrm flipH="1">
            <a:off x="6697663" y="0"/>
            <a:ext cx="2528888"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511" name="TextBox 2"/>
          <p:cNvSpPr txBox="1"/>
          <p:nvPr/>
        </p:nvSpPr>
        <p:spPr>
          <a:xfrm>
            <a:off x="7435850" y="2606675"/>
            <a:ext cx="5743575" cy="2700338"/>
          </a:xfrm>
          <a:prstGeom prst="rect">
            <a:avLst/>
          </a:prstGeom>
          <a:noFill/>
          <a:ln w="9525">
            <a:noFill/>
          </a:ln>
        </p:spPr>
        <p:txBody>
          <a:bodyPr/>
          <a:p>
            <a:pPr eaLnBrk="1" hangingPunct="1">
              <a:lnSpc>
                <a:spcPct val="90000"/>
              </a:lnSpc>
              <a:spcAft>
                <a:spcPts val="600"/>
              </a:spcAft>
            </a:pPr>
            <a:r>
              <a:rPr lang="en-US" altLang="en-US" sz="7200" dirty="0">
                <a:solidFill>
                  <a:srgbClr val="00B050"/>
                </a:solidFill>
                <a:latin typeface="Nunito Black" pitchFamily="2" charset="0"/>
              </a:rPr>
              <a:t>Khám phá</a:t>
            </a:r>
            <a:endParaRPr lang="en-US" altLang="en-US" sz="7200" dirty="0">
              <a:solidFill>
                <a:srgbClr val="00B050"/>
              </a:solidFill>
              <a:latin typeface="Nunito Black"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2530" name="Picture 2"/>
          <p:cNvPicPr>
            <a:picLocks noChangeAspect="1"/>
          </p:cNvPicPr>
          <p:nvPr/>
        </p:nvPicPr>
        <p:blipFill>
          <a:blip r:embed="rId2"/>
          <a:stretch>
            <a:fillRect/>
          </a:stretch>
        </p:blipFill>
        <p:spPr>
          <a:xfrm>
            <a:off x="225425" y="261938"/>
            <a:ext cx="776288" cy="893762"/>
          </a:xfrm>
          <a:prstGeom prst="rect">
            <a:avLst/>
          </a:prstGeom>
          <a:noFill/>
          <a:ln w="9525">
            <a:noFill/>
          </a:ln>
        </p:spPr>
      </p:pic>
      <p:sp>
        <p:nvSpPr>
          <p:cNvPr id="5" name="TextBox 4"/>
          <p:cNvSpPr txBox="1"/>
          <p:nvPr/>
        </p:nvSpPr>
        <p:spPr>
          <a:xfrm>
            <a:off x="1001713" y="350838"/>
            <a:ext cx="9942512" cy="954087"/>
          </a:xfrm>
          <a:prstGeom prst="rect">
            <a:avLst/>
          </a:prstGeom>
          <a:noFill/>
          <a:ln w="9525">
            <a:noFill/>
          </a:ln>
        </p:spPr>
        <p:txBody>
          <a:bodyPr>
            <a:spAutoFit/>
          </a:bodyPr>
          <a:p>
            <a:pPr eaLnBrk="1" hangingPunct="1"/>
            <a:r>
              <a:rPr lang="vi-VN" altLang="en-US" sz="2800" b="1" dirty="0">
                <a:solidFill>
                  <a:srgbClr val="00B050"/>
                </a:solidFill>
                <a:latin typeface="Nunito Black" pitchFamily="2" charset="0"/>
              </a:rPr>
              <a:t>Chọn một trong các địa danh dưới đây và cho biết ở đó có những gì.</a:t>
            </a:r>
            <a:endParaRPr lang="en-US" altLang="en-US" sz="2800" b="1" dirty="0">
              <a:solidFill>
                <a:srgbClr val="00B050"/>
              </a:solidFill>
              <a:latin typeface="Nunito Black" pitchFamily="2" charset="0"/>
            </a:endParaRPr>
          </a:p>
        </p:txBody>
      </p:sp>
      <p:pic>
        <p:nvPicPr>
          <p:cNvPr id="4098" name="Picture 2" descr="Vịnh Hạ Long được bình chọn vào tốp 50 kỳ quan du lịch thiên nhiên thế giới"/>
          <p:cNvPicPr>
            <a:picLocks noChangeAspect="1" noChangeArrowheads="1"/>
          </p:cNvPicPr>
          <p:nvPr/>
        </p:nvPicPr>
        <p:blipFill>
          <a:blip r:embed="rId3"/>
          <a:srcRect/>
          <a:stretch>
            <a:fillRect/>
          </a:stretch>
        </p:blipFill>
        <p:spPr bwMode="auto">
          <a:xfrm>
            <a:off x="2023730" y="1394165"/>
            <a:ext cx="8144539" cy="4366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313113" y="5849938"/>
            <a:ext cx="5565775" cy="522287"/>
          </a:xfrm>
          <a:prstGeom prst="rect">
            <a:avLst/>
          </a:prstGeom>
          <a:noFill/>
          <a:ln w="9525">
            <a:noFill/>
          </a:ln>
        </p:spPr>
        <p:txBody>
          <a:bodyPr>
            <a:spAutoFit/>
          </a:bodyPr>
          <a:p>
            <a:pPr algn="ctr" eaLnBrk="1" hangingPunct="1"/>
            <a:r>
              <a:rPr lang="en-US" altLang="en-US" sz="2800" dirty="0">
                <a:solidFill>
                  <a:srgbClr val="00B050"/>
                </a:solidFill>
                <a:latin typeface="Nunito Black" pitchFamily="2" charset="0"/>
              </a:rPr>
              <a:t>Vịnh Hạ Long, Quảng Ninh</a:t>
            </a:r>
            <a:endParaRPr lang="en-US" altLang="en-US" sz="2800" dirty="0">
              <a:solidFill>
                <a:srgbClr val="00B05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3554" name="Picture 4"/>
          <p:cNvPicPr>
            <a:picLocks noChangeAspect="1"/>
          </p:cNvPicPr>
          <p:nvPr/>
        </p:nvPicPr>
        <p:blipFill>
          <a:blip r:embed="rId2"/>
          <a:stretch>
            <a:fillRect/>
          </a:stretch>
        </p:blipFill>
        <p:spPr>
          <a:xfrm>
            <a:off x="225425" y="261938"/>
            <a:ext cx="776288" cy="893762"/>
          </a:xfrm>
          <a:prstGeom prst="rect">
            <a:avLst/>
          </a:prstGeom>
          <a:noFill/>
          <a:ln w="9525">
            <a:noFill/>
          </a:ln>
        </p:spPr>
      </p:pic>
      <p:sp>
        <p:nvSpPr>
          <p:cNvPr id="6" name="TextBox 5"/>
          <p:cNvSpPr txBox="1"/>
          <p:nvPr/>
        </p:nvSpPr>
        <p:spPr>
          <a:xfrm>
            <a:off x="1001713" y="350838"/>
            <a:ext cx="9942512" cy="954087"/>
          </a:xfrm>
          <a:prstGeom prst="rect">
            <a:avLst/>
          </a:prstGeom>
          <a:noFill/>
          <a:ln w="9525">
            <a:noFill/>
          </a:ln>
        </p:spPr>
        <p:txBody>
          <a:bodyPr>
            <a:spAutoFit/>
          </a:bodyPr>
          <a:p>
            <a:pPr eaLnBrk="1" hangingPunct="1"/>
            <a:r>
              <a:rPr lang="vi-VN" altLang="en-US" sz="2800" b="1" dirty="0">
                <a:solidFill>
                  <a:srgbClr val="00B050"/>
                </a:solidFill>
                <a:latin typeface="Nunito Black" pitchFamily="2" charset="0"/>
              </a:rPr>
              <a:t>Chọn một trong các địa danh dưới đây và cho biết ở đó có những gì.</a:t>
            </a:r>
            <a:endParaRPr lang="en-US" altLang="en-US" sz="2800" b="1" dirty="0">
              <a:solidFill>
                <a:srgbClr val="00B050"/>
              </a:solidFill>
              <a:latin typeface="Nunito Black" pitchFamily="2" charset="0"/>
            </a:endParaRPr>
          </a:p>
        </p:txBody>
      </p:sp>
      <p:pic>
        <p:nvPicPr>
          <p:cNvPr id="5122" name="Picture 2" descr="Karcher trả lại vẻ đẹp ban đầu cho Cổng Ngọ Môn, Đại Nội Huế"/>
          <p:cNvPicPr>
            <a:picLocks noChangeAspect="1" noChangeArrowheads="1"/>
          </p:cNvPicPr>
          <p:nvPr/>
        </p:nvPicPr>
        <p:blipFill>
          <a:blip r:embed="rId3"/>
          <a:srcRect/>
          <a:stretch>
            <a:fillRect/>
          </a:stretch>
        </p:blipFill>
        <p:spPr bwMode="auto">
          <a:xfrm>
            <a:off x="1524000" y="1234884"/>
            <a:ext cx="9144000" cy="4388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786063" y="5729288"/>
            <a:ext cx="6723062" cy="522287"/>
          </a:xfrm>
          <a:prstGeom prst="rect">
            <a:avLst/>
          </a:prstGeom>
          <a:noFill/>
          <a:ln w="9525">
            <a:noFill/>
          </a:ln>
        </p:spPr>
        <p:txBody>
          <a:bodyPr>
            <a:spAutoFit/>
          </a:bodyPr>
          <a:p>
            <a:pPr eaLnBrk="1" hangingPunct="1"/>
            <a:r>
              <a:rPr lang="en-US" altLang="en-US" sz="2800" dirty="0">
                <a:solidFill>
                  <a:srgbClr val="00B050"/>
                </a:solidFill>
                <a:latin typeface="Nunito Black" pitchFamily="2" charset="0"/>
              </a:rPr>
              <a:t>Kinh thành Huế, tỉnh Thừa Thiên Huế</a:t>
            </a:r>
            <a:endParaRPr lang="en-US" altLang="en-US" sz="2800" dirty="0">
              <a:solidFill>
                <a:srgbClr val="00B05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barn(inVertical)">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ags/tag1.xml><?xml version="1.0" encoding="utf-8"?>
<p:tagLst xmlns:p="http://schemas.openxmlformats.org/presentationml/2006/main">
  <p:tag name="ISPRING_UUID" val="{9946828F-38AC-4AB4-93B5-DA94F16EF3E2}"/>
  <p:tag name="ISPRING_RESOURCE_FOLDER" val="D:\KẾT NỐI TRI THỨC LỚP 3\TỰ NHIÊN XÃ HỘI KẾT NỐI 3\BÀI 11 - DI TÍCH LỊCH SỰ - VĂN HÓA VÀ CẢNH QUAN THIÊN NHIÊN\"/>
  <p:tag name="ISPRING_PRESENTATION_PATH" val="D:\KẾT NỐI TRI THỨC LỚP 3\TỰ NHIÊN XÃ HỘI KẾT NỐI 3\BÀI 11 - DI TÍCH LỊCH SỰ - VĂN HÓA VÀ CẢNH QUAN THIÊN NHIÊN.ppt"/>
  <p:tag name="ISPRING_PROJECT_VERSION" val="9.3"/>
  <p:tag name="ISPRING_PROJECT_FOLDER_UPDATED" val="1"/>
  <p:tag name="ISPRING_SCREEN_RECS_UPDATED" val="D:\KẾT NỐI TRI THỨC LỚP 3\TỰ NHIÊN XÃ HỘI KẾT NỐI 3\BÀI 11 - DI TÍCH LỊCH SỰ - VĂN HÓA VÀ CẢNH QUAN THIÊN NHIÊN\"/>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2943</Words>
  <Application>WPS Presentation</Application>
  <PresentationFormat/>
  <Paragraphs>147</Paragraphs>
  <Slides>35</Slides>
  <Notes>2</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35</vt:i4>
      </vt:variant>
    </vt:vector>
  </HeadingPairs>
  <TitlesOfParts>
    <vt:vector size="52" baseType="lpstr">
      <vt:lpstr>Arial</vt:lpstr>
      <vt:lpstr>SimSun</vt:lpstr>
      <vt:lpstr>Wingdings</vt:lpstr>
      <vt:lpstr>Calibri</vt:lpstr>
      <vt:lpstr>Microsoft YaHei</vt:lpstr>
      <vt:lpstr>汉仪跳跳体简</vt:lpstr>
      <vt:lpstr>Segoe Print</vt:lpstr>
      <vt:lpstr>Nunito Black</vt:lpstr>
      <vt:lpstr>Gluten</vt:lpstr>
      <vt:lpstr>Open Sans</vt:lpstr>
      <vt:lpstr>+mn-lt</vt:lpstr>
      <vt:lpstr>等线</vt:lpstr>
      <vt:lpstr>Meiryo</vt:lpstr>
      <vt:lpstr>Arial Unicode MS</vt:lpstr>
      <vt:lpstr>Times New Roman</vt:lpstr>
      <vt:lpstr>1_Office Theme</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Dung Nguyễn</cp:lastModifiedBy>
  <cp:revision>10</cp:revision>
  <dcterms:created xsi:type="dcterms:W3CDTF">2022-08-03T06:59:34Z</dcterms:created>
  <dcterms:modified xsi:type="dcterms:W3CDTF">2025-02-06T07:42:55Z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37625D94F0864BF6976301343DA4F97C_12</vt:lpwstr>
  </property>
  <property fmtid="{D5CDD505-2E9C-101B-9397-08002B2CF9AE}" pid="3" name="KSOProductBuildVer">
    <vt:lpwstr>1033-12.2.0.19805</vt:lpwstr>
  </property>
</Properties>
</file>