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259" r:id="rId3"/>
    <p:sldId id="261" r:id="rId4"/>
    <p:sldId id="263" r:id="rId5"/>
    <p:sldId id="264" r:id="rId6"/>
    <p:sldId id="265" r:id="rId7"/>
    <p:sldId id="369" r:id="rId8"/>
    <p:sldId id="266" r:id="rId9"/>
    <p:sldId id="267" r:id="rId10"/>
    <p:sldId id="262" r:id="rId11"/>
    <p:sldId id="268" r:id="rId12"/>
    <p:sldId id="269" r:id="rId13"/>
    <p:sldId id="271" r:id="rId14"/>
    <p:sldId id="270" r:id="rId15"/>
    <p:sldId id="289" r:id="rId16"/>
    <p:sldId id="279" r:id="rId17"/>
    <p:sldId id="370" r:id="rId18"/>
    <p:sldId id="371" r:id="rId19"/>
    <p:sldId id="374" r:id="rId20"/>
    <p:sldId id="372" r:id="rId21"/>
    <p:sldId id="373" r:id="rId22"/>
    <p:sldId id="276" r:id="rId23"/>
    <p:sldId id="277" r:id="rId24"/>
    <p:sldId id="281" r:id="rId25"/>
    <p:sldId id="282" r:id="rId26"/>
    <p:sldId id="284" r:id="rId27"/>
    <p:sldId id="375" r:id="rId28"/>
    <p:sldId id="376" r:id="rId29"/>
    <p:sldId id="366" r:id="rId30"/>
    <p:sldId id="367" r:id="rId31"/>
    <p:sldId id="368" r:id="rId32"/>
    <p:sldId id="305"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2" d="100"/>
          <a:sy n="42" d="100"/>
        </p:scale>
        <p:origin x="43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t>19/2/2025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t>‹#›</a:t>
            </a:fld>
            <a:endParaRPr lang="en-US"/>
          </a:p>
        </p:txBody>
      </p:sp>
    </p:spTree>
    <p:extLst>
      <p:ext uri="{BB962C8B-B14F-4D97-AF65-F5344CB8AC3E}">
        <p14:creationId xmlns:p14="http://schemas.microsoft.com/office/powerpoint/2010/main" val="238029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8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90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51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285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42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6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6E753A-03F2-41F4-82C8-8BE9CB0DB6B1}" type="slidenum">
              <a:rPr lang="en-US" smtClean="0"/>
              <a:t>33</a:t>
            </a:fld>
            <a:endParaRPr lang="en-US"/>
          </a:p>
        </p:txBody>
      </p:sp>
    </p:spTree>
    <p:extLst>
      <p:ext uri="{BB962C8B-B14F-4D97-AF65-F5344CB8AC3E}">
        <p14:creationId xmlns:p14="http://schemas.microsoft.com/office/powerpoint/2010/main" val="13819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0907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37793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4102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37154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5574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79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0487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164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0322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22847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19/2/2025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4945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9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mp3"/><Relationship Id="rId7" Type="http://schemas.openxmlformats.org/officeDocument/2006/relationships/image" Target="../media/image8.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1.mp3"/><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8.jp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image" Target="../media/image13.png"/><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C675F1E1-0FF7-FCB2-FC74-647EDEDC767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sp>
        <p:nvSpPr>
          <p:cNvPr id="8" name="Rectangle 7">
            <a:extLst>
              <a:ext uri="{FF2B5EF4-FFF2-40B4-BE49-F238E27FC236}">
                <a16:creationId xmlns:a16="http://schemas.microsoft.com/office/drawing/2014/main" id="{37A2B4FC-0AC7-4762-DFF5-3D243899B35D}"/>
              </a:ext>
            </a:extLst>
          </p:cNvPr>
          <p:cNvSpPr/>
          <p:nvPr/>
        </p:nvSpPr>
        <p:spPr>
          <a:xfrm>
            <a:off x="4272773" y="2215726"/>
            <a:ext cx="3417851"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Đạo</a:t>
            </a:r>
            <a:r>
              <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 </a:t>
            </a: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đức</a:t>
            </a:r>
            <a:endPar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endParaRPr>
          </a:p>
        </p:txBody>
      </p:sp>
      <p:pic>
        <p:nvPicPr>
          <p:cNvPr id="3" name="Picture 2" descr="A couple of figurines next to a cake&#10;&#10;Description automatically generated with low confidence">
            <a:extLst>
              <a:ext uri="{FF2B5EF4-FFF2-40B4-BE49-F238E27FC236}">
                <a16:creationId xmlns:a16="http://schemas.microsoft.com/office/drawing/2014/main" id="{90B0D153-AE03-D48D-3429-C74B6126F53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2" name="Picture 1">
            <a:extLst>
              <a:ext uri="{FF2B5EF4-FFF2-40B4-BE49-F238E27FC236}">
                <a16:creationId xmlns:a16="http://schemas.microsoft.com/office/drawing/2014/main" id="{3999E437-E8FA-4D32-919F-8241BA7D9877}"/>
              </a:ext>
            </a:extLst>
          </p:cNvPr>
          <p:cNvPicPr>
            <a:picLocks noChangeAspect="1"/>
          </p:cNvPicPr>
          <p:nvPr/>
        </p:nvPicPr>
        <p:blipFill>
          <a:blip r:embed="rId7"/>
          <a:stretch>
            <a:fillRect/>
          </a:stretch>
        </p:blipFill>
        <p:spPr>
          <a:xfrm>
            <a:off x="2005616" y="2698537"/>
            <a:ext cx="8047417" cy="1975275"/>
          </a:xfrm>
          <a:prstGeom prst="rect">
            <a:avLst/>
          </a:prstGeom>
        </p:spPr>
      </p:pic>
      <p:sp>
        <p:nvSpPr>
          <p:cNvPr id="4" name="TextBox 3">
            <a:extLst>
              <a:ext uri="{FF2B5EF4-FFF2-40B4-BE49-F238E27FC236}">
                <a16:creationId xmlns:a16="http://schemas.microsoft.com/office/drawing/2014/main" id="{75FA34AC-5AE0-42E2-B50D-E201AAB66270}"/>
              </a:ext>
            </a:extLst>
          </p:cNvPr>
          <p:cNvSpPr txBox="1"/>
          <p:nvPr/>
        </p:nvSpPr>
        <p:spPr>
          <a:xfrm>
            <a:off x="5581650" y="4810125"/>
            <a:ext cx="1685925" cy="646331"/>
          </a:xfrm>
          <a:prstGeom prst="rect">
            <a:avLst/>
          </a:prstGeom>
          <a:noFill/>
        </p:spPr>
        <p:txBody>
          <a:bodyPr wrap="square" rtlCol="0">
            <a:spAutoFit/>
          </a:bodyPr>
          <a:lstStyle/>
          <a:p>
            <a:r>
              <a:rPr lang="en-US" sz="3600" b="1" dirty="0">
                <a:solidFill>
                  <a:srgbClr val="00B050"/>
                </a:solidFill>
              </a:rPr>
              <a:t>(</a:t>
            </a:r>
            <a:r>
              <a:rPr lang="en-US" sz="3600" b="1" dirty="0" err="1">
                <a:solidFill>
                  <a:srgbClr val="00B050"/>
                </a:solidFill>
              </a:rPr>
              <a:t>Tiết</a:t>
            </a:r>
            <a:r>
              <a:rPr lang="en-US" sz="3600" b="1" dirty="0">
                <a:solidFill>
                  <a:srgbClr val="00B050"/>
                </a:solidFill>
              </a:rPr>
              <a:t> 2)</a:t>
            </a:r>
          </a:p>
        </p:txBody>
      </p:sp>
    </p:spTree>
    <p:extLst>
      <p:ext uri="{BB962C8B-B14F-4D97-AF65-F5344CB8AC3E}">
        <p14:creationId xmlns:p14="http://schemas.microsoft.com/office/powerpoint/2010/main" val="30239833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a:extLst>
              <a:ext uri="{FF2B5EF4-FFF2-40B4-BE49-F238E27FC236}">
                <a16:creationId xmlns:a16="http://schemas.microsoft.com/office/drawing/2014/main" id="{02DAAE2A-43E3-A9C8-10D2-1E73CCEE9A47}"/>
              </a:ext>
            </a:extLst>
          </p:cNvPr>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BA16DE04-0A34-AF32-6FD0-FCE71756B7B2}"/>
              </a:ext>
            </a:extLst>
          </p:cNvPr>
          <p:cNvGrpSpPr/>
          <p:nvPr/>
        </p:nvGrpSpPr>
        <p:grpSpPr>
          <a:xfrm>
            <a:off x="104774" y="314325"/>
            <a:ext cx="5591175" cy="6224321"/>
            <a:chOff x="138640" y="1257300"/>
            <a:chExt cx="5591175" cy="5372481"/>
          </a:xfrm>
        </p:grpSpPr>
        <p:pic>
          <p:nvPicPr>
            <p:cNvPr id="9" name="Picture 8" descr="A picture containing text&#10;&#10;Description automatically generated">
              <a:extLst>
                <a:ext uri="{FF2B5EF4-FFF2-40B4-BE49-F238E27FC236}">
                  <a16:creationId xmlns:a16="http://schemas.microsoft.com/office/drawing/2014/main" id="{BD5CFB96-E963-A7A5-EB9D-CB752756DC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a:extLst>
                <a:ext uri="{FF2B5EF4-FFF2-40B4-BE49-F238E27FC236}">
                  <a16:creationId xmlns:a16="http://schemas.microsoft.com/office/drawing/2014/main" id="{56993B7B-7821-41B1-6A4B-259906E02F5F}"/>
                </a:ext>
              </a:extLst>
            </p:cNvPr>
            <p:cNvSpPr txBox="1"/>
            <p:nvPr/>
          </p:nvSpPr>
          <p:spPr>
            <a:xfrm>
              <a:off x="348191" y="3886390"/>
              <a:ext cx="5200650" cy="2530034"/>
            </a:xfrm>
            <a:prstGeom prst="rect">
              <a:avLst/>
            </a:prstGeom>
            <a:noFill/>
          </p:spPr>
          <p:txBody>
            <a:bodyPr wrap="square" rtlCol="0">
              <a:spAutoFit/>
            </a:bodyPr>
            <a:lstStyle/>
            <a:p>
              <a:pPr marL="0" marR="0" algn="just">
                <a:lnSpc>
                  <a:spcPct val="115000"/>
                </a:lnSpc>
                <a:spcBef>
                  <a:spcPts val="0"/>
                </a:spcBef>
                <a:spcAft>
                  <a:spcPts val="0"/>
                </a:spcAft>
              </a:pPr>
              <a:r>
                <a:rPr lang="nl-NL" sz="2700" b="1" dirty="0">
                  <a:solidFill>
                    <a:srgbClr val="000000"/>
                  </a:solidFill>
                  <a:effectLst/>
                  <a:ea typeface="Times New Roman" panose="020206030504050203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lang="en-US" sz="2700" b="1" dirty="0">
                <a:effectLst/>
                <a:ea typeface="Times New Roman" panose="02020603050405020304" pitchFamily="18" charset="0"/>
                <a:cs typeface="Times New Roman" panose="02020603050405020304" pitchFamily="18" charset="0"/>
              </a:endParaRPr>
            </a:p>
          </p:txBody>
        </p:sp>
      </p:grpSp>
      <p:pic>
        <p:nvPicPr>
          <p:cNvPr id="4" name="Picture 3" descr="Icon&#10;&#10;Description automatically generated">
            <a:extLst>
              <a:ext uri="{FF2B5EF4-FFF2-40B4-BE49-F238E27FC236}">
                <a16:creationId xmlns:a16="http://schemas.microsoft.com/office/drawing/2014/main" id="{4EA34045-EA87-8152-9651-3E4AA6F38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a:extLst>
              <a:ext uri="{FF2B5EF4-FFF2-40B4-BE49-F238E27FC236}">
                <a16:creationId xmlns:a16="http://schemas.microsoft.com/office/drawing/2014/main" id="{69EE2658-343C-40FA-A324-E75D406D6DA2}"/>
              </a:ext>
            </a:extLst>
          </p:cNvPr>
          <p:cNvPicPr>
            <a:picLocks noChangeAspect="1"/>
          </p:cNvPicPr>
          <p:nvPr/>
        </p:nvPicPr>
        <p:blipFill>
          <a:blip r:embed="rId6"/>
          <a:stretch>
            <a:fillRect/>
          </a:stretch>
        </p:blipFill>
        <p:spPr>
          <a:xfrm>
            <a:off x="8110537" y="3019425"/>
            <a:ext cx="2982736" cy="3619500"/>
          </a:xfrm>
          <a:prstGeom prst="rect">
            <a:avLst/>
          </a:prstGeom>
        </p:spPr>
      </p:pic>
    </p:spTree>
    <p:extLst>
      <p:ext uri="{BB962C8B-B14F-4D97-AF65-F5344CB8AC3E}">
        <p14:creationId xmlns:p14="http://schemas.microsoft.com/office/powerpoint/2010/main" val="1915749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AEF9791-B3D7-36B4-7A5C-9B0C5C289F8D}"/>
              </a:ext>
            </a:extLst>
          </p:cNvPr>
          <p:cNvGrpSpPr/>
          <p:nvPr/>
        </p:nvGrpSpPr>
        <p:grpSpPr>
          <a:xfrm>
            <a:off x="278306" y="676276"/>
            <a:ext cx="4846144" cy="5932120"/>
            <a:chOff x="729861" y="469293"/>
            <a:chExt cx="4846144" cy="5932120"/>
          </a:xfrm>
        </p:grpSpPr>
        <p:pic>
          <p:nvPicPr>
            <p:cNvPr id="7" name="Picture 6" descr="A picture containing text&#10;&#10;Description automatically generated">
              <a:extLst>
                <a:ext uri="{FF2B5EF4-FFF2-40B4-BE49-F238E27FC236}">
                  <a16:creationId xmlns:a16="http://schemas.microsoft.com/office/drawing/2014/main" id="{51787DE3-1583-F339-8977-F87465D07B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a:extLst>
                <a:ext uri="{FF2B5EF4-FFF2-40B4-BE49-F238E27FC236}">
                  <a16:creationId xmlns:a16="http://schemas.microsoft.com/office/drawing/2014/main" id="{0A6D3BB3-2D02-EE9A-9333-9A278BDD5FCD}"/>
                </a:ext>
              </a:extLst>
            </p:cNvPr>
            <p:cNvSpPr txBox="1"/>
            <p:nvPr/>
          </p:nvSpPr>
          <p:spPr>
            <a:xfrm>
              <a:off x="739386" y="3290823"/>
              <a:ext cx="4808044" cy="3036344"/>
            </a:xfrm>
            <a:prstGeom prst="rect">
              <a:avLst/>
            </a:prstGeom>
            <a:noFill/>
          </p:spPr>
          <p:txBody>
            <a:bodyPr wrap="square" rtlCol="0">
              <a:spAutoFit/>
            </a:bodyPr>
            <a:lstStyle/>
            <a:p>
              <a:pPr marL="0" marR="0" algn="just">
                <a:lnSpc>
                  <a:spcPct val="115000"/>
                </a:lnSpc>
                <a:spcBef>
                  <a:spcPts val="0"/>
                </a:spcBef>
                <a:spcAft>
                  <a:spcPts val="0"/>
                </a:spcAft>
              </a:pPr>
              <a:r>
                <a:rPr lang="nl-NL" sz="2800" b="1" dirty="0">
                  <a:solidFill>
                    <a:srgbClr val="000000"/>
                  </a:solidFill>
                  <a:effectLst/>
                  <a:ea typeface="Times New Roman" panose="02020603050405020304" pitchFamily="18" charset="0"/>
                  <a:cs typeface="Times New Roman" panose="02020603050405020304" pitchFamily="18" charset="0"/>
                </a:rPr>
                <a:t>Em đồng tình với bạn Ngân vì hoàn thành tốt nhiệm vụ sẽ khiến mọi người càng thêm yêu quý, tin tưởng vào khả nằng và sự nỗ lực, có trách nhiệm của chúng ta.</a:t>
              </a:r>
              <a:endParaRPr lang="en-US" sz="2800" b="1" dirty="0">
                <a:effectLst/>
                <a:ea typeface="Times New Roman" panose="02020603050405020304" pitchFamily="18" charset="0"/>
                <a:cs typeface="Times New Roman" panose="02020603050405020304" pitchFamily="18" charset="0"/>
              </a:endParaRPr>
            </a:p>
          </p:txBody>
        </p:sp>
      </p:grpSp>
      <p:sp>
        <p:nvSpPr>
          <p:cNvPr id="4" name="Flowchart: Terminator 3">
            <a:extLst>
              <a:ext uri="{FF2B5EF4-FFF2-40B4-BE49-F238E27FC236}">
                <a16:creationId xmlns:a16="http://schemas.microsoft.com/office/drawing/2014/main" id="{FCFACBCB-43D5-0387-0818-E50287EDE6F6}"/>
              </a:ext>
            </a:extLst>
          </p:cNvPr>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9F11CEA6-6A0D-1415-EE44-52283C9022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a:extLst>
              <a:ext uri="{FF2B5EF4-FFF2-40B4-BE49-F238E27FC236}">
                <a16:creationId xmlns:a16="http://schemas.microsoft.com/office/drawing/2014/main" id="{BC0EB193-0599-4A18-9D0E-77335DE1E3FC}"/>
              </a:ext>
            </a:extLst>
          </p:cNvPr>
          <p:cNvPicPr>
            <a:picLocks noChangeAspect="1"/>
          </p:cNvPicPr>
          <p:nvPr/>
        </p:nvPicPr>
        <p:blipFill>
          <a:blip r:embed="rId6"/>
          <a:stretch>
            <a:fillRect/>
          </a:stretch>
        </p:blipFill>
        <p:spPr>
          <a:xfrm>
            <a:off x="7362824" y="3114674"/>
            <a:ext cx="3743325" cy="3637131"/>
          </a:xfrm>
          <a:prstGeom prst="rect">
            <a:avLst/>
          </a:prstGeom>
        </p:spPr>
      </p:pic>
    </p:spTree>
    <p:extLst>
      <p:ext uri="{BB962C8B-B14F-4D97-AF65-F5344CB8AC3E}">
        <p14:creationId xmlns:p14="http://schemas.microsoft.com/office/powerpoint/2010/main" val="250663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ABB90D-BC3A-7636-88D1-B7BD906D5F79}"/>
              </a:ext>
            </a:extLst>
          </p:cNvPr>
          <p:cNvGrpSpPr/>
          <p:nvPr/>
        </p:nvGrpSpPr>
        <p:grpSpPr>
          <a:xfrm>
            <a:off x="6076950" y="228600"/>
            <a:ext cx="6012509" cy="6629400"/>
            <a:chOff x="6834011" y="1330036"/>
            <a:chExt cx="5255448" cy="5527964"/>
          </a:xfrm>
        </p:grpSpPr>
        <p:pic>
          <p:nvPicPr>
            <p:cNvPr id="7" name="Picture 6" descr="A picture containing shape&#10;&#10;Description automatically generated">
              <a:extLst>
                <a:ext uri="{FF2B5EF4-FFF2-40B4-BE49-F238E27FC236}">
                  <a16:creationId xmlns:a16="http://schemas.microsoft.com/office/drawing/2014/main" id="{2EDB24ED-C63D-4EC1-F306-A89728608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a:extLst>
                <a:ext uri="{FF2B5EF4-FFF2-40B4-BE49-F238E27FC236}">
                  <a16:creationId xmlns:a16="http://schemas.microsoft.com/office/drawing/2014/main" id="{819D5E9D-0222-DA61-3BE1-8796743ECAF8}"/>
                </a:ext>
              </a:extLst>
            </p:cNvPr>
            <p:cNvSpPr txBox="1"/>
            <p:nvPr/>
          </p:nvSpPr>
          <p:spPr>
            <a:xfrm>
              <a:off x="8212686" y="4152707"/>
              <a:ext cx="3657270" cy="2535349"/>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01BC7AC8-9D43-4A35-505B-EAAF3EFDF742}"/>
              </a:ext>
            </a:extLst>
          </p:cNvPr>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a:extLst>
              <a:ext uri="{FF2B5EF4-FFF2-40B4-BE49-F238E27FC236}">
                <a16:creationId xmlns:a16="http://schemas.microsoft.com/office/drawing/2014/main" id="{DBCE5C87-7D0A-409F-39DD-82F1F59B6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a:extLst>
              <a:ext uri="{FF2B5EF4-FFF2-40B4-BE49-F238E27FC236}">
                <a16:creationId xmlns:a16="http://schemas.microsoft.com/office/drawing/2014/main" id="{B1B4572C-E659-43CC-9684-C94980411F31}"/>
              </a:ext>
            </a:extLst>
          </p:cNvPr>
          <p:cNvPicPr>
            <a:picLocks noChangeAspect="1"/>
          </p:cNvPicPr>
          <p:nvPr/>
        </p:nvPicPr>
        <p:blipFill>
          <a:blip r:embed="rId6"/>
          <a:stretch>
            <a:fillRect/>
          </a:stretch>
        </p:blipFill>
        <p:spPr>
          <a:xfrm>
            <a:off x="728662" y="3171825"/>
            <a:ext cx="3557588" cy="3449782"/>
          </a:xfrm>
          <a:prstGeom prst="rect">
            <a:avLst/>
          </a:prstGeom>
        </p:spPr>
      </p:pic>
    </p:spTree>
    <p:extLst>
      <p:ext uri="{BB962C8B-B14F-4D97-AF65-F5344CB8AC3E}">
        <p14:creationId xmlns:p14="http://schemas.microsoft.com/office/powerpoint/2010/main" val="3800033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pic>
        <p:nvPicPr>
          <p:cNvPr id="2" name="Picture 1">
            <a:extLst>
              <a:ext uri="{FF2B5EF4-FFF2-40B4-BE49-F238E27FC236}">
                <a16:creationId xmlns:a16="http://schemas.microsoft.com/office/drawing/2014/main" id="{693C14C0-B8A8-42D4-98C3-A10C8B4F0F58}"/>
              </a:ext>
            </a:extLst>
          </p:cNvPr>
          <p:cNvPicPr>
            <a:picLocks noChangeAspect="1"/>
          </p:cNvPicPr>
          <p:nvPr/>
        </p:nvPicPr>
        <p:blipFill>
          <a:blip r:embed="rId4"/>
          <a:stretch>
            <a:fillRect/>
          </a:stretch>
        </p:blipFill>
        <p:spPr>
          <a:xfrm>
            <a:off x="2144676" y="2330104"/>
            <a:ext cx="8169348" cy="2121592"/>
          </a:xfrm>
          <a:prstGeom prst="rect">
            <a:avLst/>
          </a:prstGeom>
        </p:spPr>
      </p:pic>
    </p:spTree>
    <p:extLst>
      <p:ext uri="{BB962C8B-B14F-4D97-AF65-F5344CB8AC3E}">
        <p14:creationId xmlns:p14="http://schemas.microsoft.com/office/powerpoint/2010/main" val="2279424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ea typeface="+mn-ea"/>
                <a:cs typeface="+mn-cs"/>
              </a:rPr>
              <a:t>HOẠT ĐỘNG NHÓM 4</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5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nhận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xét</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chưa</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giải</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thích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lí</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do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vì</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sao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ea typeface="+mn-ea"/>
              <a:cs typeface="+mn-cs"/>
            </a:endParaRPr>
          </a:p>
        </p:txBody>
      </p:sp>
      <p:sp>
        <p:nvSpPr>
          <p:cNvPr id="4" name="Rectangle: Rounded Corners 3">
            <a:extLst>
              <a:ext uri="{FF2B5EF4-FFF2-40B4-BE49-F238E27FC236}">
                <a16:creationId xmlns:a16="http://schemas.microsoft.com/office/drawing/2014/main" id="{4AB61A6F-944C-61F8-DF45-7F04370F74C2}"/>
              </a:ext>
            </a:extLst>
          </p:cNvPr>
          <p:cNvSpPr/>
          <p:nvPr/>
        </p:nvSpPr>
        <p:spPr>
          <a:xfrm>
            <a:off x="259644" y="191860"/>
            <a:ext cx="4944533" cy="1503590"/>
          </a:xfrm>
          <a:custGeom>
            <a:avLst/>
            <a:gdLst>
              <a:gd name="connsiteX0" fmla="*/ 0 w 4944533"/>
              <a:gd name="connsiteY0" fmla="*/ 250603 h 1503590"/>
              <a:gd name="connsiteX1" fmla="*/ 250603 w 4944533"/>
              <a:gd name="connsiteY1" fmla="*/ 0 h 1503590"/>
              <a:gd name="connsiteX2" fmla="*/ 850452 w 4944533"/>
              <a:gd name="connsiteY2" fmla="*/ 0 h 1503590"/>
              <a:gd name="connsiteX3" fmla="*/ 1317001 w 4944533"/>
              <a:gd name="connsiteY3" fmla="*/ 0 h 1503590"/>
              <a:gd name="connsiteX4" fmla="*/ 1916851 w 4944533"/>
              <a:gd name="connsiteY4" fmla="*/ 0 h 1503590"/>
              <a:gd name="connsiteX5" fmla="*/ 2338967 w 4944533"/>
              <a:gd name="connsiteY5" fmla="*/ 0 h 1503590"/>
              <a:gd name="connsiteX6" fmla="*/ 2938816 w 4944533"/>
              <a:gd name="connsiteY6" fmla="*/ 0 h 1503590"/>
              <a:gd name="connsiteX7" fmla="*/ 3538665 w 4944533"/>
              <a:gd name="connsiteY7" fmla="*/ 0 h 1503590"/>
              <a:gd name="connsiteX8" fmla="*/ 4182947 w 4944533"/>
              <a:gd name="connsiteY8" fmla="*/ 0 h 1503590"/>
              <a:gd name="connsiteX9" fmla="*/ 4693930 w 4944533"/>
              <a:gd name="connsiteY9" fmla="*/ 0 h 1503590"/>
              <a:gd name="connsiteX10" fmla="*/ 4944533 w 4944533"/>
              <a:gd name="connsiteY10" fmla="*/ 250603 h 1503590"/>
              <a:gd name="connsiteX11" fmla="*/ 4944533 w 4944533"/>
              <a:gd name="connsiteY11" fmla="*/ 741771 h 1503590"/>
              <a:gd name="connsiteX12" fmla="*/ 4944533 w 4944533"/>
              <a:gd name="connsiteY12" fmla="*/ 1252987 h 1503590"/>
              <a:gd name="connsiteX13" fmla="*/ 4693930 w 4944533"/>
              <a:gd name="connsiteY13" fmla="*/ 1503590 h 1503590"/>
              <a:gd name="connsiteX14" fmla="*/ 4138514 w 4944533"/>
              <a:gd name="connsiteY14" fmla="*/ 1503590 h 1503590"/>
              <a:gd name="connsiteX15" fmla="*/ 3716398 w 4944533"/>
              <a:gd name="connsiteY15" fmla="*/ 1503590 h 1503590"/>
              <a:gd name="connsiteX16" fmla="*/ 3249849 w 4944533"/>
              <a:gd name="connsiteY16" fmla="*/ 1503590 h 1503590"/>
              <a:gd name="connsiteX17" fmla="*/ 2738866 w 4944533"/>
              <a:gd name="connsiteY17" fmla="*/ 1503590 h 1503590"/>
              <a:gd name="connsiteX18" fmla="*/ 2316750 w 4944533"/>
              <a:gd name="connsiteY18" fmla="*/ 1503590 h 1503590"/>
              <a:gd name="connsiteX19" fmla="*/ 1894634 w 4944533"/>
              <a:gd name="connsiteY19" fmla="*/ 1503590 h 1503590"/>
              <a:gd name="connsiteX20" fmla="*/ 1339218 w 4944533"/>
              <a:gd name="connsiteY20" fmla="*/ 1503590 h 1503590"/>
              <a:gd name="connsiteX21" fmla="*/ 739369 w 4944533"/>
              <a:gd name="connsiteY21" fmla="*/ 1503590 h 1503590"/>
              <a:gd name="connsiteX22" fmla="*/ 250603 w 4944533"/>
              <a:gd name="connsiteY22" fmla="*/ 1503590 h 1503590"/>
              <a:gd name="connsiteX23" fmla="*/ 0 w 4944533"/>
              <a:gd name="connsiteY23" fmla="*/ 1252987 h 1503590"/>
              <a:gd name="connsiteX24" fmla="*/ 0 w 4944533"/>
              <a:gd name="connsiteY24" fmla="*/ 751795 h 1503590"/>
              <a:gd name="connsiteX25" fmla="*/ 0 w 4944533"/>
              <a:gd name="connsiteY25" fmla="*/ 250603 h 1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503590" fill="none" extrusionOk="0">
                <a:moveTo>
                  <a:pt x="0" y="250603"/>
                </a:moveTo>
                <a:cubicBezTo>
                  <a:pt x="8908" y="108599"/>
                  <a:pt x="79569" y="13250"/>
                  <a:pt x="250603" y="0"/>
                </a:cubicBezTo>
                <a:cubicBezTo>
                  <a:pt x="385567" y="-36065"/>
                  <a:pt x="719526" y="54007"/>
                  <a:pt x="850452" y="0"/>
                </a:cubicBezTo>
                <a:cubicBezTo>
                  <a:pt x="981378" y="-54007"/>
                  <a:pt x="1117004" y="40842"/>
                  <a:pt x="1317001" y="0"/>
                </a:cubicBezTo>
                <a:cubicBezTo>
                  <a:pt x="1516998" y="-40842"/>
                  <a:pt x="1661923" y="60633"/>
                  <a:pt x="1916851" y="0"/>
                </a:cubicBezTo>
                <a:cubicBezTo>
                  <a:pt x="2171779" y="-60633"/>
                  <a:pt x="2147652" y="12211"/>
                  <a:pt x="2338967" y="0"/>
                </a:cubicBezTo>
                <a:cubicBezTo>
                  <a:pt x="2530282" y="-12211"/>
                  <a:pt x="2645336" y="30298"/>
                  <a:pt x="2938816" y="0"/>
                </a:cubicBezTo>
                <a:cubicBezTo>
                  <a:pt x="3232296" y="-30298"/>
                  <a:pt x="3240206" y="46925"/>
                  <a:pt x="3538665" y="0"/>
                </a:cubicBezTo>
                <a:cubicBezTo>
                  <a:pt x="3837124" y="-46925"/>
                  <a:pt x="3867752" y="57803"/>
                  <a:pt x="4182947" y="0"/>
                </a:cubicBezTo>
                <a:cubicBezTo>
                  <a:pt x="4498142" y="-57803"/>
                  <a:pt x="4471657" y="8039"/>
                  <a:pt x="4693930" y="0"/>
                </a:cubicBezTo>
                <a:cubicBezTo>
                  <a:pt x="4820176" y="-931"/>
                  <a:pt x="4938100" y="108722"/>
                  <a:pt x="4944533" y="250603"/>
                </a:cubicBezTo>
                <a:cubicBezTo>
                  <a:pt x="4963580" y="408048"/>
                  <a:pt x="4939340" y="556237"/>
                  <a:pt x="4944533" y="741771"/>
                </a:cubicBezTo>
                <a:cubicBezTo>
                  <a:pt x="4949726" y="927305"/>
                  <a:pt x="4905447" y="1118667"/>
                  <a:pt x="4944533" y="1252987"/>
                </a:cubicBezTo>
                <a:cubicBezTo>
                  <a:pt x="4956157" y="1413290"/>
                  <a:pt x="4820585" y="1480323"/>
                  <a:pt x="4693930" y="1503590"/>
                </a:cubicBezTo>
                <a:cubicBezTo>
                  <a:pt x="4538245" y="1521675"/>
                  <a:pt x="4396136" y="1461686"/>
                  <a:pt x="4138514" y="1503590"/>
                </a:cubicBezTo>
                <a:cubicBezTo>
                  <a:pt x="3880892" y="1545494"/>
                  <a:pt x="3908655" y="1488194"/>
                  <a:pt x="3716398" y="1503590"/>
                </a:cubicBezTo>
                <a:cubicBezTo>
                  <a:pt x="3524141" y="1518986"/>
                  <a:pt x="3392858" y="1488533"/>
                  <a:pt x="3249849" y="1503590"/>
                </a:cubicBezTo>
                <a:cubicBezTo>
                  <a:pt x="3106840" y="1518647"/>
                  <a:pt x="2871047" y="1454347"/>
                  <a:pt x="2738866" y="1503590"/>
                </a:cubicBezTo>
                <a:cubicBezTo>
                  <a:pt x="2606685" y="1552833"/>
                  <a:pt x="2434808" y="1462509"/>
                  <a:pt x="2316750" y="1503590"/>
                </a:cubicBezTo>
                <a:cubicBezTo>
                  <a:pt x="2198692" y="1544671"/>
                  <a:pt x="2001480" y="1476206"/>
                  <a:pt x="1894634" y="1503590"/>
                </a:cubicBezTo>
                <a:cubicBezTo>
                  <a:pt x="1787788" y="1530974"/>
                  <a:pt x="1534921" y="1456721"/>
                  <a:pt x="1339218" y="1503590"/>
                </a:cubicBezTo>
                <a:cubicBezTo>
                  <a:pt x="1143515" y="1550459"/>
                  <a:pt x="1029963" y="1456774"/>
                  <a:pt x="739369" y="1503590"/>
                </a:cubicBezTo>
                <a:cubicBezTo>
                  <a:pt x="448775" y="1550406"/>
                  <a:pt x="436737" y="1449605"/>
                  <a:pt x="250603" y="1503590"/>
                </a:cubicBezTo>
                <a:cubicBezTo>
                  <a:pt x="115267" y="1519495"/>
                  <a:pt x="-1901" y="1387166"/>
                  <a:pt x="0" y="1252987"/>
                </a:cubicBezTo>
                <a:cubicBezTo>
                  <a:pt x="-32343" y="1036830"/>
                  <a:pt x="17947" y="878309"/>
                  <a:pt x="0" y="751795"/>
                </a:cubicBezTo>
                <a:cubicBezTo>
                  <a:pt x="-17947" y="625281"/>
                  <a:pt x="2263" y="459978"/>
                  <a:pt x="0" y="250603"/>
                </a:cubicBezTo>
                <a:close/>
              </a:path>
              <a:path w="4944533" h="1503590" stroke="0" extrusionOk="0">
                <a:moveTo>
                  <a:pt x="0" y="250603"/>
                </a:moveTo>
                <a:cubicBezTo>
                  <a:pt x="3790" y="113556"/>
                  <a:pt x="128314" y="36944"/>
                  <a:pt x="250603" y="0"/>
                </a:cubicBezTo>
                <a:cubicBezTo>
                  <a:pt x="428091" y="-23408"/>
                  <a:pt x="525678" y="37327"/>
                  <a:pt x="672719" y="0"/>
                </a:cubicBezTo>
                <a:cubicBezTo>
                  <a:pt x="819760" y="-37327"/>
                  <a:pt x="1061158" y="21440"/>
                  <a:pt x="1272568" y="0"/>
                </a:cubicBezTo>
                <a:cubicBezTo>
                  <a:pt x="1483978" y="-21440"/>
                  <a:pt x="1671636" y="65002"/>
                  <a:pt x="1827984" y="0"/>
                </a:cubicBezTo>
                <a:cubicBezTo>
                  <a:pt x="1984332" y="-65002"/>
                  <a:pt x="2150665" y="601"/>
                  <a:pt x="2250100" y="0"/>
                </a:cubicBezTo>
                <a:cubicBezTo>
                  <a:pt x="2349535" y="-601"/>
                  <a:pt x="2528121" y="18823"/>
                  <a:pt x="2672216" y="0"/>
                </a:cubicBezTo>
                <a:cubicBezTo>
                  <a:pt x="2816311" y="-18823"/>
                  <a:pt x="2968915" y="18780"/>
                  <a:pt x="3094332" y="0"/>
                </a:cubicBezTo>
                <a:cubicBezTo>
                  <a:pt x="3219749" y="-18780"/>
                  <a:pt x="3518525" y="18657"/>
                  <a:pt x="3649748" y="0"/>
                </a:cubicBezTo>
                <a:cubicBezTo>
                  <a:pt x="3780971" y="-18657"/>
                  <a:pt x="3922961" y="24745"/>
                  <a:pt x="4116297" y="0"/>
                </a:cubicBezTo>
                <a:cubicBezTo>
                  <a:pt x="4309633" y="-24745"/>
                  <a:pt x="4411528" y="53161"/>
                  <a:pt x="4693930" y="0"/>
                </a:cubicBezTo>
                <a:cubicBezTo>
                  <a:pt x="4804798" y="-19772"/>
                  <a:pt x="4939716" y="106843"/>
                  <a:pt x="4944533" y="250603"/>
                </a:cubicBezTo>
                <a:cubicBezTo>
                  <a:pt x="4984514" y="448680"/>
                  <a:pt x="4899313" y="516194"/>
                  <a:pt x="4944533" y="731747"/>
                </a:cubicBezTo>
                <a:cubicBezTo>
                  <a:pt x="4989753" y="947300"/>
                  <a:pt x="4913104" y="1091905"/>
                  <a:pt x="4944533" y="1252987"/>
                </a:cubicBezTo>
                <a:cubicBezTo>
                  <a:pt x="4950000" y="1376553"/>
                  <a:pt x="4858948" y="1478196"/>
                  <a:pt x="4693930" y="1503590"/>
                </a:cubicBezTo>
                <a:cubicBezTo>
                  <a:pt x="4502576" y="1532501"/>
                  <a:pt x="4263288" y="1456011"/>
                  <a:pt x="4138514" y="1503590"/>
                </a:cubicBezTo>
                <a:cubicBezTo>
                  <a:pt x="4013740" y="1551169"/>
                  <a:pt x="3755956" y="1461669"/>
                  <a:pt x="3494232" y="1503590"/>
                </a:cubicBezTo>
                <a:cubicBezTo>
                  <a:pt x="3232508" y="1545511"/>
                  <a:pt x="3227117" y="1453817"/>
                  <a:pt x="3072116" y="1503590"/>
                </a:cubicBezTo>
                <a:cubicBezTo>
                  <a:pt x="2917115" y="1553363"/>
                  <a:pt x="2758020" y="1457478"/>
                  <a:pt x="2561133" y="1503590"/>
                </a:cubicBezTo>
                <a:cubicBezTo>
                  <a:pt x="2364246" y="1549702"/>
                  <a:pt x="2332382" y="1489122"/>
                  <a:pt x="2139017" y="1503590"/>
                </a:cubicBezTo>
                <a:cubicBezTo>
                  <a:pt x="1945652" y="1518058"/>
                  <a:pt x="1925399" y="1466703"/>
                  <a:pt x="1716901" y="1503590"/>
                </a:cubicBezTo>
                <a:cubicBezTo>
                  <a:pt x="1508403" y="1540477"/>
                  <a:pt x="1343807" y="1471346"/>
                  <a:pt x="1250352" y="1503590"/>
                </a:cubicBezTo>
                <a:cubicBezTo>
                  <a:pt x="1156897" y="1535834"/>
                  <a:pt x="672633" y="1390266"/>
                  <a:pt x="250603" y="1503590"/>
                </a:cubicBezTo>
                <a:cubicBezTo>
                  <a:pt x="115846" y="1526994"/>
                  <a:pt x="22724" y="1404443"/>
                  <a:pt x="0" y="1252987"/>
                </a:cubicBezTo>
                <a:cubicBezTo>
                  <a:pt x="-50883" y="1056809"/>
                  <a:pt x="18351" y="867349"/>
                  <a:pt x="0" y="761819"/>
                </a:cubicBezTo>
                <a:cubicBezTo>
                  <a:pt x="-18351" y="656289"/>
                  <a:pt x="6588" y="430079"/>
                  <a:pt x="0" y="250603"/>
                </a:cubicBezTo>
                <a:close/>
              </a:path>
            </a:pathLst>
          </a:custGeom>
          <a:solidFill>
            <a:srgbClr val="FFFFCC"/>
          </a:solidFill>
          <a:ln w="38100">
            <a:solidFill>
              <a:srgbClr val="9999FF"/>
            </a:solidFill>
            <a:extLst>
              <a:ext uri="{C807C97D-BFC1-408E-A445-0C87EB9F89A2}">
                <ask:lineSketchStyleProps xmlns:ask="http://schemas.microsoft.com/office/drawing/2018/sketchyshapes" xmlns="" sd="1009384002">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Đưa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ra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lời</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khuyên</a:t>
            </a:r>
            <a:endPar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endParaRPr>
          </a:p>
        </p:txBody>
      </p:sp>
    </p:spTree>
    <p:extLst>
      <p:ext uri="{BB962C8B-B14F-4D97-AF65-F5344CB8AC3E}">
        <p14:creationId xmlns:p14="http://schemas.microsoft.com/office/powerpoint/2010/main" val="28194493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E31B6B-E1A7-4F6C-AF2D-E4D0974E64DC}"/>
              </a:ext>
            </a:extLst>
          </p:cNvPr>
          <p:cNvPicPr>
            <a:picLocks noChangeAspect="1"/>
          </p:cNvPicPr>
          <p:nvPr/>
        </p:nvPicPr>
        <p:blipFill>
          <a:blip r:embed="rId3"/>
          <a:stretch>
            <a:fillRect/>
          </a:stretch>
        </p:blipFill>
        <p:spPr>
          <a:xfrm>
            <a:off x="2689161" y="-115894"/>
            <a:ext cx="7328027" cy="1603387"/>
          </a:xfrm>
          <a:prstGeom prst="rect">
            <a:avLst/>
          </a:prstGeom>
        </p:spPr>
      </p:pic>
      <p:pic>
        <p:nvPicPr>
          <p:cNvPr id="7" name="Picture 6">
            <a:extLst>
              <a:ext uri="{FF2B5EF4-FFF2-40B4-BE49-F238E27FC236}">
                <a16:creationId xmlns:a16="http://schemas.microsoft.com/office/drawing/2014/main" id="{F7EBF82B-FF1E-45ED-B7A3-2CD92992DB09}"/>
              </a:ext>
            </a:extLst>
          </p:cNvPr>
          <p:cNvPicPr>
            <a:picLocks noChangeAspect="1"/>
          </p:cNvPicPr>
          <p:nvPr/>
        </p:nvPicPr>
        <p:blipFill>
          <a:blip r:embed="rId4"/>
          <a:stretch>
            <a:fillRect/>
          </a:stretch>
        </p:blipFill>
        <p:spPr>
          <a:xfrm>
            <a:off x="0" y="1071880"/>
            <a:ext cx="4514850" cy="4776470"/>
          </a:xfrm>
          <a:prstGeom prst="rect">
            <a:avLst/>
          </a:prstGeom>
        </p:spPr>
      </p:pic>
      <p:pic>
        <p:nvPicPr>
          <p:cNvPr id="11" name="Picture 10">
            <a:extLst>
              <a:ext uri="{FF2B5EF4-FFF2-40B4-BE49-F238E27FC236}">
                <a16:creationId xmlns:a16="http://schemas.microsoft.com/office/drawing/2014/main" id="{E1FF5DD9-1726-42CF-A4C4-6A4221B263A9}"/>
              </a:ext>
            </a:extLst>
          </p:cNvPr>
          <p:cNvPicPr>
            <a:picLocks noChangeAspect="1"/>
          </p:cNvPicPr>
          <p:nvPr/>
        </p:nvPicPr>
        <p:blipFill>
          <a:blip r:embed="rId5"/>
          <a:stretch>
            <a:fillRect/>
          </a:stretch>
        </p:blipFill>
        <p:spPr>
          <a:xfrm>
            <a:off x="4543425" y="1000125"/>
            <a:ext cx="4991100" cy="2343150"/>
          </a:xfrm>
          <a:prstGeom prst="rect">
            <a:avLst/>
          </a:prstGeom>
        </p:spPr>
      </p:pic>
      <p:pic>
        <p:nvPicPr>
          <p:cNvPr id="13" name="Picture 12">
            <a:extLst>
              <a:ext uri="{FF2B5EF4-FFF2-40B4-BE49-F238E27FC236}">
                <a16:creationId xmlns:a16="http://schemas.microsoft.com/office/drawing/2014/main" id="{4C5A9DF1-3D5A-4EED-876C-7B731316DE7D}"/>
              </a:ext>
            </a:extLst>
          </p:cNvPr>
          <p:cNvPicPr>
            <a:picLocks noChangeAspect="1"/>
          </p:cNvPicPr>
          <p:nvPr/>
        </p:nvPicPr>
        <p:blipFill>
          <a:blip r:embed="rId6"/>
          <a:stretch>
            <a:fillRect/>
          </a:stretch>
        </p:blipFill>
        <p:spPr>
          <a:xfrm>
            <a:off x="4487862" y="3328670"/>
            <a:ext cx="3914775" cy="2514600"/>
          </a:xfrm>
          <a:prstGeom prst="rect">
            <a:avLst/>
          </a:prstGeom>
        </p:spPr>
      </p:pic>
      <p:pic>
        <p:nvPicPr>
          <p:cNvPr id="15" name="Picture 14">
            <a:extLst>
              <a:ext uri="{FF2B5EF4-FFF2-40B4-BE49-F238E27FC236}">
                <a16:creationId xmlns:a16="http://schemas.microsoft.com/office/drawing/2014/main" id="{C3172BB4-FAC3-4158-ABA1-D52C5112F38D}"/>
              </a:ext>
            </a:extLst>
          </p:cNvPr>
          <p:cNvPicPr>
            <a:picLocks noChangeAspect="1"/>
          </p:cNvPicPr>
          <p:nvPr/>
        </p:nvPicPr>
        <p:blipFill>
          <a:blip r:embed="rId7"/>
          <a:stretch>
            <a:fillRect/>
          </a:stretch>
        </p:blipFill>
        <p:spPr>
          <a:xfrm>
            <a:off x="8429625" y="3333749"/>
            <a:ext cx="3762375" cy="2524125"/>
          </a:xfrm>
          <a:prstGeom prst="rect">
            <a:avLst/>
          </a:prstGeom>
        </p:spPr>
      </p:pic>
    </p:spTree>
    <p:extLst>
      <p:ext uri="{BB962C8B-B14F-4D97-AF65-F5344CB8AC3E}">
        <p14:creationId xmlns:p14="http://schemas.microsoft.com/office/powerpoint/2010/main" val="1136742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a:t>
            </a:r>
            <a:r>
              <a:rPr lang="en-US" sz="3600" b="1" dirty="0" err="1">
                <a:solidFill>
                  <a:srgbClr val="FF0000"/>
                </a:solidFill>
                <a:latin typeface="Calibri" panose="020F0502020204030204"/>
              </a:rPr>
              <a:t>nam</a:t>
            </a:r>
            <a:r>
              <a:rPr lang="vi-VN" sz="3600" b="1" dirty="0">
                <a:solidFill>
                  <a:srgbClr val="FF0000"/>
                </a:solidFill>
                <a:latin typeface="Calibri" panose="020F0502020204030204"/>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4" name="Picture 3">
            <a:extLst>
              <a:ext uri="{FF2B5EF4-FFF2-40B4-BE49-F238E27FC236}">
                <a16:creationId xmlns:a16="http://schemas.microsoft.com/office/drawing/2014/main" id="{9AB53241-BCB6-4468-9D4E-EE733D16F04D}"/>
              </a:ext>
            </a:extLst>
          </p:cNvPr>
          <p:cNvPicPr>
            <a:picLocks noChangeAspect="1"/>
          </p:cNvPicPr>
          <p:nvPr/>
        </p:nvPicPr>
        <p:blipFill>
          <a:blip r:embed="rId5"/>
          <a:stretch>
            <a:fillRect/>
          </a:stretch>
        </p:blipFill>
        <p:spPr>
          <a:xfrm>
            <a:off x="6438899" y="2409824"/>
            <a:ext cx="5133975" cy="2902855"/>
          </a:xfrm>
          <a:prstGeom prst="rect">
            <a:avLst/>
          </a:prstGeom>
        </p:spPr>
      </p:pic>
    </p:spTree>
    <p:extLst>
      <p:ext uri="{BB962C8B-B14F-4D97-AF65-F5344CB8AC3E}">
        <p14:creationId xmlns:p14="http://schemas.microsoft.com/office/powerpoint/2010/main" val="1810406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0090BDF-AFA2-4D96-AFA7-2984F8CDFEA7}"/>
              </a:ext>
            </a:extLst>
          </p:cNvPr>
          <p:cNvPicPr>
            <a:picLocks noChangeAspect="1"/>
          </p:cNvPicPr>
          <p:nvPr/>
        </p:nvPicPr>
        <p:blipFill>
          <a:blip r:embed="rId5"/>
          <a:stretch>
            <a:fillRect/>
          </a:stretch>
        </p:blipFill>
        <p:spPr>
          <a:xfrm>
            <a:off x="6567487" y="2362200"/>
            <a:ext cx="5100638" cy="3173148"/>
          </a:xfrm>
          <a:prstGeom prst="rect">
            <a:avLst/>
          </a:prstGeom>
        </p:spPr>
      </p:pic>
    </p:spTree>
    <p:extLst>
      <p:ext uri="{BB962C8B-B14F-4D97-AF65-F5344CB8AC3E}">
        <p14:creationId xmlns:p14="http://schemas.microsoft.com/office/powerpoint/2010/main" val="22846247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347826"/>
            <a:ext cx="4092266"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7180954-1615-48BA-8533-B6E127536321}"/>
              </a:ext>
            </a:extLst>
          </p:cNvPr>
          <p:cNvPicPr>
            <a:picLocks noChangeAspect="1"/>
          </p:cNvPicPr>
          <p:nvPr/>
        </p:nvPicPr>
        <p:blipFill>
          <a:blip r:embed="rId5"/>
          <a:stretch>
            <a:fillRect/>
          </a:stretch>
        </p:blipFill>
        <p:spPr>
          <a:xfrm>
            <a:off x="7239000" y="2371724"/>
            <a:ext cx="3477006" cy="3343275"/>
          </a:xfrm>
          <a:prstGeom prst="rect">
            <a:avLst/>
          </a:prstGeom>
        </p:spPr>
      </p:pic>
    </p:spTree>
    <p:extLst>
      <p:ext uri="{BB962C8B-B14F-4D97-AF65-F5344CB8AC3E}">
        <p14:creationId xmlns:p14="http://schemas.microsoft.com/office/powerpoint/2010/main" val="3807630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381250" y="2347826"/>
            <a:ext cx="4629150"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E14EAD8-9DF2-443D-8D5B-FBAB768E4E8C}"/>
              </a:ext>
            </a:extLst>
          </p:cNvPr>
          <p:cNvPicPr>
            <a:picLocks noChangeAspect="1"/>
          </p:cNvPicPr>
          <p:nvPr/>
        </p:nvPicPr>
        <p:blipFill>
          <a:blip r:embed="rId5"/>
          <a:stretch>
            <a:fillRect/>
          </a:stretch>
        </p:blipFill>
        <p:spPr>
          <a:xfrm>
            <a:off x="7405687" y="2309812"/>
            <a:ext cx="4138613" cy="3218921"/>
          </a:xfrm>
          <a:prstGeom prst="rect">
            <a:avLst/>
          </a:prstGeom>
        </p:spPr>
      </p:pic>
    </p:spTree>
    <p:extLst>
      <p:ext uri="{BB962C8B-B14F-4D97-AF65-F5344CB8AC3E}">
        <p14:creationId xmlns:p14="http://schemas.microsoft.com/office/powerpoint/2010/main" val="2921607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sp>
        <p:nvSpPr>
          <p:cNvPr id="5" name="TextBox 4">
            <a:extLst>
              <a:ext uri="{FF2B5EF4-FFF2-40B4-BE49-F238E27FC236}">
                <a16:creationId xmlns:a16="http://schemas.microsoft.com/office/drawing/2014/main" id="{FAFB322F-E6AE-B75A-1CAE-49227FA77217}"/>
              </a:ext>
            </a:extLst>
          </p:cNvPr>
          <p:cNvSpPr txBox="1"/>
          <p:nvPr/>
        </p:nvSpPr>
        <p:spPr>
          <a:xfrm>
            <a:off x="3823855" y="2849617"/>
            <a:ext cx="6785263" cy="1323439"/>
          </a:xfrm>
          <a:prstGeom prst="rect">
            <a:avLst/>
          </a:prstGeom>
          <a:noFill/>
        </p:spPr>
        <p:txBody>
          <a:bodyPr wrap="square" rtlCol="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Em</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nhớ</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những</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gì</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p>
        </p:txBody>
      </p:sp>
      <p:pic>
        <p:nvPicPr>
          <p:cNvPr id="2" name="Picture 1">
            <a:extLst>
              <a:ext uri="{FF2B5EF4-FFF2-40B4-BE49-F238E27FC236}">
                <a16:creationId xmlns:a16="http://schemas.microsoft.com/office/drawing/2014/main" id="{794162BD-314F-4004-A83D-110030B3FC46}"/>
              </a:ext>
            </a:extLst>
          </p:cNvPr>
          <p:cNvPicPr>
            <a:picLocks noChangeAspect="1"/>
          </p:cNvPicPr>
          <p:nvPr/>
        </p:nvPicPr>
        <p:blipFill>
          <a:blip r:embed="rId4"/>
          <a:stretch>
            <a:fillRect/>
          </a:stretch>
        </p:blipFill>
        <p:spPr>
          <a:xfrm>
            <a:off x="4274993" y="1502596"/>
            <a:ext cx="4804064" cy="1566808"/>
          </a:xfrm>
          <a:prstGeom prst="rect">
            <a:avLst/>
          </a:prstGeom>
        </p:spPr>
      </p:pic>
    </p:spTree>
    <p:extLst>
      <p:ext uri="{BB962C8B-B14F-4D97-AF65-F5344CB8AC3E}">
        <p14:creationId xmlns:p14="http://schemas.microsoft.com/office/powerpoint/2010/main" val="18050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9959" y="2738351"/>
            <a:ext cx="4092266" cy="2308324"/>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41DF5EF-2095-468C-907B-E6FC94FA68F7}"/>
              </a:ext>
            </a:extLst>
          </p:cNvPr>
          <p:cNvPicPr>
            <a:picLocks noChangeAspect="1"/>
          </p:cNvPicPr>
          <p:nvPr/>
        </p:nvPicPr>
        <p:blipFill>
          <a:blip r:embed="rId5"/>
          <a:stretch>
            <a:fillRect/>
          </a:stretch>
        </p:blipFill>
        <p:spPr>
          <a:xfrm>
            <a:off x="6602412" y="2519044"/>
            <a:ext cx="4941888" cy="3174351"/>
          </a:xfrm>
          <a:prstGeom prst="rect">
            <a:avLst/>
          </a:prstGeom>
        </p:spPr>
      </p:pic>
    </p:spTree>
    <p:extLst>
      <p:ext uri="{BB962C8B-B14F-4D97-AF65-F5344CB8AC3E}">
        <p14:creationId xmlns:p14="http://schemas.microsoft.com/office/powerpoint/2010/main" val="1433093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a:extLst>
              <a:ext uri="{FF2B5EF4-FFF2-40B4-BE49-F238E27FC236}">
                <a16:creationId xmlns:a16="http://schemas.microsoft.com/office/drawing/2014/main" id="{A05DD6B5-E408-3959-A743-01FB9E5E08AD}"/>
              </a:ext>
            </a:extLst>
          </p:cNvPr>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a:extLst>
              <a:ext uri="{FF2B5EF4-FFF2-40B4-BE49-F238E27FC236}">
                <a16:creationId xmlns:a16="http://schemas.microsoft.com/office/drawing/2014/main" id="{738CD8A2-9E21-C1A9-1401-79AEE9A093E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a:extLst>
              <a:ext uri="{FF2B5EF4-FFF2-40B4-BE49-F238E27FC236}">
                <a16:creationId xmlns:a16="http://schemas.microsoft.com/office/drawing/2014/main" id="{D6751F3E-D053-8DEF-97C8-9D24C1CB771F}"/>
              </a:ext>
            </a:extLst>
          </p:cNvPr>
          <p:cNvSpPr txBox="1"/>
          <p:nvPr/>
        </p:nvSpPr>
        <p:spPr>
          <a:xfrm>
            <a:off x="2270434" y="2490701"/>
            <a:ext cx="4092266" cy="2554545"/>
          </a:xfrm>
          <a:prstGeom prst="rect">
            <a:avLst/>
          </a:prstGeom>
          <a:noFill/>
        </p:spPr>
        <p:txBody>
          <a:bodyPr wrap="square" rtlCol="0">
            <a:spAutoFit/>
          </a:bodyPr>
          <a:lstStyle/>
          <a:p>
            <a:pPr lvl="0" algn="just"/>
            <a:r>
              <a:rPr lang="vi-VN" sz="4000" b="1" dirty="0">
                <a:solidFill>
                  <a:srgbClr val="FF0000"/>
                </a:solidFill>
                <a:latin typeface="Calibri" panose="020F0502020204030204"/>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 name="Picture 9">
            <a:extLst>
              <a:ext uri="{FF2B5EF4-FFF2-40B4-BE49-F238E27FC236}">
                <a16:creationId xmlns:a16="http://schemas.microsoft.com/office/drawing/2014/main" id="{FDA7E84F-9DB6-4EC4-94DB-65EDCF00E710}"/>
              </a:ext>
            </a:extLst>
          </p:cNvPr>
          <p:cNvPicPr>
            <a:picLocks noChangeAspect="1"/>
          </p:cNvPicPr>
          <p:nvPr/>
        </p:nvPicPr>
        <p:blipFill>
          <a:blip r:embed="rId5"/>
          <a:stretch>
            <a:fillRect/>
          </a:stretch>
        </p:blipFill>
        <p:spPr>
          <a:xfrm>
            <a:off x="6686550" y="2428874"/>
            <a:ext cx="4895850" cy="3284558"/>
          </a:xfrm>
          <a:prstGeom prst="rect">
            <a:avLst/>
          </a:prstGeom>
        </p:spPr>
      </p:pic>
    </p:spTree>
    <p:extLst>
      <p:ext uri="{BB962C8B-B14F-4D97-AF65-F5344CB8AC3E}">
        <p14:creationId xmlns:p14="http://schemas.microsoft.com/office/powerpoint/2010/main" val="366162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a:extLst>
              <a:ext uri="{FF2B5EF4-FFF2-40B4-BE49-F238E27FC236}">
                <a16:creationId xmlns:a16="http://schemas.microsoft.com/office/drawing/2014/main" id="{175A378D-A263-45E0-AEAC-024C03A0A3F5}"/>
              </a:ext>
            </a:extLst>
          </p:cNvPr>
          <p:cNvPicPr>
            <a:picLocks noChangeAspect="1"/>
          </p:cNvPicPr>
          <p:nvPr/>
        </p:nvPicPr>
        <p:blipFill>
          <a:blip r:embed="rId4"/>
          <a:stretch>
            <a:fillRect/>
          </a:stretch>
        </p:blipFill>
        <p:spPr>
          <a:xfrm>
            <a:off x="2849198" y="2250089"/>
            <a:ext cx="6931753" cy="2243522"/>
          </a:xfrm>
          <a:prstGeom prst="rect">
            <a:avLst/>
          </a:prstGeom>
        </p:spPr>
      </p:pic>
    </p:spTree>
    <p:extLst>
      <p:ext uri="{BB962C8B-B14F-4D97-AF65-F5344CB8AC3E}">
        <p14:creationId xmlns:p14="http://schemas.microsoft.com/office/powerpoint/2010/main" val="4184925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a:extLst>
              <a:ext uri="{FF2B5EF4-FFF2-40B4-BE49-F238E27FC236}">
                <a16:creationId xmlns:a16="http://schemas.microsoft.com/office/drawing/2014/main" id="{9A5708C8-76D6-9803-EB44-9930A48D6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57399"/>
            <a:ext cx="3785980" cy="2200601"/>
          </a:xfrm>
          <a:prstGeom prst="rect">
            <a:avLst/>
          </a:prstGeom>
        </p:spPr>
      </p:pic>
      <p:pic>
        <p:nvPicPr>
          <p:cNvPr id="4" name="Picture 3">
            <a:extLst>
              <a:ext uri="{FF2B5EF4-FFF2-40B4-BE49-F238E27FC236}">
                <a16:creationId xmlns:a16="http://schemas.microsoft.com/office/drawing/2014/main" id="{65BCC71A-8052-45D3-9A2A-87A48AFAB2CD}"/>
              </a:ext>
            </a:extLst>
          </p:cNvPr>
          <p:cNvPicPr>
            <a:picLocks noChangeAspect="1"/>
          </p:cNvPicPr>
          <p:nvPr/>
        </p:nvPicPr>
        <p:blipFill>
          <a:blip r:embed="rId4"/>
          <a:stretch>
            <a:fillRect/>
          </a:stretch>
        </p:blipFill>
        <p:spPr>
          <a:xfrm>
            <a:off x="238125" y="333375"/>
            <a:ext cx="5874675" cy="2432685"/>
          </a:xfrm>
          <a:prstGeom prst="rect">
            <a:avLst/>
          </a:prstGeom>
        </p:spPr>
      </p:pic>
      <p:pic>
        <p:nvPicPr>
          <p:cNvPr id="6" name="Picture 5">
            <a:extLst>
              <a:ext uri="{FF2B5EF4-FFF2-40B4-BE49-F238E27FC236}">
                <a16:creationId xmlns:a16="http://schemas.microsoft.com/office/drawing/2014/main" id="{5846D773-D277-48ED-963E-59AEBC72D5B1}"/>
              </a:ext>
            </a:extLst>
          </p:cNvPr>
          <p:cNvPicPr>
            <a:picLocks noChangeAspect="1"/>
          </p:cNvPicPr>
          <p:nvPr/>
        </p:nvPicPr>
        <p:blipFill>
          <a:blip r:embed="rId5"/>
          <a:stretch>
            <a:fillRect/>
          </a:stretch>
        </p:blipFill>
        <p:spPr>
          <a:xfrm>
            <a:off x="6191250" y="338137"/>
            <a:ext cx="6042556" cy="2374583"/>
          </a:xfrm>
          <a:prstGeom prst="rect">
            <a:avLst/>
          </a:prstGeom>
        </p:spPr>
      </p:pic>
      <p:pic>
        <p:nvPicPr>
          <p:cNvPr id="10" name="Picture 9">
            <a:extLst>
              <a:ext uri="{FF2B5EF4-FFF2-40B4-BE49-F238E27FC236}">
                <a16:creationId xmlns:a16="http://schemas.microsoft.com/office/drawing/2014/main" id="{AFCCB1F4-2188-49BE-8D40-3111DD50E7CD}"/>
              </a:ext>
            </a:extLst>
          </p:cNvPr>
          <p:cNvPicPr>
            <a:picLocks noChangeAspect="1"/>
          </p:cNvPicPr>
          <p:nvPr/>
        </p:nvPicPr>
        <p:blipFill>
          <a:blip r:embed="rId6"/>
          <a:stretch>
            <a:fillRect/>
          </a:stretch>
        </p:blipFill>
        <p:spPr>
          <a:xfrm>
            <a:off x="3562350" y="2938462"/>
            <a:ext cx="5541010" cy="2514159"/>
          </a:xfrm>
          <a:prstGeom prst="rect">
            <a:avLst/>
          </a:prstGeom>
        </p:spPr>
      </p:pic>
    </p:spTree>
    <p:extLst>
      <p:ext uri="{BB962C8B-B14F-4D97-AF65-F5344CB8AC3E}">
        <p14:creationId xmlns:p14="http://schemas.microsoft.com/office/powerpoint/2010/main" val="42173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053730" y="1047232"/>
            <a:ext cx="749031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đa</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tài</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làm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9214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a:extLst>
              <a:ext uri="{FF2B5EF4-FFF2-40B4-BE49-F238E27FC236}">
                <a16:creationId xmlns:a16="http://schemas.microsoft.com/office/drawing/2014/main" id="{2F3845CE-2E27-D717-B8EE-C999CA90808D}"/>
              </a:ext>
            </a:extLst>
          </p:cNvPr>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p>
        </p:txBody>
      </p:sp>
      <p:sp>
        <p:nvSpPr>
          <p:cNvPr id="5" name="TextBox 4">
            <a:extLst>
              <a:ext uri="{FF2B5EF4-FFF2-40B4-BE49-F238E27FC236}">
                <a16:creationId xmlns:a16="http://schemas.microsoft.com/office/drawing/2014/main" id="{182E3090-F844-DDA9-8CEC-19EB765EC352}"/>
              </a:ext>
            </a:extLst>
          </p:cNvPr>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Huy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26924514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8E56161-DBF6-B947-1EC5-51539660F136}"/>
              </a:ext>
            </a:extLst>
          </p:cNvPr>
          <p:cNvGrpSpPr/>
          <p:nvPr/>
        </p:nvGrpSpPr>
        <p:grpSpPr>
          <a:xfrm>
            <a:off x="2144553" y="645403"/>
            <a:ext cx="7902894" cy="2367485"/>
            <a:chOff x="2144553" y="645403"/>
            <a:chExt cx="7902894" cy="2367485"/>
          </a:xfrm>
        </p:grpSpPr>
        <p:sp>
          <p:nvSpPr>
            <p:cNvPr id="5" name="Scroll: Horizontal 4">
              <a:extLst>
                <a:ext uri="{FF2B5EF4-FFF2-40B4-BE49-F238E27FC236}">
                  <a16:creationId xmlns:a16="http://schemas.microsoft.com/office/drawing/2014/main" id="{183D6EEC-2A20-9FF8-2422-89B5709A503B}"/>
                </a:ext>
              </a:extLst>
            </p:cNvPr>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 fmla="*/ 147968 w 7902894"/>
                <a:gd name="connsiteY0" fmla="*/ 591871 h 2367485"/>
                <a:gd name="connsiteX1" fmla="*/ 295936 w 7902894"/>
                <a:gd name="connsiteY1" fmla="*/ 443903 h 2367485"/>
                <a:gd name="connsiteX2" fmla="*/ 221952 w 7902894"/>
                <a:gd name="connsiteY2" fmla="*/ 369919 h 2367485"/>
                <a:gd name="connsiteX3" fmla="*/ 147968 w 7902894"/>
                <a:gd name="connsiteY3" fmla="*/ 443903 h 2367485"/>
                <a:gd name="connsiteX4" fmla="*/ 147968 w 7902894"/>
                <a:gd name="connsiteY4" fmla="*/ 591871 h 2367485"/>
                <a:gd name="connsiteX5" fmla="*/ 7754926 w 7902894"/>
                <a:gd name="connsiteY5" fmla="*/ 295936 h 2367485"/>
                <a:gd name="connsiteX6" fmla="*/ 7902894 w 7902894"/>
                <a:gd name="connsiteY6" fmla="*/ 147968 h 2367485"/>
                <a:gd name="connsiteX7" fmla="*/ 7754926 w 7902894"/>
                <a:gd name="connsiteY7" fmla="*/ 0 h 2367485"/>
                <a:gd name="connsiteX8" fmla="*/ 7606958 w 7902894"/>
                <a:gd name="connsiteY8" fmla="*/ 147968 h 2367485"/>
                <a:gd name="connsiteX9" fmla="*/ 7680942 w 7902894"/>
                <a:gd name="connsiteY9" fmla="*/ 221952 h 2367485"/>
                <a:gd name="connsiteX10" fmla="*/ 7754926 w 7902894"/>
                <a:gd name="connsiteY10" fmla="*/ 147968 h 2367485"/>
                <a:gd name="connsiteX11" fmla="*/ 7754926 w 7902894"/>
                <a:gd name="connsiteY11" fmla="*/ 295936 h 2367485"/>
                <a:gd name="connsiteX0" fmla="*/ 0 w 7902894"/>
                <a:gd name="connsiteY0" fmla="*/ 443903 h 2367485"/>
                <a:gd name="connsiteX1" fmla="*/ 147968 w 7902894"/>
                <a:gd name="connsiteY1" fmla="*/ 295935 h 2367485"/>
                <a:gd name="connsiteX2" fmla="*/ 676878 w 7902894"/>
                <a:gd name="connsiteY2" fmla="*/ 295935 h 2367485"/>
                <a:gd name="connsiteX3" fmla="*/ 1504148 w 7902894"/>
                <a:gd name="connsiteY3" fmla="*/ 295935 h 2367485"/>
                <a:gd name="connsiteX4" fmla="*/ 2107648 w 7902894"/>
                <a:gd name="connsiteY4" fmla="*/ 295935 h 2367485"/>
                <a:gd name="connsiteX5" fmla="*/ 2860328 w 7902894"/>
                <a:gd name="connsiteY5" fmla="*/ 295935 h 2367485"/>
                <a:gd name="connsiteX6" fmla="*/ 3463828 w 7902894"/>
                <a:gd name="connsiteY6" fmla="*/ 295935 h 2367485"/>
                <a:gd name="connsiteX7" fmla="*/ 3918148 w 7902894"/>
                <a:gd name="connsiteY7" fmla="*/ 295936 h 2367485"/>
                <a:gd name="connsiteX8" fmla="*/ 4447059 w 7902894"/>
                <a:gd name="connsiteY8" fmla="*/ 295936 h 2367485"/>
                <a:gd name="connsiteX9" fmla="*/ 5274328 w 7902894"/>
                <a:gd name="connsiteY9" fmla="*/ 295936 h 2367485"/>
                <a:gd name="connsiteX10" fmla="*/ 5952418 w 7902894"/>
                <a:gd name="connsiteY10" fmla="*/ 295936 h 2367485"/>
                <a:gd name="connsiteX11" fmla="*/ 6779688 w 7902894"/>
                <a:gd name="connsiteY11" fmla="*/ 295936 h 2367485"/>
                <a:gd name="connsiteX12" fmla="*/ 7606958 w 7902894"/>
                <a:gd name="connsiteY12" fmla="*/ 295936 h 2367485"/>
                <a:gd name="connsiteX13" fmla="*/ 7606958 w 7902894"/>
                <a:gd name="connsiteY13" fmla="*/ 147968 h 2367485"/>
                <a:gd name="connsiteX14" fmla="*/ 7754926 w 7902894"/>
                <a:gd name="connsiteY14" fmla="*/ 0 h 2367485"/>
                <a:gd name="connsiteX15" fmla="*/ 7902894 w 7902894"/>
                <a:gd name="connsiteY15" fmla="*/ 147968 h 2367485"/>
                <a:gd name="connsiteX16" fmla="*/ 7902894 w 7902894"/>
                <a:gd name="connsiteY16" fmla="*/ 739839 h 2367485"/>
                <a:gd name="connsiteX17" fmla="*/ 7902894 w 7902894"/>
                <a:gd name="connsiteY17" fmla="*/ 1331711 h 2367485"/>
                <a:gd name="connsiteX18" fmla="*/ 7902894 w 7902894"/>
                <a:gd name="connsiteY18" fmla="*/ 1923582 h 2367485"/>
                <a:gd name="connsiteX19" fmla="*/ 7754926 w 7902894"/>
                <a:gd name="connsiteY19" fmla="*/ 2071550 h 2367485"/>
                <a:gd name="connsiteX20" fmla="*/ 7300606 w 7902894"/>
                <a:gd name="connsiteY20" fmla="*/ 2071550 h 2367485"/>
                <a:gd name="connsiteX21" fmla="*/ 6697106 w 7902894"/>
                <a:gd name="connsiteY21" fmla="*/ 2071550 h 2367485"/>
                <a:gd name="connsiteX22" fmla="*/ 5869836 w 7902894"/>
                <a:gd name="connsiteY22" fmla="*/ 2071550 h 2367485"/>
                <a:gd name="connsiteX23" fmla="*/ 5191746 w 7902894"/>
                <a:gd name="connsiteY23" fmla="*/ 2071550 h 2367485"/>
                <a:gd name="connsiteX24" fmla="*/ 4439066 w 7902894"/>
                <a:gd name="connsiteY24" fmla="*/ 2071550 h 2367485"/>
                <a:gd name="connsiteX25" fmla="*/ 3760976 w 7902894"/>
                <a:gd name="connsiteY25" fmla="*/ 2071549 h 2367485"/>
                <a:gd name="connsiteX26" fmla="*/ 3157476 w 7902894"/>
                <a:gd name="connsiteY26" fmla="*/ 2071549 h 2367485"/>
                <a:gd name="connsiteX27" fmla="*/ 2553976 w 7902894"/>
                <a:gd name="connsiteY27" fmla="*/ 2071549 h 2367485"/>
                <a:gd name="connsiteX28" fmla="*/ 2099655 w 7902894"/>
                <a:gd name="connsiteY28" fmla="*/ 2071549 h 2367485"/>
                <a:gd name="connsiteX29" fmla="*/ 1570745 w 7902894"/>
                <a:gd name="connsiteY29" fmla="*/ 2071549 h 2367485"/>
                <a:gd name="connsiteX30" fmla="*/ 892655 w 7902894"/>
                <a:gd name="connsiteY30" fmla="*/ 2071549 h 2367485"/>
                <a:gd name="connsiteX31" fmla="*/ 295936 w 7902894"/>
                <a:gd name="connsiteY31" fmla="*/ 2071549 h 2367485"/>
                <a:gd name="connsiteX32" fmla="*/ 295936 w 7902894"/>
                <a:gd name="connsiteY32" fmla="*/ 2219517 h 2367485"/>
                <a:gd name="connsiteX33" fmla="*/ 147968 w 7902894"/>
                <a:gd name="connsiteY33" fmla="*/ 2367485 h 2367485"/>
                <a:gd name="connsiteX34" fmla="*/ 0 w 7902894"/>
                <a:gd name="connsiteY34" fmla="*/ 2219517 h 2367485"/>
                <a:gd name="connsiteX35" fmla="*/ 0 w 7902894"/>
                <a:gd name="connsiteY35" fmla="*/ 1592133 h 2367485"/>
                <a:gd name="connsiteX36" fmla="*/ 0 w 7902894"/>
                <a:gd name="connsiteY36" fmla="*/ 1000262 h 2367485"/>
                <a:gd name="connsiteX37" fmla="*/ 0 w 7902894"/>
                <a:gd name="connsiteY37" fmla="*/ 443903 h 2367485"/>
                <a:gd name="connsiteX38" fmla="*/ 7606958 w 7902894"/>
                <a:gd name="connsiteY38" fmla="*/ 295936 h 2367485"/>
                <a:gd name="connsiteX39" fmla="*/ 7754926 w 7902894"/>
                <a:gd name="connsiteY39" fmla="*/ 295936 h 2367485"/>
                <a:gd name="connsiteX40" fmla="*/ 7902894 w 7902894"/>
                <a:gd name="connsiteY40" fmla="*/ 147968 h 2367485"/>
                <a:gd name="connsiteX41" fmla="*/ 7754926 w 7902894"/>
                <a:gd name="connsiteY41" fmla="*/ 295936 h 2367485"/>
                <a:gd name="connsiteX42" fmla="*/ 7754926 w 7902894"/>
                <a:gd name="connsiteY42" fmla="*/ 147968 h 2367485"/>
                <a:gd name="connsiteX43" fmla="*/ 7680942 w 7902894"/>
                <a:gd name="connsiteY43" fmla="*/ 221952 h 2367485"/>
                <a:gd name="connsiteX44" fmla="*/ 7606958 w 7902894"/>
                <a:gd name="connsiteY4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extLst>
                <a:ext uri="{C807C97D-BFC1-408E-A445-0C87EB9F89A2}">
                  <ask:lineSketchStyleProps xmlns:ask="http://schemas.microsoft.com/office/drawing/2018/sketchyshapes" xmlns="" sd="3863179095">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DE6A048-B4D3-2497-F6D6-2830AC7D9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Rectangle: Rounded Corners 2">
            <a:extLst>
              <a:ext uri="{FF2B5EF4-FFF2-40B4-BE49-F238E27FC236}">
                <a16:creationId xmlns:a16="http://schemas.microsoft.com/office/drawing/2014/main" id="{6C79A17F-AAF5-4B32-A6A8-3317D9783CF3}"/>
              </a:ext>
            </a:extLst>
          </p:cNvPr>
          <p:cNvSpPr/>
          <p:nvPr/>
        </p:nvSpPr>
        <p:spPr>
          <a:xfrm>
            <a:off x="2905125" y="3381375"/>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Nhóm</a:t>
            </a:r>
            <a:r>
              <a:rPr lang="en-US" sz="4000"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a:extLst>
              <a:ext uri="{FF2B5EF4-FFF2-40B4-BE49-F238E27FC236}">
                <a16:creationId xmlns:a16="http://schemas.microsoft.com/office/drawing/2014/main" id="{B08AD162-6F20-03AB-EEEF-AA85D7450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a:extLst>
              <a:ext uri="{FF2B5EF4-FFF2-40B4-BE49-F238E27FC236}">
                <a16:creationId xmlns:a16="http://schemas.microsoft.com/office/drawing/2014/main" id="{3B6BFB7A-EB42-6DB1-6D1E-4EBB46B14CD9}"/>
              </a:ext>
            </a:extLst>
          </p:cNvPr>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CAAF66-441A-5AE6-6717-64B1E01C17D3}"/>
              </a:ext>
            </a:extLst>
          </p:cNvPr>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tabLst/>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p:txBody>
      </p:sp>
    </p:spTree>
    <p:extLst>
      <p:ext uri="{BB962C8B-B14F-4D97-AF65-F5344CB8AC3E}">
        <p14:creationId xmlns:p14="http://schemas.microsoft.com/office/powerpoint/2010/main" val="1595007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09235F-7A49-EA59-F317-D8A5A731C1AE}"/>
              </a:ext>
            </a:extLst>
          </p:cNvPr>
          <p:cNvGrpSpPr/>
          <p:nvPr/>
        </p:nvGrpSpPr>
        <p:grpSpPr>
          <a:xfrm>
            <a:off x="7584923" y="2836333"/>
            <a:ext cx="4844143" cy="4021667"/>
            <a:chOff x="9753600" y="1338625"/>
            <a:chExt cx="8637814" cy="6705600"/>
          </a:xfrm>
        </p:grpSpPr>
        <p:pic>
          <p:nvPicPr>
            <p:cNvPr id="6" name="Picture 5">
              <a:extLst>
                <a:ext uri="{FF2B5EF4-FFF2-40B4-BE49-F238E27FC236}">
                  <a16:creationId xmlns:a16="http://schemas.microsoft.com/office/drawing/2014/main" id="{35C64F88-584B-CECE-65F0-9C253E000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a:extLst>
                <a:ext uri="{FF2B5EF4-FFF2-40B4-BE49-F238E27FC236}">
                  <a16:creationId xmlns:a16="http://schemas.microsoft.com/office/drawing/2014/main" id="{1CFC0734-1C58-3D55-5CD3-819CC8CC06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a:extLst>
              <a:ext uri="{FF2B5EF4-FFF2-40B4-BE49-F238E27FC236}">
                <a16:creationId xmlns:a16="http://schemas.microsoft.com/office/drawing/2014/main" id="{4BE09EBE-88CB-10C2-C699-9A8852C41A97}"/>
              </a:ext>
            </a:extLst>
          </p:cNvPr>
          <p:cNvGrpSpPr/>
          <p:nvPr/>
        </p:nvGrpSpPr>
        <p:grpSpPr>
          <a:xfrm>
            <a:off x="2234865" y="698651"/>
            <a:ext cx="7722269" cy="2210061"/>
            <a:chOff x="2579343" y="946922"/>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5FF7CF9-BB65-C966-1D11-9BC38AC39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11" name="Rectangle: Rounded Corners 10">
            <a:extLst>
              <a:ext uri="{FF2B5EF4-FFF2-40B4-BE49-F238E27FC236}">
                <a16:creationId xmlns:a16="http://schemas.microsoft.com/office/drawing/2014/main" id="{C0B697CE-A0AA-4A4F-AA56-61B6828855AA}"/>
              </a:ext>
            </a:extLst>
          </p:cNvPr>
          <p:cNvSpPr/>
          <p:nvPr/>
        </p:nvSpPr>
        <p:spPr>
          <a:xfrm>
            <a:off x="3848100" y="32385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1868770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136633-A430-96CC-9B37-523B740B6D60}"/>
              </a:ext>
            </a:extLst>
          </p:cNvPr>
          <p:cNvGrpSpPr/>
          <p:nvPr/>
        </p:nvGrpSpPr>
        <p:grpSpPr>
          <a:xfrm flipH="1">
            <a:off x="8104324" y="2908712"/>
            <a:ext cx="2999934" cy="3897724"/>
            <a:chOff x="10439400" y="1181099"/>
            <a:chExt cx="6324600" cy="8001001"/>
          </a:xfrm>
        </p:grpSpPr>
        <p:pic>
          <p:nvPicPr>
            <p:cNvPr id="4" name="Picture 3">
              <a:extLst>
                <a:ext uri="{FF2B5EF4-FFF2-40B4-BE49-F238E27FC236}">
                  <a16:creationId xmlns:a16="http://schemas.microsoft.com/office/drawing/2014/main" id="{A380C189-245B-1A3C-E14D-C8AFFB91C76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2593" t="9236" r="25926" b="12986"/>
            <a:stretch/>
          </p:blipFill>
          <p:spPr>
            <a:xfrm>
              <a:off x="10439400" y="1181099"/>
              <a:ext cx="6324600" cy="8001001"/>
            </a:xfrm>
            <a:prstGeom prst="rect">
              <a:avLst/>
            </a:prstGeom>
          </p:spPr>
        </p:pic>
        <p:sp>
          <p:nvSpPr>
            <p:cNvPr id="11" name="Oval 10">
              <a:extLst>
                <a:ext uri="{FF2B5EF4-FFF2-40B4-BE49-F238E27FC236}">
                  <a16:creationId xmlns:a16="http://schemas.microsoft.com/office/drawing/2014/main" id="{BEC44C30-36F2-03BF-6731-C2EAE807A3E1}"/>
                </a:ext>
              </a:extLst>
            </p:cNvPr>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8D24CAD-7143-449F-6B59-DB4CC90AB13F}"/>
                </a:ext>
              </a:extLst>
            </p:cNvPr>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1904A53D-4597-CAB4-F5A0-9945C821FA23}"/>
              </a:ext>
            </a:extLst>
          </p:cNvPr>
          <p:cNvGrpSpPr/>
          <p:nvPr/>
        </p:nvGrpSpPr>
        <p:grpSpPr>
          <a:xfrm>
            <a:off x="2375503" y="698651"/>
            <a:ext cx="7722269" cy="2210061"/>
            <a:chOff x="2375503" y="698651"/>
            <a:chExt cx="7722269" cy="2210061"/>
          </a:xfrm>
        </p:grpSpPr>
        <p:sp>
          <p:nvSpPr>
            <p:cNvPr id="9" name="Scroll: Horizontal 8">
              <a:extLst>
                <a:ext uri="{FF2B5EF4-FFF2-40B4-BE49-F238E27FC236}">
                  <a16:creationId xmlns:a16="http://schemas.microsoft.com/office/drawing/2014/main" id="{044847E7-FBBC-9C37-635E-3D6D0B685CEC}"/>
                </a:ext>
              </a:extLst>
            </p:cNvPr>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 fmla="*/ 138129 w 7033312"/>
                <a:gd name="connsiteY0" fmla="*/ 552515 h 2210061"/>
                <a:gd name="connsiteX1" fmla="*/ 276258 w 7033312"/>
                <a:gd name="connsiteY1" fmla="*/ 414386 h 2210061"/>
                <a:gd name="connsiteX2" fmla="*/ 207194 w 7033312"/>
                <a:gd name="connsiteY2" fmla="*/ 345322 h 2210061"/>
                <a:gd name="connsiteX3" fmla="*/ 138130 w 7033312"/>
                <a:gd name="connsiteY3" fmla="*/ 414386 h 2210061"/>
                <a:gd name="connsiteX4" fmla="*/ 138129 w 7033312"/>
                <a:gd name="connsiteY4" fmla="*/ 552515 h 2210061"/>
                <a:gd name="connsiteX5" fmla="*/ 6895183 w 7033312"/>
                <a:gd name="connsiteY5" fmla="*/ 276258 h 2210061"/>
                <a:gd name="connsiteX6" fmla="*/ 7033312 w 7033312"/>
                <a:gd name="connsiteY6" fmla="*/ 138129 h 2210061"/>
                <a:gd name="connsiteX7" fmla="*/ 6895183 w 7033312"/>
                <a:gd name="connsiteY7" fmla="*/ 0 h 2210061"/>
                <a:gd name="connsiteX8" fmla="*/ 6757054 w 7033312"/>
                <a:gd name="connsiteY8" fmla="*/ 138129 h 2210061"/>
                <a:gd name="connsiteX9" fmla="*/ 6826118 w 7033312"/>
                <a:gd name="connsiteY9" fmla="*/ 207193 h 2210061"/>
                <a:gd name="connsiteX10" fmla="*/ 6895182 w 7033312"/>
                <a:gd name="connsiteY10" fmla="*/ 138129 h 2210061"/>
                <a:gd name="connsiteX11" fmla="*/ 6895183 w 7033312"/>
                <a:gd name="connsiteY11" fmla="*/ 276258 h 2210061"/>
                <a:gd name="connsiteX0" fmla="*/ 0 w 7033312"/>
                <a:gd name="connsiteY0" fmla="*/ 414386 h 2210061"/>
                <a:gd name="connsiteX1" fmla="*/ 138129 w 7033312"/>
                <a:gd name="connsiteY1" fmla="*/ 276257 h 2210061"/>
                <a:gd name="connsiteX2" fmla="*/ 932400 w 7033312"/>
                <a:gd name="connsiteY2" fmla="*/ 276257 h 2210061"/>
                <a:gd name="connsiteX3" fmla="*/ 1594293 w 7033312"/>
                <a:gd name="connsiteY3" fmla="*/ 276257 h 2210061"/>
                <a:gd name="connsiteX4" fmla="*/ 2388564 w 7033312"/>
                <a:gd name="connsiteY4" fmla="*/ 276257 h 2210061"/>
                <a:gd name="connsiteX5" fmla="*/ 3182835 w 7033312"/>
                <a:gd name="connsiteY5" fmla="*/ 276257 h 2210061"/>
                <a:gd name="connsiteX6" fmla="*/ 3778538 w 7033312"/>
                <a:gd name="connsiteY6" fmla="*/ 276258 h 2210061"/>
                <a:gd name="connsiteX7" fmla="*/ 4241863 w 7033312"/>
                <a:gd name="connsiteY7" fmla="*/ 276258 h 2210061"/>
                <a:gd name="connsiteX8" fmla="*/ 4705187 w 7033312"/>
                <a:gd name="connsiteY8" fmla="*/ 276258 h 2210061"/>
                <a:gd name="connsiteX9" fmla="*/ 5433269 w 7033312"/>
                <a:gd name="connsiteY9" fmla="*/ 276258 h 2210061"/>
                <a:gd name="connsiteX10" fmla="*/ 5896594 w 7033312"/>
                <a:gd name="connsiteY10" fmla="*/ 276258 h 2210061"/>
                <a:gd name="connsiteX11" fmla="*/ 6757054 w 7033312"/>
                <a:gd name="connsiteY11" fmla="*/ 276258 h 2210061"/>
                <a:gd name="connsiteX12" fmla="*/ 6757054 w 7033312"/>
                <a:gd name="connsiteY12" fmla="*/ 138129 h 2210061"/>
                <a:gd name="connsiteX13" fmla="*/ 6895183 w 7033312"/>
                <a:gd name="connsiteY13" fmla="*/ 0 h 2210061"/>
                <a:gd name="connsiteX14" fmla="*/ 7033312 w 7033312"/>
                <a:gd name="connsiteY14" fmla="*/ 138129 h 2210061"/>
                <a:gd name="connsiteX15" fmla="*/ 7033312 w 7033312"/>
                <a:gd name="connsiteY15" fmla="*/ 707220 h 2210061"/>
                <a:gd name="connsiteX16" fmla="*/ 7033312 w 7033312"/>
                <a:gd name="connsiteY16" fmla="*/ 1243160 h 2210061"/>
                <a:gd name="connsiteX17" fmla="*/ 7033312 w 7033312"/>
                <a:gd name="connsiteY17" fmla="*/ 1795675 h 2210061"/>
                <a:gd name="connsiteX18" fmla="*/ 6895183 w 7033312"/>
                <a:gd name="connsiteY18" fmla="*/ 1933804 h 2210061"/>
                <a:gd name="connsiteX19" fmla="*/ 6431858 w 7033312"/>
                <a:gd name="connsiteY19" fmla="*/ 1933804 h 2210061"/>
                <a:gd name="connsiteX20" fmla="*/ 5836155 w 7033312"/>
                <a:gd name="connsiteY20" fmla="*/ 1933804 h 2210061"/>
                <a:gd name="connsiteX21" fmla="*/ 5240452 w 7033312"/>
                <a:gd name="connsiteY21" fmla="*/ 1933804 h 2210061"/>
                <a:gd name="connsiteX22" fmla="*/ 4512370 w 7033312"/>
                <a:gd name="connsiteY22" fmla="*/ 1933804 h 2210061"/>
                <a:gd name="connsiteX23" fmla="*/ 4049045 w 7033312"/>
                <a:gd name="connsiteY23" fmla="*/ 1933804 h 2210061"/>
                <a:gd name="connsiteX24" fmla="*/ 3585721 w 7033312"/>
                <a:gd name="connsiteY24" fmla="*/ 1933804 h 2210061"/>
                <a:gd name="connsiteX25" fmla="*/ 2990017 w 7033312"/>
                <a:gd name="connsiteY25" fmla="*/ 1933803 h 2210061"/>
                <a:gd name="connsiteX26" fmla="*/ 2526693 w 7033312"/>
                <a:gd name="connsiteY26" fmla="*/ 1933803 h 2210061"/>
                <a:gd name="connsiteX27" fmla="*/ 1798611 w 7033312"/>
                <a:gd name="connsiteY27" fmla="*/ 1933803 h 2210061"/>
                <a:gd name="connsiteX28" fmla="*/ 1202908 w 7033312"/>
                <a:gd name="connsiteY28" fmla="*/ 1933803 h 2210061"/>
                <a:gd name="connsiteX29" fmla="*/ 276258 w 7033312"/>
                <a:gd name="connsiteY29" fmla="*/ 1933803 h 2210061"/>
                <a:gd name="connsiteX30" fmla="*/ 276258 w 7033312"/>
                <a:gd name="connsiteY30" fmla="*/ 2071932 h 2210061"/>
                <a:gd name="connsiteX31" fmla="*/ 138129 w 7033312"/>
                <a:gd name="connsiteY31" fmla="*/ 2210061 h 2210061"/>
                <a:gd name="connsiteX32" fmla="*/ 0 w 7033312"/>
                <a:gd name="connsiteY32" fmla="*/ 2071932 h 2210061"/>
                <a:gd name="connsiteX33" fmla="*/ 0 w 7033312"/>
                <a:gd name="connsiteY33" fmla="*/ 1535992 h 2210061"/>
                <a:gd name="connsiteX34" fmla="*/ 0 w 7033312"/>
                <a:gd name="connsiteY34" fmla="*/ 966901 h 2210061"/>
                <a:gd name="connsiteX35" fmla="*/ 0 w 7033312"/>
                <a:gd name="connsiteY35" fmla="*/ 414386 h 2210061"/>
                <a:gd name="connsiteX36" fmla="*/ 6757054 w 7033312"/>
                <a:gd name="connsiteY36" fmla="*/ 276258 h 2210061"/>
                <a:gd name="connsiteX37" fmla="*/ 6895183 w 7033312"/>
                <a:gd name="connsiteY37" fmla="*/ 276258 h 2210061"/>
                <a:gd name="connsiteX38" fmla="*/ 7033312 w 7033312"/>
                <a:gd name="connsiteY38" fmla="*/ 138129 h 2210061"/>
                <a:gd name="connsiteX39" fmla="*/ 6895183 w 7033312"/>
                <a:gd name="connsiteY39" fmla="*/ 276258 h 2210061"/>
                <a:gd name="connsiteX40" fmla="*/ 6895183 w 7033312"/>
                <a:gd name="connsiteY40"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extLst>
                <a:ext uri="{C807C97D-BFC1-408E-A445-0C87EB9F89A2}">
                  <ask:lineSketchStyleProps xmlns:ask="http://schemas.microsoft.com/office/drawing/2018/sketchyshapes" xmlns="" sd="2995030850">
                    <a:prstGeom prst="horizontalScroll">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FC166E-FBC9-7CCB-D934-FCB06BEDF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
        <p:nvSpPr>
          <p:cNvPr id="10" name="Rectangle: Rounded Corners 9">
            <a:extLst>
              <a:ext uri="{FF2B5EF4-FFF2-40B4-BE49-F238E27FC236}">
                <a16:creationId xmlns:a16="http://schemas.microsoft.com/office/drawing/2014/main" id="{D8BF0B50-9132-4F7F-AF36-3FBCA4D0806B}"/>
              </a:ext>
            </a:extLst>
          </p:cNvPr>
          <p:cNvSpPr/>
          <p:nvPr/>
        </p:nvSpPr>
        <p:spPr>
          <a:xfrm>
            <a:off x="4010025" y="31242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p>
        </p:txBody>
      </p:sp>
    </p:spTree>
    <p:extLst>
      <p:ext uri="{BB962C8B-B14F-4D97-AF65-F5344CB8AC3E}">
        <p14:creationId xmlns:p14="http://schemas.microsoft.com/office/powerpoint/2010/main" val="33987585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DF22149-72AE-4740-B9E4-EEFCA3AE547C}"/>
              </a:ext>
            </a:extLst>
          </p:cNvPr>
          <p:cNvPicPr>
            <a:picLocks noChangeAspect="1"/>
          </p:cNvPicPr>
          <p:nvPr/>
        </p:nvPicPr>
        <p:blipFill>
          <a:blip r:embed="rId8"/>
          <a:stretch>
            <a:fillRect/>
          </a:stretch>
        </p:blipFill>
        <p:spPr>
          <a:xfrm>
            <a:off x="3160135" y="187012"/>
            <a:ext cx="6005080" cy="1359526"/>
          </a:xfrm>
          <a:prstGeom prst="rect">
            <a:avLst/>
          </a:prstGeom>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F2A5A3B-4FE5-4DD1-B04C-3F5A15F65FF2}"/>
              </a:ext>
            </a:extLst>
          </p:cNvPr>
          <p:cNvPicPr>
            <a:picLocks noChangeAspect="1"/>
          </p:cNvPicPr>
          <p:nvPr/>
        </p:nvPicPr>
        <p:blipFill>
          <a:blip r:embed="rId4"/>
          <a:stretch>
            <a:fillRect/>
          </a:stretch>
        </p:blipFill>
        <p:spPr>
          <a:xfrm>
            <a:off x="2560320" y="968058"/>
            <a:ext cx="6309360" cy="2820998"/>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589086" y="473940"/>
            <a:ext cx="9527019" cy="1366838"/>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a:extLst>
              <a:ext uri="{C807C97D-BFC1-408E-A445-0C87EB9F89A2}">
                <ask:lineSketchStyleProps xmlns:ask="http://schemas.microsoft.com/office/drawing/2018/sketchyshapes" xmlns="" sd="2112517419">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92953" y="2520234"/>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a:solidFill>
                  <a:prstClr val="black"/>
                </a:solidFill>
                <a:latin typeface="Calibri" panose="020F0502020204030204"/>
              </a:rPr>
              <a:t>Làm</a:t>
            </a:r>
            <a:r>
              <a:rPr lang="en-US" sz="3200" dirty="0">
                <a:solidFill>
                  <a:prstClr val="black"/>
                </a:solidFill>
                <a:latin typeface="Calibri" panose="020F0502020204030204"/>
              </a:rPr>
              <a:t> </a:t>
            </a:r>
            <a:r>
              <a:rPr lang="en-US" sz="3200" dirty="0" err="1">
                <a:solidFill>
                  <a:prstClr val="black"/>
                </a:solidFill>
                <a:latin typeface="Calibri" panose="020F0502020204030204"/>
              </a:rPr>
              <a:t>việc</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a:t>
            </a:r>
            <a:r>
              <a:rPr lang="en-US" sz="3200" dirty="0" err="1">
                <a:solidFill>
                  <a:prstClr val="black"/>
                </a:solidFill>
                <a:latin typeface="Calibri" panose="020F0502020204030204"/>
              </a:rPr>
              <a:t>trách</a:t>
            </a:r>
            <a:r>
              <a:rPr lang="en-US" sz="3200" dirty="0">
                <a:solidFill>
                  <a:prstClr val="black"/>
                </a:solidFill>
                <a:latin typeface="Calibri" panose="020F0502020204030204"/>
              </a:rPr>
              <a:t> </a:t>
            </a:r>
            <a:r>
              <a:rPr lang="en-US" sz="3200" dirty="0" err="1">
                <a:solidFill>
                  <a:prstClr val="black"/>
                </a:solidFill>
                <a:latin typeface="Calibri" panose="020F0502020204030204"/>
              </a:rPr>
              <a:t>nhiệm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ngại</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1276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a:extLst>
              <a:ext uri="{FF2B5EF4-FFF2-40B4-BE49-F238E27FC236}">
                <a16:creationId xmlns:a16="http://schemas.microsoft.com/office/drawing/2014/main" id="{C04B7B47-DDB2-706E-A1E4-EEDB0D1C856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54676" y="2825899"/>
            <a:ext cx="487363" cy="487363"/>
          </a:xfrm>
          <a:prstGeom prst="rect">
            <a:avLst/>
          </a:prstGeom>
        </p:spPr>
      </p:pic>
      <p:pic>
        <p:nvPicPr>
          <p:cNvPr id="10" name="Am-thanh-tra-loi-sai-www_tiengdong_com">
            <a:hlinkClick r:id="" action="ppaction://media"/>
            <a:extLst>
              <a:ext uri="{FF2B5EF4-FFF2-40B4-BE49-F238E27FC236}">
                <a16:creationId xmlns:a16="http://schemas.microsoft.com/office/drawing/2014/main" id="{675B54E6-931F-9CA8-92A4-1111CE98EE02}"/>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15452" y="2839168"/>
            <a:ext cx="487363" cy="487363"/>
          </a:xfrm>
          <a:prstGeom prst="rect">
            <a:avLst/>
          </a:prstGeom>
        </p:spPr>
      </p:pic>
    </p:spTree>
    <p:extLst>
      <p:ext uri="{BB962C8B-B14F-4D97-AF65-F5344CB8AC3E}">
        <p14:creationId xmlns:p14="http://schemas.microsoft.com/office/powerpoint/2010/main" val="39410378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4983" y="630573"/>
            <a:ext cx="9202034" cy="1252713"/>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a:extLst>
              <a:ext uri="{C807C97D-BFC1-408E-A445-0C87EB9F89A2}">
                <ask:lineSketchStyleProps xmlns:ask="http://schemas.microsoft.com/office/drawing/2018/sketchyshapes" xmlns="" sd="104685830">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Flowchart: Terminator 2">
            <a:extLst>
              <a:ext uri="{FF2B5EF4-FFF2-40B4-BE49-F238E27FC236}">
                <a16:creationId xmlns:a16="http://schemas.microsoft.com/office/drawing/2014/main" id="{44331F29-DEEF-130E-9781-12449E0805D3}"/>
              </a:ext>
            </a:extLst>
          </p:cNvPr>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Thiếu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tin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sống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rPr>
              <a:t>B. </a:t>
            </a:r>
            <a:r>
              <a:rPr lang="en-US" sz="3200" dirty="0" err="1">
                <a:solidFill>
                  <a:prstClr val="black"/>
                </a:solidFill>
              </a:rPr>
              <a:t>Giúp</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tiến</a:t>
            </a:r>
            <a:r>
              <a:rPr lang="en-US" sz="3200" dirty="0">
                <a:solidFill>
                  <a:prstClr val="black"/>
                </a:solidFill>
              </a:rPr>
              <a:t> </a:t>
            </a:r>
            <a:r>
              <a:rPr lang="en-US" sz="3200" dirty="0" err="1">
                <a:solidFill>
                  <a:prstClr val="black"/>
                </a:solidFill>
              </a:rPr>
              <a:t>bộ</a:t>
            </a:r>
            <a:r>
              <a:rPr lang="en-US" sz="3200" dirty="0">
                <a:solidFill>
                  <a:prstClr val="black"/>
                </a:solidFill>
              </a:rPr>
              <a:t> </a:t>
            </a:r>
            <a:r>
              <a:rPr lang="en-US" sz="3200" dirty="0" err="1">
                <a:solidFill>
                  <a:prstClr val="black"/>
                </a:solidFill>
              </a:rPr>
              <a:t>trong</a:t>
            </a:r>
            <a:r>
              <a:rPr lang="en-US" sz="3200" dirty="0">
                <a:solidFill>
                  <a:prstClr val="black"/>
                </a:solidFill>
              </a:rPr>
              <a:t> </a:t>
            </a:r>
            <a:r>
              <a:rPr lang="en-US" sz="3200" dirty="0" err="1">
                <a:solidFill>
                  <a:prstClr val="black"/>
                </a:solidFill>
              </a:rPr>
              <a:t>học</a:t>
            </a:r>
            <a:r>
              <a:rPr lang="en-US" sz="3200" dirty="0">
                <a:solidFill>
                  <a:prstClr val="black"/>
                </a:solidFill>
              </a:rPr>
              <a:t> </a:t>
            </a:r>
            <a:r>
              <a:rPr lang="en-US" sz="3200" dirty="0" err="1">
                <a:solidFill>
                  <a:prstClr val="black"/>
                </a:solidFill>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5026063" y="2913789"/>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209575" y="3803838"/>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a:extLst>
              <a:ext uri="{FF2B5EF4-FFF2-40B4-BE49-F238E27FC236}">
                <a16:creationId xmlns:a16="http://schemas.microsoft.com/office/drawing/2014/main" id="{EF61B173-66C0-CA9E-B64F-7278E224D4D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9248" y="3069580"/>
            <a:ext cx="487363" cy="487363"/>
          </a:xfrm>
          <a:prstGeom prst="rect">
            <a:avLst/>
          </a:prstGeom>
        </p:spPr>
      </p:pic>
      <p:pic>
        <p:nvPicPr>
          <p:cNvPr id="9" name="Tieng-vo-tay-tra-loi-dung-www_tiengdong_com">
            <a:hlinkClick r:id="" action="ppaction://media"/>
            <a:extLst>
              <a:ext uri="{FF2B5EF4-FFF2-40B4-BE49-F238E27FC236}">
                <a16:creationId xmlns:a16="http://schemas.microsoft.com/office/drawing/2014/main" id="{68350850-13FC-0A5A-A3B1-FC73C4F67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70315" y="2997252"/>
            <a:ext cx="487363" cy="487363"/>
          </a:xfrm>
          <a:prstGeom prst="rect">
            <a:avLst/>
          </a:prstGeom>
        </p:spPr>
      </p:pic>
    </p:spTree>
    <p:extLst>
      <p:ext uri="{BB962C8B-B14F-4D97-AF65-F5344CB8AC3E}">
        <p14:creationId xmlns:p14="http://schemas.microsoft.com/office/powerpoint/2010/main" val="2255656072"/>
      </p:ext>
    </p:extLst>
  </p:cSld>
  <p:clrMapOvr>
    <a:masterClrMapping/>
  </p:clrMapOvr>
  <p:transition spd="slow">
    <p:cov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chemeClr val="accent2"/>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5120" fill="hold"/>
                                        <p:tgtEl>
                                          <p:spTgt spid="5"/>
                                        </p:tgtEl>
                                      </p:cBhvr>
                                    </p:cmd>
                                  </p:childTnLst>
                                </p:cTn>
                              </p:par>
                            </p:childTnLst>
                          </p:cTn>
                        </p:par>
                      </p:childTnLst>
                    </p:cTn>
                  </p:par>
                </p:childTnLst>
              </p:cTn>
              <p:nextCondLst>
                <p:cond evt="onClick" delay="0">
                  <p:tgtEl>
                    <p:spTgt spid="3"/>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grpId="0"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emph" presetSubtype="2" fill="hold" nodeType="withEffect">
                                  <p:stCondLst>
                                    <p:cond delay="0"/>
                                  </p:stCondLst>
                                  <p:childTnLst>
                                    <p:animClr clrSpc="rgb" dir="cw">
                                      <p:cBhvr>
                                        <p:cTn id="23" dur="2000" fill="hold"/>
                                        <p:tgtEl>
                                          <p:spTgt spid="6"/>
                                        </p:tgtEl>
                                        <p:attrNameLst>
                                          <p:attrName>fillcolor</p:attrName>
                                        </p:attrNameLst>
                                      </p:cBhvr>
                                      <p:to>
                                        <a:srgbClr val="99FF99"/>
                                      </p:to>
                                    </p:animClr>
                                    <p:set>
                                      <p:cBhvr>
                                        <p:cTn id="24" dur="2000" fill="hold"/>
                                        <p:tgtEl>
                                          <p:spTgt spid="6"/>
                                        </p:tgtEl>
                                        <p:attrNameLst>
                                          <p:attrName>fill.type</p:attrName>
                                        </p:attrNameLst>
                                      </p:cBhvr>
                                      <p:to>
                                        <p:strVal val="solid"/>
                                      </p:to>
                                    </p:set>
                                    <p:set>
                                      <p:cBhvr>
                                        <p:cTn id="25" dur="2000" fill="hold"/>
                                        <p:tgtEl>
                                          <p:spTgt spid="6"/>
                                        </p:tgtEl>
                                        <p:attrNameLst>
                                          <p:attrName>fill.on</p:attrName>
                                        </p:attrNameLst>
                                      </p:cBhvr>
                                      <p:to>
                                        <p:strVal val="true"/>
                                      </p:to>
                                    </p:set>
                                  </p:childTnLst>
                                </p:cTn>
                              </p:par>
                              <p:par>
                                <p:cTn id="26" presetID="1" presetClass="mediacall" presetSubtype="0" fill="hold" nodeType="withEffect">
                                  <p:stCondLst>
                                    <p:cond delay="0"/>
                                  </p:stCondLst>
                                  <p:childTnLst>
                                    <p:cmd type="call" cmd="playFrom(0.0)">
                                      <p:cBhvr>
                                        <p:cTn id="27" dur="8085" fill="hold"/>
                                        <p:tgtEl>
                                          <p:spTgt spid="9"/>
                                        </p:tgtEl>
                                      </p:cBhvr>
                                    </p:cmd>
                                  </p:childTnLst>
                                </p:cTn>
                              </p:par>
                            </p:childTnLst>
                          </p:cTn>
                        </p:par>
                      </p:childTnLst>
                    </p:cTn>
                  </p:par>
                </p:childTnLst>
              </p:cTn>
              <p:nextCondLst>
                <p:cond evt="onClick" delay="0">
                  <p:tgtEl>
                    <p:spTgt spid="6"/>
                  </p:tgtEl>
                </p:cond>
              </p:nextCondLst>
            </p:seq>
          </p:childTnLst>
        </p:cTn>
      </p:par>
    </p:tnLst>
    <p:bldLst>
      <p:bldP spid="3"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9E3021A-6607-E53E-AADC-18D1596E49BC}"/>
              </a:ext>
            </a:extLst>
          </p:cNvPr>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a:extLst>
              <a:ext uri="{C807C97D-BFC1-408E-A445-0C87EB9F89A2}">
                <ask:lineSketchStyleProps xmlns:ask="http://schemas.microsoft.com/office/drawing/2018/sketchyshapes" xmlns="" sd="277467579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tích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AC0BF159-19AF-6DD9-567E-DB7AA5C77404}"/>
              </a:ext>
            </a:extLst>
          </p:cNvPr>
          <p:cNvGrpSpPr/>
          <p:nvPr/>
        </p:nvGrpSpPr>
        <p:grpSpPr>
          <a:xfrm>
            <a:off x="4910637" y="2946281"/>
            <a:ext cx="2246665" cy="3948546"/>
            <a:chOff x="-74291" y="2956902"/>
            <a:chExt cx="2246665" cy="3948546"/>
          </a:xfrm>
        </p:grpSpPr>
        <p:pic>
          <p:nvPicPr>
            <p:cNvPr id="7" name="Picture 6" descr="A picture containing toy&#10;&#10;Description automatically generated">
              <a:extLst>
                <a:ext uri="{FF2B5EF4-FFF2-40B4-BE49-F238E27FC236}">
                  <a16:creationId xmlns:a16="http://schemas.microsoft.com/office/drawing/2014/main" id="{94D44D92-EEEF-ACE2-7F31-9D6CD92CB05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a:extLst>
                <a:ext uri="{FF2B5EF4-FFF2-40B4-BE49-F238E27FC236}">
                  <a16:creationId xmlns:a16="http://schemas.microsoft.com/office/drawing/2014/main" id="{F916F835-DD4B-BA0A-228A-73AD809E2696}"/>
                </a:ext>
              </a:extLst>
            </p:cNvPr>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16" name="AutoShape 3">
            <a:extLst>
              <a:ext uri="{FF2B5EF4-FFF2-40B4-BE49-F238E27FC236}">
                <a16:creationId xmlns:a16="http://schemas.microsoft.com/office/drawing/2014/main" id="{96A054C5-B4FA-F692-A895-7ACDAC774A22}"/>
              </a:ext>
            </a:extLst>
          </p:cNvPr>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a:extLst>
              <a:ext uri="{FF2B5EF4-FFF2-40B4-BE49-F238E27FC236}">
                <a16:creationId xmlns:a16="http://schemas.microsoft.com/office/drawing/2014/main" id="{E384332E-AE58-B73C-370C-E1B96A5A2DF1}"/>
              </a:ext>
            </a:extLst>
          </p:cNvPr>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a:extLst>
              <a:ext uri="{FF2B5EF4-FFF2-40B4-BE49-F238E27FC236}">
                <a16:creationId xmlns:a16="http://schemas.microsoft.com/office/drawing/2014/main" id="{609AD68D-1A87-CBA6-E5B7-EF3C57181D9B}"/>
              </a:ext>
            </a:extLst>
          </p:cNvPr>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a:extLst>
              <a:ext uri="{FF2B5EF4-FFF2-40B4-BE49-F238E27FC236}">
                <a16:creationId xmlns:a16="http://schemas.microsoft.com/office/drawing/2014/main" id="{6BB36A61-785B-3BA0-0CAE-D07D30CCEE71}"/>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286F82AA-90FC-D70D-C6E6-3AD1C2421B3A}"/>
              </a:ext>
            </a:extLst>
          </p:cNvPr>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a:extLst>
              <a:ext uri="{FF2B5EF4-FFF2-40B4-BE49-F238E27FC236}">
                <a16:creationId xmlns:a16="http://schemas.microsoft.com/office/drawing/2014/main" id="{B3DA0B6F-FC6B-172D-F0BB-2869D6F39C74}"/>
              </a:ext>
            </a:extLst>
          </p:cNvPr>
          <p:cNvSpPr>
            <a:spLocks/>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a:extLst>
              <a:ext uri="{FF2B5EF4-FFF2-40B4-BE49-F238E27FC236}">
                <a16:creationId xmlns:a16="http://schemas.microsoft.com/office/drawing/2014/main" id="{AC422A3F-BC77-157A-38D3-EEAC1ED2584F}"/>
              </a:ext>
            </a:extLst>
          </p:cNvPr>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a:extLst>
              <a:ext uri="{FF2B5EF4-FFF2-40B4-BE49-F238E27FC236}">
                <a16:creationId xmlns:a16="http://schemas.microsoft.com/office/drawing/2014/main" id="{32620BD1-5B31-B595-0565-2F57FBF6111D}"/>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a:extLst>
              <a:ext uri="{FF2B5EF4-FFF2-40B4-BE49-F238E27FC236}">
                <a16:creationId xmlns:a16="http://schemas.microsoft.com/office/drawing/2014/main" id="{2154D9DE-0941-FAFE-B3F3-FE2DC33FEE54}"/>
              </a:ext>
            </a:extLst>
          </p:cNvPr>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a:extLst>
              <a:ext uri="{FF2B5EF4-FFF2-40B4-BE49-F238E27FC236}">
                <a16:creationId xmlns:a16="http://schemas.microsoft.com/office/drawing/2014/main" id="{AC496622-7242-9EBF-D425-134BB3FC6A56}"/>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a:extLst>
              <a:ext uri="{FF2B5EF4-FFF2-40B4-BE49-F238E27FC236}">
                <a16:creationId xmlns:a16="http://schemas.microsoft.com/office/drawing/2014/main" id="{14E68D61-6F33-3445-9141-273BB3E90E63}"/>
              </a:ext>
            </a:extLst>
          </p:cNvPr>
          <p:cNvSpPr>
            <a:spLocks/>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a:extLst>
              <a:ext uri="{FF2B5EF4-FFF2-40B4-BE49-F238E27FC236}">
                <a16:creationId xmlns:a16="http://schemas.microsoft.com/office/drawing/2014/main" id="{4FCF741C-5DB7-0B6A-819F-832ABFD1F8C9}"/>
              </a:ext>
            </a:extLst>
          </p:cNvPr>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a:extLst>
              <a:ext uri="{FF2B5EF4-FFF2-40B4-BE49-F238E27FC236}">
                <a16:creationId xmlns:a16="http://schemas.microsoft.com/office/drawing/2014/main" id="{BE0FA579-6E95-AA9F-4B1F-90B259ACA918}"/>
              </a:ext>
            </a:extLst>
          </p:cNvPr>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a:extLst>
              <a:ext uri="{FF2B5EF4-FFF2-40B4-BE49-F238E27FC236}">
                <a16:creationId xmlns:a16="http://schemas.microsoft.com/office/drawing/2014/main" id="{817B055C-A4E1-F1F6-28F6-2425134F7093}"/>
              </a:ext>
            </a:extLst>
          </p:cNvPr>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a:extLst>
              <a:ext uri="{FF2B5EF4-FFF2-40B4-BE49-F238E27FC236}">
                <a16:creationId xmlns:a16="http://schemas.microsoft.com/office/drawing/2014/main" id="{CB70E499-20BE-CFD1-76DC-96A71515EB4C}"/>
              </a:ext>
            </a:extLst>
          </p:cNvPr>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a:extLst>
              <a:ext uri="{FF2B5EF4-FFF2-40B4-BE49-F238E27FC236}">
                <a16:creationId xmlns:a16="http://schemas.microsoft.com/office/drawing/2014/main" id="{9A5FEF7F-AFF2-4C96-82A0-E0BAAEB9BF01}"/>
              </a:ext>
            </a:extLst>
          </p:cNvPr>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a:extLst>
              <a:ext uri="{FF2B5EF4-FFF2-40B4-BE49-F238E27FC236}">
                <a16:creationId xmlns:a16="http://schemas.microsoft.com/office/drawing/2014/main" id="{D2A4ABED-425A-7CC5-AE72-F14CA3ED398A}"/>
              </a:ext>
            </a:extLst>
          </p:cNvPr>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a:extLst>
              <a:ext uri="{FF2B5EF4-FFF2-40B4-BE49-F238E27FC236}">
                <a16:creationId xmlns:a16="http://schemas.microsoft.com/office/drawing/2014/main" id="{A2325B24-BAB4-13E2-BA7A-8FE70E1CE281}"/>
              </a:ext>
            </a:extLst>
          </p:cNvPr>
          <p:cNvSpPr>
            <a:spLocks/>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a:extLst>
              <a:ext uri="{FF2B5EF4-FFF2-40B4-BE49-F238E27FC236}">
                <a16:creationId xmlns:a16="http://schemas.microsoft.com/office/drawing/2014/main" id="{090953B9-E25C-F62D-6395-DEDA3341011F}"/>
              </a:ext>
            </a:extLst>
          </p:cNvPr>
          <p:cNvGrpSpPr/>
          <p:nvPr/>
        </p:nvGrpSpPr>
        <p:grpSpPr>
          <a:xfrm>
            <a:off x="9510770" y="4404669"/>
            <a:ext cx="3219875" cy="3141554"/>
            <a:chOff x="9209575" y="3803838"/>
            <a:chExt cx="3219875" cy="3141554"/>
          </a:xfrm>
        </p:grpSpPr>
        <p:pic>
          <p:nvPicPr>
            <p:cNvPr id="114" name="Picture 113" descr="Background pattern&#10;&#10;Description automatically generated">
              <a:extLst>
                <a:ext uri="{FF2B5EF4-FFF2-40B4-BE49-F238E27FC236}">
                  <a16:creationId xmlns:a16="http://schemas.microsoft.com/office/drawing/2014/main" id="{B230548C-E840-9E4B-11D3-7E34F87655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a:extLst>
                <a:ext uri="{FF2B5EF4-FFF2-40B4-BE49-F238E27FC236}">
                  <a16:creationId xmlns:a16="http://schemas.microsoft.com/office/drawing/2014/main" id="{BCD17974-D0C9-0754-52F3-4F1F68C886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a:extLst>
              <a:ext uri="{FF2B5EF4-FFF2-40B4-BE49-F238E27FC236}">
                <a16:creationId xmlns:a16="http://schemas.microsoft.com/office/drawing/2014/main" id="{44331F29-DEEF-130E-9781-12449E0805D3}"/>
              </a:ext>
            </a:extLst>
          </p:cNvPr>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p>
        </p:txBody>
      </p:sp>
      <p:sp>
        <p:nvSpPr>
          <p:cNvPr id="6" name="Flowchart: Terminator 5">
            <a:extLst>
              <a:ext uri="{FF2B5EF4-FFF2-40B4-BE49-F238E27FC236}">
                <a16:creationId xmlns:a16="http://schemas.microsoft.com/office/drawing/2014/main" id="{6AF1B95A-803E-EFBA-67E8-22DC0515F4AE}"/>
              </a:ext>
            </a:extLst>
          </p:cNvPr>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extLst>
              <a:ext uri="{C807C97D-BFC1-408E-A445-0C87EB9F89A2}">
                <ask:lineSketchStyleProps xmlns:ask="http://schemas.microsoft.com/office/drawing/2018/sketchyshapes" xmlns="" sd="1086508122">
                  <a:prstGeom prst="flowChartTerminator">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p>
        </p:txBody>
      </p:sp>
      <p:pic>
        <p:nvPicPr>
          <p:cNvPr id="10" name="Tieng-vo-tay-tra-loi-dung-www_tiengdong_com">
            <a:hlinkClick r:id="" action="ppaction://media"/>
            <a:extLst>
              <a:ext uri="{FF2B5EF4-FFF2-40B4-BE49-F238E27FC236}">
                <a16:creationId xmlns:a16="http://schemas.microsoft.com/office/drawing/2014/main" id="{28FC6101-83B3-0CDB-04DE-B8BAA7191E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73388" y="3437704"/>
            <a:ext cx="487363" cy="487363"/>
          </a:xfrm>
          <a:prstGeom prst="rect">
            <a:avLst/>
          </a:prstGeom>
        </p:spPr>
      </p:pic>
      <p:pic>
        <p:nvPicPr>
          <p:cNvPr id="13" name="Am-thanh-tra-loi-sai-www_tiengdong_com">
            <a:hlinkClick r:id="" action="ppaction://media"/>
            <a:extLst>
              <a:ext uri="{FF2B5EF4-FFF2-40B4-BE49-F238E27FC236}">
                <a16:creationId xmlns:a16="http://schemas.microsoft.com/office/drawing/2014/main" id="{2AB484EA-2C15-BDA9-2369-EE14E3AA3BA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09429" y="3377937"/>
            <a:ext cx="487363" cy="487363"/>
          </a:xfrm>
          <a:prstGeom prst="rect">
            <a:avLst/>
          </a:prstGeom>
        </p:spPr>
      </p:pic>
      <p:pic>
        <p:nvPicPr>
          <p:cNvPr id="14" name="Picture 13" descr="Diagram, calendar&#10;&#10;Description automatically generated">
            <a:extLst>
              <a:ext uri="{FF2B5EF4-FFF2-40B4-BE49-F238E27FC236}">
                <a16:creationId xmlns:a16="http://schemas.microsoft.com/office/drawing/2014/main" id="{6BD4B15C-C170-4312-A6EC-D62A84CFD9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718" y="2438400"/>
            <a:ext cx="3459907" cy="3815911"/>
          </a:xfrm>
          <a:prstGeom prst="rect">
            <a:avLst/>
          </a:prstGeom>
        </p:spPr>
      </p:pic>
      <p:pic>
        <p:nvPicPr>
          <p:cNvPr id="17" name="Picture 16" descr="Diagram&#10;&#10;Description automatically generated with medium confidence">
            <a:extLst>
              <a:ext uri="{FF2B5EF4-FFF2-40B4-BE49-F238E27FC236}">
                <a16:creationId xmlns:a16="http://schemas.microsoft.com/office/drawing/2014/main" id="{3D68A4D2-EFEC-4227-84B9-CFA20B2FEC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58078" y="2600272"/>
            <a:ext cx="3362372" cy="3787093"/>
          </a:xfrm>
          <a:prstGeom prst="rect">
            <a:avLst/>
          </a:prstGeom>
        </p:spPr>
      </p:pic>
    </p:spTree>
    <p:extLst>
      <p:ext uri="{BB962C8B-B14F-4D97-AF65-F5344CB8AC3E}">
        <p14:creationId xmlns:p14="http://schemas.microsoft.com/office/powerpoint/2010/main" val="825783519"/>
      </p:ext>
    </p:extLst>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17"/>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17"/>
                                        </p:tgtEl>
                                        <p:attrNameLst>
                                          <p:attrName>stroke.color</p:attrName>
                                        </p:attrNameLst>
                                      </p:cBhvr>
                                      <p:to>
                                        <a:schemeClr val="accent2"/>
                                      </p:to>
                                    </p:animClr>
                                    <p:set>
                                      <p:cBhvr>
                                        <p:cTn id="9" dur="2000" fill="hold"/>
                                        <p:tgtEl>
                                          <p:spTgt spid="17"/>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5120" fill="hold"/>
                                        <p:tgtEl>
                                          <p:spTgt spid="13"/>
                                        </p:tgtEl>
                                      </p:cBhvr>
                                    </p:cmd>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4"/>
                                        </p:tgtEl>
                                        <p:attrNameLst>
                                          <p:attrName>fillcolor</p:attrName>
                                        </p:attrNameLst>
                                      </p:cBhvr>
                                      <p:to>
                                        <a:schemeClr val="accent2"/>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8085" fill="hold"/>
                                        <p:tgtEl>
                                          <p:spTgt spid="10"/>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a:extLst>
              <a:ext uri="{FF2B5EF4-FFF2-40B4-BE49-F238E27FC236}">
                <a16:creationId xmlns:a16="http://schemas.microsoft.com/office/drawing/2014/main" id="{AB0360B9-E33F-26BB-88AF-48CD30503C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4" name="Picture 3">
            <a:extLst>
              <a:ext uri="{FF2B5EF4-FFF2-40B4-BE49-F238E27FC236}">
                <a16:creationId xmlns:a16="http://schemas.microsoft.com/office/drawing/2014/main" id="{67C88058-92D9-46FE-9E9E-BF3D3938A56E}"/>
              </a:ext>
            </a:extLst>
          </p:cNvPr>
          <p:cNvPicPr>
            <a:picLocks noChangeAspect="1"/>
          </p:cNvPicPr>
          <p:nvPr/>
        </p:nvPicPr>
        <p:blipFill>
          <a:blip r:embed="rId4"/>
          <a:stretch>
            <a:fillRect/>
          </a:stretch>
        </p:blipFill>
        <p:spPr>
          <a:xfrm>
            <a:off x="3861989" y="2356037"/>
            <a:ext cx="6228389" cy="1996888"/>
          </a:xfrm>
          <a:prstGeom prst="rect">
            <a:avLst/>
          </a:prstGeom>
        </p:spPr>
      </p:pic>
    </p:spTree>
    <p:extLst>
      <p:ext uri="{BB962C8B-B14F-4D97-AF65-F5344CB8AC3E}">
        <p14:creationId xmlns:p14="http://schemas.microsoft.com/office/powerpoint/2010/main" val="1187763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0963873F-460E-6223-9F97-006FED813CAC}"/>
              </a:ext>
            </a:extLst>
          </p:cNvPr>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48F870-F2DA-96A8-CF6A-1C70DC0B4983}"/>
              </a:ext>
            </a:extLst>
          </p:cNvPr>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BB83D7-44C5-193A-9D70-DEA19CC85F0C}"/>
              </a:ext>
            </a:extLst>
          </p:cNvPr>
          <p:cNvGrpSpPr/>
          <p:nvPr/>
        </p:nvGrpSpPr>
        <p:grpSpPr>
          <a:xfrm>
            <a:off x="6562725" y="1105320"/>
            <a:ext cx="5494347" cy="5527964"/>
            <a:chOff x="6585303" y="1194954"/>
            <a:chExt cx="5494347" cy="5527964"/>
          </a:xfrm>
        </p:grpSpPr>
        <p:pic>
          <p:nvPicPr>
            <p:cNvPr id="3" name="Picture 2" descr="A picture containing shape&#10;&#10;Description automatically generated">
              <a:extLst>
                <a:ext uri="{FF2B5EF4-FFF2-40B4-BE49-F238E27FC236}">
                  <a16:creationId xmlns:a16="http://schemas.microsoft.com/office/drawing/2014/main" id="{E29466C8-8089-D676-B4B1-BAC3688F5F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a:extLst>
                <a:ext uri="{FF2B5EF4-FFF2-40B4-BE49-F238E27FC236}">
                  <a16:creationId xmlns:a16="http://schemas.microsoft.com/office/drawing/2014/main" id="{7D7B5CC7-1666-5F17-2ED7-A72F6BC4EDF1}"/>
                </a:ext>
              </a:extLst>
            </p:cNvPr>
            <p:cNvSpPr txBox="1"/>
            <p:nvPr/>
          </p:nvSpPr>
          <p:spPr>
            <a:xfrm>
              <a:off x="7947378" y="3926339"/>
              <a:ext cx="4067175" cy="2615781"/>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a:extLst>
              <a:ext uri="{FF2B5EF4-FFF2-40B4-BE49-F238E27FC236}">
                <a16:creationId xmlns:a16="http://schemas.microsoft.com/office/drawing/2014/main" id="{E5F2EB71-2CA9-08B6-72B7-9786A85F8A84}"/>
              </a:ext>
            </a:extLst>
          </p:cNvPr>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2171572C-A877-C9C1-7993-8E257FBBA2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a:extLst>
              <a:ext uri="{FF2B5EF4-FFF2-40B4-BE49-F238E27FC236}">
                <a16:creationId xmlns:a16="http://schemas.microsoft.com/office/drawing/2014/main" id="{28E5DE53-0E5E-45B1-B34F-A1C571CA6084}"/>
              </a:ext>
            </a:extLst>
          </p:cNvPr>
          <p:cNvPicPr>
            <a:picLocks noChangeAspect="1"/>
          </p:cNvPicPr>
          <p:nvPr/>
        </p:nvPicPr>
        <p:blipFill>
          <a:blip r:embed="rId6"/>
          <a:stretch>
            <a:fillRect/>
          </a:stretch>
        </p:blipFill>
        <p:spPr>
          <a:xfrm>
            <a:off x="1543050" y="3025348"/>
            <a:ext cx="3267075" cy="3623102"/>
          </a:xfrm>
          <a:prstGeom prst="rect">
            <a:avLst/>
          </a:prstGeom>
        </p:spPr>
      </p:pic>
    </p:spTree>
    <p:extLst>
      <p:ext uri="{BB962C8B-B14F-4D97-AF65-F5344CB8AC3E}">
        <p14:creationId xmlns:p14="http://schemas.microsoft.com/office/powerpoint/2010/main" val="9948272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1173</Words>
  <Application>Microsoft Office PowerPoint</Application>
  <PresentationFormat>Widescreen</PresentationFormat>
  <Paragraphs>90</Paragraphs>
  <Slides>33</Slides>
  <Notes>9</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等线</vt:lpstr>
      <vt:lpstr>#9Slide05 SVNClementine</vt:lpstr>
      <vt:lpstr>Arial</vt:lpstr>
      <vt:lpstr>Calibri</vt:lpstr>
      <vt:lpstr>Calibri Light</vt:lpstr>
      <vt:lpstr>LNTH-LuoLuoNotangYuanTi 1</vt:lpstr>
      <vt:lpstr>Times New Roman</vt:lpstr>
      <vt:lpstr>Wingdings</vt:lpstr>
      <vt:lpstr>Wingdings 2</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2022-10-10T08:46:08Z</dcterms:created>
  <dcterms:modified xsi:type="dcterms:W3CDTF">2025-02-19T01:07:03Z</dcterms:modified>
</cp:coreProperties>
</file>