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</p:sldMasterIdLst>
  <p:notesMasterIdLst>
    <p:notesMasterId r:id="rId29"/>
  </p:notesMasterIdLst>
  <p:sldIdLst>
    <p:sldId id="309" r:id="rId5"/>
    <p:sldId id="307" r:id="rId6"/>
    <p:sldId id="258" r:id="rId7"/>
    <p:sldId id="308" r:id="rId8"/>
    <p:sldId id="260" r:id="rId9"/>
    <p:sldId id="261" r:id="rId10"/>
    <p:sldId id="262" r:id="rId11"/>
    <p:sldId id="257" r:id="rId12"/>
    <p:sldId id="259" r:id="rId13"/>
    <p:sldId id="271" r:id="rId14"/>
    <p:sldId id="294" r:id="rId15"/>
    <p:sldId id="272" r:id="rId16"/>
    <p:sldId id="310" r:id="rId17"/>
    <p:sldId id="311" r:id="rId18"/>
    <p:sldId id="312" r:id="rId19"/>
    <p:sldId id="313" r:id="rId20"/>
    <p:sldId id="314" r:id="rId21"/>
    <p:sldId id="293" r:id="rId22"/>
    <p:sldId id="315" r:id="rId23"/>
    <p:sldId id="300" r:id="rId24"/>
    <p:sldId id="290" r:id="rId25"/>
    <p:sldId id="316" r:id="rId26"/>
    <p:sldId id="268" r:id="rId27"/>
    <p:sldId id="3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4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6A8AEC-E28C-4AC5-808D-1208D4DD7B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E17806-9A5D-409E-BC19-5E03C013A5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2.emf"/><Relationship Id="rId5" Type="http://schemas.openxmlformats.org/officeDocument/2006/relationships/image" Target="../media/image22.sv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2.em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0.png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png"/><Relationship Id="rId5" Type="http://schemas.openxmlformats.org/officeDocument/2006/relationships/image" Target="../media/image47.sv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11.gif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49" y="1945094"/>
            <a:ext cx="5254493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60" y="2013800"/>
            <a:ext cx="4679545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6D8144-6668-4474-B7CC-61A55E92DA3C}"/>
              </a:ext>
            </a:extLst>
          </p:cNvPr>
          <p:cNvSpPr/>
          <p:nvPr/>
        </p:nvSpPr>
        <p:spPr>
          <a:xfrm>
            <a:off x="1046712" y="5776851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91EAE4-936F-4056-BA49-235D1C4EED2F}"/>
              </a:ext>
            </a:extLst>
          </p:cNvPr>
          <p:cNvSpPr/>
          <p:nvPr/>
        </p:nvSpPr>
        <p:spPr>
          <a:xfrm>
            <a:off x="6852088" y="5753630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62" y="-74428"/>
            <a:ext cx="37242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952" y="25584"/>
            <a:ext cx="3686175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62" y="3178360"/>
            <a:ext cx="35242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627" y="3178360"/>
            <a:ext cx="387667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9C3DA3-FC8C-4618-8DE8-0A213EA7AEC5}"/>
              </a:ext>
            </a:extLst>
          </p:cNvPr>
          <p:cNvGrpSpPr/>
          <p:nvPr/>
        </p:nvGrpSpPr>
        <p:grpSpPr>
          <a:xfrm>
            <a:off x="602507" y="401821"/>
            <a:ext cx="3524250" cy="6084039"/>
            <a:chOff x="1373316" y="1844040"/>
            <a:chExt cx="7417868" cy="32766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6DDAFF-CD5C-48BD-B490-34C54F6584CA}"/>
                </a:ext>
              </a:extLst>
            </p:cNvPr>
            <p:cNvSpPr txBox="1"/>
            <p:nvPr/>
          </p:nvSpPr>
          <p:spPr>
            <a:xfrm>
              <a:off x="2141937" y="2461030"/>
              <a:ext cx="5955928" cy="2197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tỏ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181F20-B6A4-4FB3-B289-DC787C15EFDC}"/>
              </a:ext>
            </a:extLst>
          </p:cNvPr>
          <p:cNvSpPr/>
          <p:nvPr/>
        </p:nvSpPr>
        <p:spPr>
          <a:xfrm>
            <a:off x="4271962" y="23676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159FC-E330-47E3-BCA3-D5A61DF40F1E}"/>
              </a:ext>
            </a:extLst>
          </p:cNvPr>
          <p:cNvSpPr/>
          <p:nvPr/>
        </p:nvSpPr>
        <p:spPr>
          <a:xfrm>
            <a:off x="8221042" y="243250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90A2DF-29DE-48DC-875C-9AEE9106AFC9}"/>
              </a:ext>
            </a:extLst>
          </p:cNvPr>
          <p:cNvSpPr/>
          <p:nvPr/>
        </p:nvSpPr>
        <p:spPr>
          <a:xfrm>
            <a:off x="4221472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E4D7F8-BBB9-4B56-A560-232E6CCA7D3E}"/>
              </a:ext>
            </a:extLst>
          </p:cNvPr>
          <p:cNvSpPr/>
          <p:nvPr/>
        </p:nvSpPr>
        <p:spPr>
          <a:xfrm>
            <a:off x="8061900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đang hỏi thăm sức khỏe của bà</a:t>
            </a:r>
            <a:r>
              <a:rPr lang="en-US" sz="2000" dirty="0">
                <a:latin typeface="UTMavobold" panose="02040603050506020204" pitchFamily="18" charset="0"/>
              </a:rPr>
              <a:t>.</a:t>
            </a:r>
            <a:endParaRPr lang="vi-VN" sz="2000" dirty="0">
              <a:latin typeface="UTMavobol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5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787978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571</Words>
  <Application>Microsoft Office PowerPoint</Application>
  <PresentationFormat>Widescreen</PresentationFormat>
  <Paragraphs>68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等线</vt:lpstr>
      <vt:lpstr>微软雅黑 Light</vt:lpstr>
      <vt:lpstr>#9Slide02 Noi dung dai</vt:lpstr>
      <vt:lpstr>#9Slide02 Tieu de dai</vt:lpstr>
      <vt:lpstr>Arial</vt:lpstr>
      <vt:lpstr>Calibri</vt:lpstr>
      <vt:lpstr>Calibri Light</vt:lpstr>
      <vt:lpstr>等线 Light</vt:lpstr>
      <vt:lpstr>Georgia</vt:lpstr>
      <vt:lpstr>iCiel Cadena</vt:lpstr>
      <vt:lpstr>Microsoft YaHei</vt:lpstr>
      <vt:lpstr>Times New Roman</vt:lpstr>
      <vt:lpstr>UTMavobold</vt:lpstr>
      <vt:lpstr>仓耳羽辰体-谷力 W05</vt:lpstr>
      <vt:lpstr>站酷庆科黄油体</vt:lpstr>
      <vt:lpstr>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2022-07-20T23:44:39Z</dcterms:created>
  <dcterms:modified xsi:type="dcterms:W3CDTF">2025-02-19T01:05:59Z</dcterms:modified>
</cp:coreProperties>
</file>