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45" r:id="rId3"/>
  </p:sldMasterIdLst>
  <p:sldIdLst>
    <p:sldId id="405" r:id="rId4"/>
    <p:sldId id="413" r:id="rId5"/>
    <p:sldId id="384" r:id="rId6"/>
    <p:sldId id="414" r:id="rId7"/>
    <p:sldId id="386" r:id="rId8"/>
    <p:sldId id="388" r:id="rId9"/>
    <p:sldId id="389" r:id="rId10"/>
    <p:sldId id="390" r:id="rId11"/>
    <p:sldId id="391" r:id="rId12"/>
    <p:sldId id="393" r:id="rId13"/>
    <p:sldId id="392" r:id="rId14"/>
    <p:sldId id="395" r:id="rId15"/>
    <p:sldId id="394" r:id="rId16"/>
    <p:sldId id="396" r:id="rId17"/>
    <p:sldId id="397" r:id="rId18"/>
    <p:sldId id="398" r:id="rId19"/>
    <p:sldId id="411" r:id="rId20"/>
    <p:sldId id="338" r:id="rId21"/>
    <p:sldId id="364" r:id="rId22"/>
    <p:sldId id="365" r:id="rId23"/>
    <p:sldId id="366" r:id="rId24"/>
    <p:sldId id="367" r:id="rId25"/>
    <p:sldId id="368" r:id="rId26"/>
    <p:sldId id="369" r:id="rId27"/>
    <p:sldId id="370" r:id="rId28"/>
    <p:sldId id="371" r:id="rId29"/>
    <p:sldId id="375" r:id="rId30"/>
    <p:sldId id="377" r:id="rId31"/>
    <p:sldId id="379" r:id="rId32"/>
    <p:sldId id="378" r:id="rId33"/>
    <p:sldId id="376" r:id="rId34"/>
    <p:sldId id="402" r:id="rId35"/>
    <p:sldId id="340" r:id="rId36"/>
    <p:sldId id="416" r:id="rId37"/>
    <p:sldId id="381" r:id="rId38"/>
    <p:sldId id="415" r:id="rId39"/>
    <p:sldId id="305" r:id="rId4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0066"/>
    <a:srgbClr val="00CC00"/>
    <a:srgbClr val="00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46" d="100"/>
          <a:sy n="46" d="100"/>
        </p:scale>
        <p:origin x="27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3A359E-FF9B-11E4-1D36-1C3CCEB7662D}"/>
              </a:ext>
            </a:extLst>
          </p:cNvPr>
          <p:cNvSpPr>
            <a:spLocks noGrp="1"/>
          </p:cNvSpPr>
          <p:nvPr>
            <p:ph type="dt" sz="half" idx="10"/>
          </p:nvPr>
        </p:nvSpPr>
        <p:spPr/>
        <p:txBody>
          <a:bodyPr/>
          <a:lstStyle>
            <a:lvl1pPr>
              <a:defRPr/>
            </a:lvl1pPr>
          </a:lstStyle>
          <a:p>
            <a:pPr>
              <a:defRPr/>
            </a:pPr>
            <a:fld id="{C6B190A1-FE2B-4742-B292-CF243E35807A}" type="datetimeFigureOut">
              <a:rPr lang="en-US"/>
              <a:pPr>
                <a:defRPr/>
              </a:pPr>
              <a:t>19/2/2025</a:t>
            </a:fld>
            <a:endParaRPr lang="en-US"/>
          </a:p>
        </p:txBody>
      </p:sp>
      <p:sp>
        <p:nvSpPr>
          <p:cNvPr id="5" name="Footer Placeholder 4">
            <a:extLst>
              <a:ext uri="{FF2B5EF4-FFF2-40B4-BE49-F238E27FC236}">
                <a16:creationId xmlns:a16="http://schemas.microsoft.com/office/drawing/2014/main" id="{E678A63B-8DC8-3B00-ACBB-5252187C81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8F2DB51-8B1E-AE47-C765-4EE08952AAF5}"/>
              </a:ext>
            </a:extLst>
          </p:cNvPr>
          <p:cNvSpPr>
            <a:spLocks noGrp="1"/>
          </p:cNvSpPr>
          <p:nvPr>
            <p:ph type="sldNum" sz="quarter" idx="12"/>
          </p:nvPr>
        </p:nvSpPr>
        <p:spPr/>
        <p:txBody>
          <a:bodyPr/>
          <a:lstStyle>
            <a:lvl1pPr>
              <a:defRPr/>
            </a:lvl1pPr>
          </a:lstStyle>
          <a:p>
            <a:pPr>
              <a:defRPr/>
            </a:pPr>
            <a:fld id="{10270C16-9B09-402F-BE0A-19EFA5BA4B9D}" type="slidenum">
              <a:rPr lang="en-US"/>
              <a:pPr>
                <a:defRPr/>
              </a:pPr>
              <a:t>‹#›</a:t>
            </a:fld>
            <a:endParaRPr lang="en-US"/>
          </a:p>
        </p:txBody>
      </p:sp>
    </p:spTree>
    <p:extLst>
      <p:ext uri="{BB962C8B-B14F-4D97-AF65-F5344CB8AC3E}">
        <p14:creationId xmlns:p14="http://schemas.microsoft.com/office/powerpoint/2010/main" val="1065193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AA32E-47E0-3325-2902-76F400551F74}"/>
              </a:ext>
            </a:extLst>
          </p:cNvPr>
          <p:cNvSpPr>
            <a:spLocks noGrp="1"/>
          </p:cNvSpPr>
          <p:nvPr>
            <p:ph type="dt" sz="half" idx="10"/>
          </p:nvPr>
        </p:nvSpPr>
        <p:spPr/>
        <p:txBody>
          <a:bodyPr/>
          <a:lstStyle>
            <a:lvl1pPr>
              <a:defRPr/>
            </a:lvl1pPr>
          </a:lstStyle>
          <a:p>
            <a:pPr>
              <a:defRPr/>
            </a:pPr>
            <a:fld id="{A65B39BA-A4EC-424B-BAE2-4423D32E7724}" type="datetimeFigureOut">
              <a:rPr lang="en-US"/>
              <a:pPr>
                <a:defRPr/>
              </a:pPr>
              <a:t>19/2/2025</a:t>
            </a:fld>
            <a:endParaRPr lang="en-US"/>
          </a:p>
        </p:txBody>
      </p:sp>
      <p:sp>
        <p:nvSpPr>
          <p:cNvPr id="5" name="Footer Placeholder 4">
            <a:extLst>
              <a:ext uri="{FF2B5EF4-FFF2-40B4-BE49-F238E27FC236}">
                <a16:creationId xmlns:a16="http://schemas.microsoft.com/office/drawing/2014/main" id="{07983D72-8434-BBB0-2F25-153E55E511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8F57EA-2B5D-E6F8-5E17-2B4A39F7C0FF}"/>
              </a:ext>
            </a:extLst>
          </p:cNvPr>
          <p:cNvSpPr>
            <a:spLocks noGrp="1"/>
          </p:cNvSpPr>
          <p:nvPr>
            <p:ph type="sldNum" sz="quarter" idx="12"/>
          </p:nvPr>
        </p:nvSpPr>
        <p:spPr/>
        <p:txBody>
          <a:bodyPr/>
          <a:lstStyle>
            <a:lvl1pPr>
              <a:defRPr/>
            </a:lvl1pPr>
          </a:lstStyle>
          <a:p>
            <a:pPr>
              <a:defRPr/>
            </a:pPr>
            <a:fld id="{677ABC3E-D598-4833-ABBE-B8C7AC824109}" type="slidenum">
              <a:rPr lang="en-US"/>
              <a:pPr>
                <a:defRPr/>
              </a:pPr>
              <a:t>‹#›</a:t>
            </a:fld>
            <a:endParaRPr lang="en-US"/>
          </a:p>
        </p:txBody>
      </p:sp>
    </p:spTree>
    <p:extLst>
      <p:ext uri="{BB962C8B-B14F-4D97-AF65-F5344CB8AC3E}">
        <p14:creationId xmlns:p14="http://schemas.microsoft.com/office/powerpoint/2010/main" val="170773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D59AA-C540-72A1-B89B-057DD167FA1C}"/>
              </a:ext>
            </a:extLst>
          </p:cNvPr>
          <p:cNvSpPr>
            <a:spLocks noGrp="1"/>
          </p:cNvSpPr>
          <p:nvPr>
            <p:ph type="dt" sz="half" idx="10"/>
          </p:nvPr>
        </p:nvSpPr>
        <p:spPr/>
        <p:txBody>
          <a:bodyPr/>
          <a:lstStyle>
            <a:lvl1pPr>
              <a:defRPr/>
            </a:lvl1pPr>
          </a:lstStyle>
          <a:p>
            <a:pPr>
              <a:defRPr/>
            </a:pPr>
            <a:fld id="{CC4F34DE-567D-403D-96F0-44BB53197847}" type="datetimeFigureOut">
              <a:rPr lang="en-US"/>
              <a:pPr>
                <a:defRPr/>
              </a:pPr>
              <a:t>19/2/2025</a:t>
            </a:fld>
            <a:endParaRPr lang="en-US"/>
          </a:p>
        </p:txBody>
      </p:sp>
      <p:sp>
        <p:nvSpPr>
          <p:cNvPr id="5" name="Footer Placeholder 4">
            <a:extLst>
              <a:ext uri="{FF2B5EF4-FFF2-40B4-BE49-F238E27FC236}">
                <a16:creationId xmlns:a16="http://schemas.microsoft.com/office/drawing/2014/main" id="{27F8CD1A-360A-6A01-A6D1-3957E135D9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EE8E39-A933-27E2-431F-D5400FD53A9E}"/>
              </a:ext>
            </a:extLst>
          </p:cNvPr>
          <p:cNvSpPr>
            <a:spLocks noGrp="1"/>
          </p:cNvSpPr>
          <p:nvPr>
            <p:ph type="sldNum" sz="quarter" idx="12"/>
          </p:nvPr>
        </p:nvSpPr>
        <p:spPr/>
        <p:txBody>
          <a:bodyPr/>
          <a:lstStyle>
            <a:lvl1pPr>
              <a:defRPr/>
            </a:lvl1pPr>
          </a:lstStyle>
          <a:p>
            <a:pPr>
              <a:defRPr/>
            </a:pPr>
            <a:fld id="{F4D78A2C-DCFF-4178-BAD1-7ED81F4AE4AA}" type="slidenum">
              <a:rPr lang="en-US"/>
              <a:pPr>
                <a:defRPr/>
              </a:pPr>
              <a:t>‹#›</a:t>
            </a:fld>
            <a:endParaRPr lang="en-US"/>
          </a:p>
        </p:txBody>
      </p:sp>
    </p:spTree>
    <p:extLst>
      <p:ext uri="{BB962C8B-B14F-4D97-AF65-F5344CB8AC3E}">
        <p14:creationId xmlns:p14="http://schemas.microsoft.com/office/powerpoint/2010/main" val="3504059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FC7CF35-B1EC-44C6-FA10-B93B5E9F2A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67000"/>
          <a:stretch>
            <a:fillRect/>
          </a:stretch>
        </p:blipFill>
        <p:spPr bwMode="auto">
          <a:xfrm>
            <a:off x="22225" y="4892675"/>
            <a:ext cx="119030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4">
            <a:extLst>
              <a:ext uri="{FF2B5EF4-FFF2-40B4-BE49-F238E27FC236}">
                <a16:creationId xmlns:a16="http://schemas.microsoft.com/office/drawing/2014/main" id="{455526A0-FF59-94AB-2A73-1B0E1A931F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108"/>
          <a:stretch>
            <a:fillRect/>
          </a:stretch>
        </p:blipFill>
        <p:spPr bwMode="auto">
          <a:xfrm>
            <a:off x="3260725" y="0"/>
            <a:ext cx="902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1">
            <a:extLst>
              <a:ext uri="{FF2B5EF4-FFF2-40B4-BE49-F238E27FC236}">
                <a16:creationId xmlns:a16="http://schemas.microsoft.com/office/drawing/2014/main" id="{D71C9BE2-6C26-C014-74FE-997D6A8E199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r="71323"/>
          <a:stretch>
            <a:fillRect/>
          </a:stretch>
        </p:blipFill>
        <p:spPr bwMode="auto">
          <a:xfrm>
            <a:off x="-206375" y="-182563"/>
            <a:ext cx="3017838" cy="638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
            <a:extLst>
              <a:ext uri="{FF2B5EF4-FFF2-40B4-BE49-F238E27FC236}">
                <a16:creationId xmlns:a16="http://schemas.microsoft.com/office/drawing/2014/main" id="{6E18E526-19AD-7B25-C30D-85ED766D23D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t="27667" r="71323" b="9000"/>
          <a:stretch>
            <a:fillRect/>
          </a:stretch>
        </p:blipFill>
        <p:spPr bwMode="auto">
          <a:xfrm>
            <a:off x="-206375" y="1897063"/>
            <a:ext cx="32385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a:extLst>
              <a:ext uri="{FF2B5EF4-FFF2-40B4-BE49-F238E27FC236}">
                <a16:creationId xmlns:a16="http://schemas.microsoft.com/office/drawing/2014/main" id="{189717FA-FC03-CC7D-8DBB-AD4F443B42E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82563" y="0"/>
            <a:ext cx="2566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5">
            <a:extLst>
              <a:ext uri="{FF2B5EF4-FFF2-40B4-BE49-F238E27FC236}">
                <a16:creationId xmlns:a16="http://schemas.microsoft.com/office/drawing/2014/main" id="{3429B930-0F24-1B1D-1B1B-757EC246201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067800" y="3429000"/>
            <a:ext cx="3238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1">
            <a:extLst>
              <a:ext uri="{FF2B5EF4-FFF2-40B4-BE49-F238E27FC236}">
                <a16:creationId xmlns:a16="http://schemas.microsoft.com/office/drawing/2014/main" id="{A6888C0C-67FE-D31A-1AA3-99A3137AE19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92175" y="4892675"/>
            <a:ext cx="213995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23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E476367-C64B-4582-04B1-D790204E6ACF}"/>
              </a:ext>
            </a:extLst>
          </p:cNvPr>
          <p:cNvSpPr>
            <a:spLocks noGrp="1"/>
          </p:cNvSpPr>
          <p:nvPr>
            <p:ph type="dt" sz="half" idx="10"/>
          </p:nvPr>
        </p:nvSpPr>
        <p:spPr/>
        <p:txBody>
          <a:bodyPr/>
          <a:lstStyle>
            <a:lvl1pPr>
              <a:defRPr/>
            </a:lvl1pPr>
          </a:lstStyle>
          <a:p>
            <a:pPr>
              <a:defRPr/>
            </a:pPr>
            <a:fld id="{678F0186-31A8-4CE7-B9CB-82B6B95CF782}" type="datetimeFigureOut">
              <a:rPr lang="en-US"/>
              <a:pPr>
                <a:defRPr/>
              </a:pPr>
              <a:t>19/2/2025</a:t>
            </a:fld>
            <a:endParaRPr lang="en-US"/>
          </a:p>
        </p:txBody>
      </p:sp>
      <p:sp>
        <p:nvSpPr>
          <p:cNvPr id="5" name="Footer Placeholder 4">
            <a:extLst>
              <a:ext uri="{FF2B5EF4-FFF2-40B4-BE49-F238E27FC236}">
                <a16:creationId xmlns:a16="http://schemas.microsoft.com/office/drawing/2014/main" id="{5642B9F3-48BA-E72C-A81C-D5ED73C90F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A6C9DC-32A6-49A2-613B-36B2342DBF06}"/>
              </a:ext>
            </a:extLst>
          </p:cNvPr>
          <p:cNvSpPr>
            <a:spLocks noGrp="1"/>
          </p:cNvSpPr>
          <p:nvPr>
            <p:ph type="sldNum" sz="quarter" idx="12"/>
          </p:nvPr>
        </p:nvSpPr>
        <p:spPr/>
        <p:txBody>
          <a:bodyPr/>
          <a:lstStyle>
            <a:lvl1pPr>
              <a:defRPr/>
            </a:lvl1pPr>
          </a:lstStyle>
          <a:p>
            <a:pPr>
              <a:defRPr/>
            </a:pPr>
            <a:fld id="{F88DAD56-E933-4670-8377-2A9EF24C046B}" type="slidenum">
              <a:rPr lang="en-US"/>
              <a:pPr>
                <a:defRPr/>
              </a:pPr>
              <a:t>‹#›</a:t>
            </a:fld>
            <a:endParaRPr lang="en-US"/>
          </a:p>
        </p:txBody>
      </p:sp>
    </p:spTree>
    <p:extLst>
      <p:ext uri="{BB962C8B-B14F-4D97-AF65-F5344CB8AC3E}">
        <p14:creationId xmlns:p14="http://schemas.microsoft.com/office/powerpoint/2010/main" val="337406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CCF24-7232-7CB2-5435-D6A542B2F6DB}"/>
              </a:ext>
            </a:extLst>
          </p:cNvPr>
          <p:cNvSpPr>
            <a:spLocks noGrp="1"/>
          </p:cNvSpPr>
          <p:nvPr>
            <p:ph type="dt" sz="half" idx="10"/>
          </p:nvPr>
        </p:nvSpPr>
        <p:spPr/>
        <p:txBody>
          <a:bodyPr/>
          <a:lstStyle>
            <a:lvl1pPr>
              <a:defRPr/>
            </a:lvl1pPr>
          </a:lstStyle>
          <a:p>
            <a:pPr>
              <a:defRPr/>
            </a:pPr>
            <a:fld id="{71F9C9C7-B9A4-4E5F-9C84-BC32687B0C0E}" type="datetimeFigureOut">
              <a:rPr lang="en-US"/>
              <a:pPr>
                <a:defRPr/>
              </a:pPr>
              <a:t>19/2/2025</a:t>
            </a:fld>
            <a:endParaRPr lang="en-US"/>
          </a:p>
        </p:txBody>
      </p:sp>
      <p:sp>
        <p:nvSpPr>
          <p:cNvPr id="5" name="Footer Placeholder 4">
            <a:extLst>
              <a:ext uri="{FF2B5EF4-FFF2-40B4-BE49-F238E27FC236}">
                <a16:creationId xmlns:a16="http://schemas.microsoft.com/office/drawing/2014/main" id="{49DAA337-7DAE-195D-5F46-1562C51875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5CA87D-DE58-F4C4-FF39-6E81F2F55872}"/>
              </a:ext>
            </a:extLst>
          </p:cNvPr>
          <p:cNvSpPr>
            <a:spLocks noGrp="1"/>
          </p:cNvSpPr>
          <p:nvPr>
            <p:ph type="sldNum" sz="quarter" idx="12"/>
          </p:nvPr>
        </p:nvSpPr>
        <p:spPr/>
        <p:txBody>
          <a:bodyPr/>
          <a:lstStyle>
            <a:lvl1pPr>
              <a:defRPr/>
            </a:lvl1pPr>
          </a:lstStyle>
          <a:p>
            <a:pPr>
              <a:defRPr/>
            </a:pPr>
            <a:fld id="{96760FC2-5979-4960-A098-90ED8C567428}" type="slidenum">
              <a:rPr lang="en-US"/>
              <a:pPr>
                <a:defRPr/>
              </a:pPr>
              <a:t>‹#›</a:t>
            </a:fld>
            <a:endParaRPr lang="en-US"/>
          </a:p>
        </p:txBody>
      </p:sp>
    </p:spTree>
    <p:extLst>
      <p:ext uri="{BB962C8B-B14F-4D97-AF65-F5344CB8AC3E}">
        <p14:creationId xmlns:p14="http://schemas.microsoft.com/office/powerpoint/2010/main" val="4080224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BD2A0-9E91-1B0D-376B-D2E482F66F9D}"/>
              </a:ext>
            </a:extLst>
          </p:cNvPr>
          <p:cNvSpPr>
            <a:spLocks noGrp="1"/>
          </p:cNvSpPr>
          <p:nvPr>
            <p:ph type="dt" sz="half" idx="10"/>
          </p:nvPr>
        </p:nvSpPr>
        <p:spPr/>
        <p:txBody>
          <a:bodyPr/>
          <a:lstStyle>
            <a:lvl1pPr>
              <a:defRPr/>
            </a:lvl1pPr>
          </a:lstStyle>
          <a:p>
            <a:pPr>
              <a:defRPr/>
            </a:pPr>
            <a:fld id="{5D0F4CFB-189A-4D60-B897-6F49641C84EC}" type="datetimeFigureOut">
              <a:rPr lang="en-US"/>
              <a:pPr>
                <a:defRPr/>
              </a:pPr>
              <a:t>19/2/2025</a:t>
            </a:fld>
            <a:endParaRPr lang="en-US"/>
          </a:p>
        </p:txBody>
      </p:sp>
      <p:sp>
        <p:nvSpPr>
          <p:cNvPr id="5" name="Footer Placeholder 4">
            <a:extLst>
              <a:ext uri="{FF2B5EF4-FFF2-40B4-BE49-F238E27FC236}">
                <a16:creationId xmlns:a16="http://schemas.microsoft.com/office/drawing/2014/main" id="{89D25774-F6D8-F7D7-45A1-6229C8DE75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0D696F-61B7-75E0-DD1D-4431087491D5}"/>
              </a:ext>
            </a:extLst>
          </p:cNvPr>
          <p:cNvSpPr>
            <a:spLocks noGrp="1"/>
          </p:cNvSpPr>
          <p:nvPr>
            <p:ph type="sldNum" sz="quarter" idx="12"/>
          </p:nvPr>
        </p:nvSpPr>
        <p:spPr/>
        <p:txBody>
          <a:bodyPr/>
          <a:lstStyle>
            <a:lvl1pPr>
              <a:defRPr/>
            </a:lvl1pPr>
          </a:lstStyle>
          <a:p>
            <a:pPr>
              <a:defRPr/>
            </a:pPr>
            <a:fld id="{E59C0ADD-8BEA-4EC9-B24B-6C01B37F4AE5}" type="slidenum">
              <a:rPr lang="en-US"/>
              <a:pPr>
                <a:defRPr/>
              </a:pPr>
              <a:t>‹#›</a:t>
            </a:fld>
            <a:endParaRPr lang="en-US"/>
          </a:p>
        </p:txBody>
      </p:sp>
    </p:spTree>
    <p:extLst>
      <p:ext uri="{BB962C8B-B14F-4D97-AF65-F5344CB8AC3E}">
        <p14:creationId xmlns:p14="http://schemas.microsoft.com/office/powerpoint/2010/main" val="2270586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72AE8D8-87D0-45FF-47D6-FD0683E78347}"/>
              </a:ext>
            </a:extLst>
          </p:cNvPr>
          <p:cNvSpPr>
            <a:spLocks noGrp="1"/>
          </p:cNvSpPr>
          <p:nvPr>
            <p:ph type="dt" sz="half" idx="10"/>
          </p:nvPr>
        </p:nvSpPr>
        <p:spPr/>
        <p:txBody>
          <a:bodyPr/>
          <a:lstStyle>
            <a:lvl1pPr>
              <a:defRPr/>
            </a:lvl1pPr>
          </a:lstStyle>
          <a:p>
            <a:pPr>
              <a:defRPr/>
            </a:pPr>
            <a:fld id="{3E53838C-DFD4-4BE1-9EF8-5CC7F2A813E3}" type="datetimeFigureOut">
              <a:rPr lang="en-US"/>
              <a:pPr>
                <a:defRPr/>
              </a:pPr>
              <a:t>19/2/2025</a:t>
            </a:fld>
            <a:endParaRPr lang="en-US"/>
          </a:p>
        </p:txBody>
      </p:sp>
      <p:sp>
        <p:nvSpPr>
          <p:cNvPr id="6" name="Footer Placeholder 4">
            <a:extLst>
              <a:ext uri="{FF2B5EF4-FFF2-40B4-BE49-F238E27FC236}">
                <a16:creationId xmlns:a16="http://schemas.microsoft.com/office/drawing/2014/main" id="{A44B448A-8267-70DD-0A95-A62A55758F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BB959A-3DD1-5259-110D-315E7094B7EB}"/>
              </a:ext>
            </a:extLst>
          </p:cNvPr>
          <p:cNvSpPr>
            <a:spLocks noGrp="1"/>
          </p:cNvSpPr>
          <p:nvPr>
            <p:ph type="sldNum" sz="quarter" idx="12"/>
          </p:nvPr>
        </p:nvSpPr>
        <p:spPr/>
        <p:txBody>
          <a:bodyPr/>
          <a:lstStyle>
            <a:lvl1pPr>
              <a:defRPr/>
            </a:lvl1pPr>
          </a:lstStyle>
          <a:p>
            <a:pPr>
              <a:defRPr/>
            </a:pPr>
            <a:fld id="{F6FD4C32-CB04-4246-9D1D-42AEFBA0549F}" type="slidenum">
              <a:rPr lang="en-US"/>
              <a:pPr>
                <a:defRPr/>
              </a:pPr>
              <a:t>‹#›</a:t>
            </a:fld>
            <a:endParaRPr lang="en-US"/>
          </a:p>
        </p:txBody>
      </p:sp>
    </p:spTree>
    <p:extLst>
      <p:ext uri="{BB962C8B-B14F-4D97-AF65-F5344CB8AC3E}">
        <p14:creationId xmlns:p14="http://schemas.microsoft.com/office/powerpoint/2010/main" val="3832806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650EB80-4A0D-4843-04FD-82B1E794126A}"/>
              </a:ext>
            </a:extLst>
          </p:cNvPr>
          <p:cNvSpPr>
            <a:spLocks noGrp="1"/>
          </p:cNvSpPr>
          <p:nvPr>
            <p:ph type="dt" sz="half" idx="10"/>
          </p:nvPr>
        </p:nvSpPr>
        <p:spPr/>
        <p:txBody>
          <a:bodyPr/>
          <a:lstStyle>
            <a:lvl1pPr>
              <a:defRPr/>
            </a:lvl1pPr>
          </a:lstStyle>
          <a:p>
            <a:pPr>
              <a:defRPr/>
            </a:pPr>
            <a:fld id="{EBAF1F64-C921-4450-80E1-A0AE9028FC21}" type="datetimeFigureOut">
              <a:rPr lang="en-US"/>
              <a:pPr>
                <a:defRPr/>
              </a:pPr>
              <a:t>19/2/2025</a:t>
            </a:fld>
            <a:endParaRPr lang="en-US"/>
          </a:p>
        </p:txBody>
      </p:sp>
      <p:sp>
        <p:nvSpPr>
          <p:cNvPr id="8" name="Footer Placeholder 4">
            <a:extLst>
              <a:ext uri="{FF2B5EF4-FFF2-40B4-BE49-F238E27FC236}">
                <a16:creationId xmlns:a16="http://schemas.microsoft.com/office/drawing/2014/main" id="{81930B66-F73A-53CC-F52C-EA32BF16613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782D2A9-D776-25EF-8D5C-71CA7C46E8F3}"/>
              </a:ext>
            </a:extLst>
          </p:cNvPr>
          <p:cNvSpPr>
            <a:spLocks noGrp="1"/>
          </p:cNvSpPr>
          <p:nvPr>
            <p:ph type="sldNum" sz="quarter" idx="12"/>
          </p:nvPr>
        </p:nvSpPr>
        <p:spPr/>
        <p:txBody>
          <a:bodyPr/>
          <a:lstStyle>
            <a:lvl1pPr>
              <a:defRPr/>
            </a:lvl1pPr>
          </a:lstStyle>
          <a:p>
            <a:pPr>
              <a:defRPr/>
            </a:pPr>
            <a:fld id="{2399C74D-6C64-403F-934D-9DE9A41AD30B}" type="slidenum">
              <a:rPr lang="en-US"/>
              <a:pPr>
                <a:defRPr/>
              </a:pPr>
              <a:t>‹#›</a:t>
            </a:fld>
            <a:endParaRPr lang="en-US"/>
          </a:p>
        </p:txBody>
      </p:sp>
    </p:spTree>
    <p:extLst>
      <p:ext uri="{BB962C8B-B14F-4D97-AF65-F5344CB8AC3E}">
        <p14:creationId xmlns:p14="http://schemas.microsoft.com/office/powerpoint/2010/main" val="3814750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938C9CD-6DD3-C688-930B-B9ACC9E3E513}"/>
              </a:ext>
            </a:extLst>
          </p:cNvPr>
          <p:cNvSpPr>
            <a:spLocks noGrp="1"/>
          </p:cNvSpPr>
          <p:nvPr>
            <p:ph type="dt" sz="half" idx="10"/>
          </p:nvPr>
        </p:nvSpPr>
        <p:spPr/>
        <p:txBody>
          <a:bodyPr/>
          <a:lstStyle>
            <a:lvl1pPr>
              <a:defRPr/>
            </a:lvl1pPr>
          </a:lstStyle>
          <a:p>
            <a:pPr>
              <a:defRPr/>
            </a:pPr>
            <a:fld id="{86F24F91-6CF7-4EA4-9A9F-714EEDD83534}" type="datetimeFigureOut">
              <a:rPr lang="en-US"/>
              <a:pPr>
                <a:defRPr/>
              </a:pPr>
              <a:t>19/2/2025</a:t>
            </a:fld>
            <a:endParaRPr lang="en-US"/>
          </a:p>
        </p:txBody>
      </p:sp>
      <p:sp>
        <p:nvSpPr>
          <p:cNvPr id="4" name="Footer Placeholder 4">
            <a:extLst>
              <a:ext uri="{FF2B5EF4-FFF2-40B4-BE49-F238E27FC236}">
                <a16:creationId xmlns:a16="http://schemas.microsoft.com/office/drawing/2014/main" id="{CD70C384-D9B4-3CE4-ECD8-8B0D4137CA2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AEB6711-8009-8B6F-F686-4E01965A9D5D}"/>
              </a:ext>
            </a:extLst>
          </p:cNvPr>
          <p:cNvSpPr>
            <a:spLocks noGrp="1"/>
          </p:cNvSpPr>
          <p:nvPr>
            <p:ph type="sldNum" sz="quarter" idx="12"/>
          </p:nvPr>
        </p:nvSpPr>
        <p:spPr/>
        <p:txBody>
          <a:bodyPr/>
          <a:lstStyle>
            <a:lvl1pPr>
              <a:defRPr/>
            </a:lvl1pPr>
          </a:lstStyle>
          <a:p>
            <a:pPr>
              <a:defRPr/>
            </a:pPr>
            <a:fld id="{3A34D751-9DB6-4585-9651-1AA2A9B9A64C}" type="slidenum">
              <a:rPr lang="en-US"/>
              <a:pPr>
                <a:defRPr/>
              </a:pPr>
              <a:t>‹#›</a:t>
            </a:fld>
            <a:endParaRPr lang="en-US"/>
          </a:p>
        </p:txBody>
      </p:sp>
    </p:spTree>
    <p:extLst>
      <p:ext uri="{BB962C8B-B14F-4D97-AF65-F5344CB8AC3E}">
        <p14:creationId xmlns:p14="http://schemas.microsoft.com/office/powerpoint/2010/main" val="1911074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0F65A9-424C-71B1-13DC-9447BC37ACC0}"/>
              </a:ext>
            </a:extLst>
          </p:cNvPr>
          <p:cNvSpPr>
            <a:spLocks noGrp="1"/>
          </p:cNvSpPr>
          <p:nvPr>
            <p:ph type="dt" sz="half" idx="10"/>
          </p:nvPr>
        </p:nvSpPr>
        <p:spPr/>
        <p:txBody>
          <a:bodyPr/>
          <a:lstStyle>
            <a:lvl1pPr>
              <a:defRPr/>
            </a:lvl1pPr>
          </a:lstStyle>
          <a:p>
            <a:pPr>
              <a:defRPr/>
            </a:pPr>
            <a:fld id="{4567C866-5F49-4757-AF2B-F4B98F5DC6CE}" type="datetimeFigureOut">
              <a:rPr lang="en-US"/>
              <a:pPr>
                <a:defRPr/>
              </a:pPr>
              <a:t>19/2/2025</a:t>
            </a:fld>
            <a:endParaRPr lang="en-US"/>
          </a:p>
        </p:txBody>
      </p:sp>
      <p:sp>
        <p:nvSpPr>
          <p:cNvPr id="3" name="Footer Placeholder 4">
            <a:extLst>
              <a:ext uri="{FF2B5EF4-FFF2-40B4-BE49-F238E27FC236}">
                <a16:creationId xmlns:a16="http://schemas.microsoft.com/office/drawing/2014/main" id="{BE3FD238-1DF9-7370-4E3F-705412CAD04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A23CCB5-A2A0-FF3F-7A0F-B6C4192CDF37}"/>
              </a:ext>
            </a:extLst>
          </p:cNvPr>
          <p:cNvSpPr>
            <a:spLocks noGrp="1"/>
          </p:cNvSpPr>
          <p:nvPr>
            <p:ph type="sldNum" sz="quarter" idx="12"/>
          </p:nvPr>
        </p:nvSpPr>
        <p:spPr/>
        <p:txBody>
          <a:bodyPr/>
          <a:lstStyle>
            <a:lvl1pPr>
              <a:defRPr/>
            </a:lvl1pPr>
          </a:lstStyle>
          <a:p>
            <a:pPr>
              <a:defRPr/>
            </a:pPr>
            <a:fld id="{CBB4D435-128C-4598-B463-8AD7F66C9CD0}" type="slidenum">
              <a:rPr lang="en-US"/>
              <a:pPr>
                <a:defRPr/>
              </a:pPr>
              <a:t>‹#›</a:t>
            </a:fld>
            <a:endParaRPr lang="en-US"/>
          </a:p>
        </p:txBody>
      </p:sp>
    </p:spTree>
    <p:extLst>
      <p:ext uri="{BB962C8B-B14F-4D97-AF65-F5344CB8AC3E}">
        <p14:creationId xmlns:p14="http://schemas.microsoft.com/office/powerpoint/2010/main" val="340475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2DA91-10F6-478E-AAF5-4D732B12CBF5}"/>
              </a:ext>
            </a:extLst>
          </p:cNvPr>
          <p:cNvSpPr>
            <a:spLocks noGrp="1"/>
          </p:cNvSpPr>
          <p:nvPr>
            <p:ph type="dt" sz="half" idx="10"/>
          </p:nvPr>
        </p:nvSpPr>
        <p:spPr/>
        <p:txBody>
          <a:bodyPr/>
          <a:lstStyle>
            <a:lvl1pPr>
              <a:defRPr/>
            </a:lvl1pPr>
          </a:lstStyle>
          <a:p>
            <a:pPr>
              <a:defRPr/>
            </a:pPr>
            <a:fld id="{96161C5E-D31E-45C8-9AD7-73486DF75A43}" type="datetimeFigureOut">
              <a:rPr lang="en-US"/>
              <a:pPr>
                <a:defRPr/>
              </a:pPr>
              <a:t>19/2/2025</a:t>
            </a:fld>
            <a:endParaRPr lang="en-US"/>
          </a:p>
        </p:txBody>
      </p:sp>
      <p:sp>
        <p:nvSpPr>
          <p:cNvPr id="5" name="Footer Placeholder 4">
            <a:extLst>
              <a:ext uri="{FF2B5EF4-FFF2-40B4-BE49-F238E27FC236}">
                <a16:creationId xmlns:a16="http://schemas.microsoft.com/office/drawing/2014/main" id="{0CE24162-73AB-798E-2106-2A282E64F5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576981-4584-F3CA-3150-6F6290EBC985}"/>
              </a:ext>
            </a:extLst>
          </p:cNvPr>
          <p:cNvSpPr>
            <a:spLocks noGrp="1"/>
          </p:cNvSpPr>
          <p:nvPr>
            <p:ph type="sldNum" sz="quarter" idx="12"/>
          </p:nvPr>
        </p:nvSpPr>
        <p:spPr/>
        <p:txBody>
          <a:bodyPr/>
          <a:lstStyle>
            <a:lvl1pPr>
              <a:defRPr/>
            </a:lvl1pPr>
          </a:lstStyle>
          <a:p>
            <a:pPr>
              <a:defRPr/>
            </a:pPr>
            <a:fld id="{9B67E770-4F3A-4259-A545-E930BE53801A}" type="slidenum">
              <a:rPr lang="en-US"/>
              <a:pPr>
                <a:defRPr/>
              </a:pPr>
              <a:t>‹#›</a:t>
            </a:fld>
            <a:endParaRPr lang="en-US"/>
          </a:p>
        </p:txBody>
      </p:sp>
    </p:spTree>
    <p:extLst>
      <p:ext uri="{BB962C8B-B14F-4D97-AF65-F5344CB8AC3E}">
        <p14:creationId xmlns:p14="http://schemas.microsoft.com/office/powerpoint/2010/main" val="3612498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8B061202-8B78-5673-D216-B411563289E3}"/>
              </a:ext>
            </a:extLst>
          </p:cNvPr>
          <p:cNvSpPr>
            <a:spLocks noGrp="1"/>
          </p:cNvSpPr>
          <p:nvPr>
            <p:ph type="dt" sz="half" idx="10"/>
          </p:nvPr>
        </p:nvSpPr>
        <p:spPr/>
        <p:txBody>
          <a:bodyPr/>
          <a:lstStyle>
            <a:lvl1pPr>
              <a:defRPr/>
            </a:lvl1pPr>
          </a:lstStyle>
          <a:p>
            <a:pPr>
              <a:defRPr/>
            </a:pPr>
            <a:fld id="{C9910BF1-3E2B-435F-A737-7CB5D6C28E7C}" type="datetimeFigureOut">
              <a:rPr lang="en-US"/>
              <a:pPr>
                <a:defRPr/>
              </a:pPr>
              <a:t>19/2/2025</a:t>
            </a:fld>
            <a:endParaRPr lang="en-US"/>
          </a:p>
        </p:txBody>
      </p:sp>
      <p:sp>
        <p:nvSpPr>
          <p:cNvPr id="6" name="Footer Placeholder 4">
            <a:extLst>
              <a:ext uri="{FF2B5EF4-FFF2-40B4-BE49-F238E27FC236}">
                <a16:creationId xmlns:a16="http://schemas.microsoft.com/office/drawing/2014/main" id="{BD1C440B-BF39-691A-E6EF-E8510DAFD1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4B9DDE-AE15-6932-6E83-55EA166B0C86}"/>
              </a:ext>
            </a:extLst>
          </p:cNvPr>
          <p:cNvSpPr>
            <a:spLocks noGrp="1"/>
          </p:cNvSpPr>
          <p:nvPr>
            <p:ph type="sldNum" sz="quarter" idx="12"/>
          </p:nvPr>
        </p:nvSpPr>
        <p:spPr/>
        <p:txBody>
          <a:bodyPr/>
          <a:lstStyle>
            <a:lvl1pPr>
              <a:defRPr/>
            </a:lvl1pPr>
          </a:lstStyle>
          <a:p>
            <a:pPr>
              <a:defRPr/>
            </a:pPr>
            <a:fld id="{DB8659B8-324D-4E80-9539-345B44E68DE0}" type="slidenum">
              <a:rPr lang="en-US"/>
              <a:pPr>
                <a:defRPr/>
              </a:pPr>
              <a:t>‹#›</a:t>
            </a:fld>
            <a:endParaRPr lang="en-US"/>
          </a:p>
        </p:txBody>
      </p:sp>
    </p:spTree>
    <p:extLst>
      <p:ext uri="{BB962C8B-B14F-4D97-AF65-F5344CB8AC3E}">
        <p14:creationId xmlns:p14="http://schemas.microsoft.com/office/powerpoint/2010/main" val="983780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pPr lvl="0"/>
            <a:endParaRPr lang="en-US" noProof="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CBE67953-90EA-5745-13F4-666F4E329F25}"/>
              </a:ext>
            </a:extLst>
          </p:cNvPr>
          <p:cNvSpPr>
            <a:spLocks noGrp="1"/>
          </p:cNvSpPr>
          <p:nvPr>
            <p:ph type="dt" sz="half" idx="10"/>
          </p:nvPr>
        </p:nvSpPr>
        <p:spPr/>
        <p:txBody>
          <a:bodyPr/>
          <a:lstStyle>
            <a:lvl1pPr>
              <a:defRPr/>
            </a:lvl1pPr>
          </a:lstStyle>
          <a:p>
            <a:pPr>
              <a:defRPr/>
            </a:pPr>
            <a:fld id="{CD579482-81DA-4146-9934-9F97B9EC350F}" type="datetimeFigureOut">
              <a:rPr lang="en-US"/>
              <a:pPr>
                <a:defRPr/>
              </a:pPr>
              <a:t>19/2/2025</a:t>
            </a:fld>
            <a:endParaRPr lang="en-US"/>
          </a:p>
        </p:txBody>
      </p:sp>
      <p:sp>
        <p:nvSpPr>
          <p:cNvPr id="6" name="Footer Placeholder 4">
            <a:extLst>
              <a:ext uri="{FF2B5EF4-FFF2-40B4-BE49-F238E27FC236}">
                <a16:creationId xmlns:a16="http://schemas.microsoft.com/office/drawing/2014/main" id="{8B6644EA-964C-FFF4-4174-DCAAFD6300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68B4818-F83B-962D-7CBA-37E39913E666}"/>
              </a:ext>
            </a:extLst>
          </p:cNvPr>
          <p:cNvSpPr>
            <a:spLocks noGrp="1"/>
          </p:cNvSpPr>
          <p:nvPr>
            <p:ph type="sldNum" sz="quarter" idx="12"/>
          </p:nvPr>
        </p:nvSpPr>
        <p:spPr/>
        <p:txBody>
          <a:bodyPr/>
          <a:lstStyle>
            <a:lvl1pPr>
              <a:defRPr/>
            </a:lvl1pPr>
          </a:lstStyle>
          <a:p>
            <a:pPr>
              <a:defRPr/>
            </a:pPr>
            <a:fld id="{6B066B7D-C49A-4443-8561-0E92DF2951F7}" type="slidenum">
              <a:rPr lang="en-US"/>
              <a:pPr>
                <a:defRPr/>
              </a:pPr>
              <a:t>‹#›</a:t>
            </a:fld>
            <a:endParaRPr lang="en-US"/>
          </a:p>
        </p:txBody>
      </p:sp>
    </p:spTree>
    <p:extLst>
      <p:ext uri="{BB962C8B-B14F-4D97-AF65-F5344CB8AC3E}">
        <p14:creationId xmlns:p14="http://schemas.microsoft.com/office/powerpoint/2010/main" val="657806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79791-6BDC-E7CA-9F64-73CED256F5F7}"/>
              </a:ext>
            </a:extLst>
          </p:cNvPr>
          <p:cNvSpPr>
            <a:spLocks noGrp="1"/>
          </p:cNvSpPr>
          <p:nvPr>
            <p:ph type="dt" sz="half" idx="10"/>
          </p:nvPr>
        </p:nvSpPr>
        <p:spPr/>
        <p:txBody>
          <a:bodyPr/>
          <a:lstStyle>
            <a:lvl1pPr>
              <a:defRPr/>
            </a:lvl1pPr>
          </a:lstStyle>
          <a:p>
            <a:pPr>
              <a:defRPr/>
            </a:pPr>
            <a:fld id="{C5B36287-5C6B-4C85-9209-6A0DFF00D3C2}" type="datetimeFigureOut">
              <a:rPr lang="en-US"/>
              <a:pPr>
                <a:defRPr/>
              </a:pPr>
              <a:t>19/2/2025</a:t>
            </a:fld>
            <a:endParaRPr lang="en-US"/>
          </a:p>
        </p:txBody>
      </p:sp>
      <p:sp>
        <p:nvSpPr>
          <p:cNvPr id="5" name="Footer Placeholder 4">
            <a:extLst>
              <a:ext uri="{FF2B5EF4-FFF2-40B4-BE49-F238E27FC236}">
                <a16:creationId xmlns:a16="http://schemas.microsoft.com/office/drawing/2014/main" id="{5CC19315-8C92-2706-5EA4-257DB19D0D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E1DC97-6152-6ABF-245C-702293F5B420}"/>
              </a:ext>
            </a:extLst>
          </p:cNvPr>
          <p:cNvSpPr>
            <a:spLocks noGrp="1"/>
          </p:cNvSpPr>
          <p:nvPr>
            <p:ph type="sldNum" sz="quarter" idx="12"/>
          </p:nvPr>
        </p:nvSpPr>
        <p:spPr/>
        <p:txBody>
          <a:bodyPr/>
          <a:lstStyle>
            <a:lvl1pPr>
              <a:defRPr/>
            </a:lvl1pPr>
          </a:lstStyle>
          <a:p>
            <a:pPr>
              <a:defRPr/>
            </a:pPr>
            <a:fld id="{01D55D97-F784-4333-AB6B-0756F9148431}" type="slidenum">
              <a:rPr lang="en-US"/>
              <a:pPr>
                <a:defRPr/>
              </a:pPr>
              <a:t>‹#›</a:t>
            </a:fld>
            <a:endParaRPr lang="en-US"/>
          </a:p>
        </p:txBody>
      </p:sp>
    </p:spTree>
    <p:extLst>
      <p:ext uri="{BB962C8B-B14F-4D97-AF65-F5344CB8AC3E}">
        <p14:creationId xmlns:p14="http://schemas.microsoft.com/office/powerpoint/2010/main" val="2909102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A3EBE-FFB0-F84F-D885-22B76F25BAA5}"/>
              </a:ext>
            </a:extLst>
          </p:cNvPr>
          <p:cNvSpPr>
            <a:spLocks noGrp="1"/>
          </p:cNvSpPr>
          <p:nvPr>
            <p:ph type="dt" sz="half" idx="10"/>
          </p:nvPr>
        </p:nvSpPr>
        <p:spPr/>
        <p:txBody>
          <a:bodyPr/>
          <a:lstStyle>
            <a:lvl1pPr>
              <a:defRPr/>
            </a:lvl1pPr>
          </a:lstStyle>
          <a:p>
            <a:pPr>
              <a:defRPr/>
            </a:pPr>
            <a:fld id="{C1F84839-6B56-476E-9DF2-7F36824AD125}" type="datetimeFigureOut">
              <a:rPr lang="en-US"/>
              <a:pPr>
                <a:defRPr/>
              </a:pPr>
              <a:t>19/2/2025</a:t>
            </a:fld>
            <a:endParaRPr lang="en-US"/>
          </a:p>
        </p:txBody>
      </p:sp>
      <p:sp>
        <p:nvSpPr>
          <p:cNvPr id="5" name="Footer Placeholder 4">
            <a:extLst>
              <a:ext uri="{FF2B5EF4-FFF2-40B4-BE49-F238E27FC236}">
                <a16:creationId xmlns:a16="http://schemas.microsoft.com/office/drawing/2014/main" id="{F30275F3-D816-58E7-C9F5-D4847C4D77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EF2B1E-63F6-F912-2532-5554125A98D9}"/>
              </a:ext>
            </a:extLst>
          </p:cNvPr>
          <p:cNvSpPr>
            <a:spLocks noGrp="1"/>
          </p:cNvSpPr>
          <p:nvPr>
            <p:ph type="sldNum" sz="quarter" idx="12"/>
          </p:nvPr>
        </p:nvSpPr>
        <p:spPr/>
        <p:txBody>
          <a:bodyPr/>
          <a:lstStyle>
            <a:lvl1pPr>
              <a:defRPr/>
            </a:lvl1pPr>
          </a:lstStyle>
          <a:p>
            <a:pPr>
              <a:defRPr/>
            </a:pPr>
            <a:fld id="{68AAA667-FF5D-403E-B124-CB1868DAA43E}" type="slidenum">
              <a:rPr lang="en-US"/>
              <a:pPr>
                <a:defRPr/>
              </a:pPr>
              <a:t>‹#›</a:t>
            </a:fld>
            <a:endParaRPr lang="en-US"/>
          </a:p>
        </p:txBody>
      </p:sp>
    </p:spTree>
    <p:extLst>
      <p:ext uri="{BB962C8B-B14F-4D97-AF65-F5344CB8AC3E}">
        <p14:creationId xmlns:p14="http://schemas.microsoft.com/office/powerpoint/2010/main" val="3136302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2025/2/19</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596478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2025/2/19</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469406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2025/2/19</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2855130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2025/2/19</a:t>
            </a:fld>
            <a:endParaRPr lang="zh-CN" altLang="en-US">
              <a:solidFill>
                <a:prstClr val="black"/>
              </a:solidFill>
              <a:latin typeface="Arial"/>
            </a:endParaRPr>
          </a:p>
        </p:txBody>
      </p:sp>
      <p:sp>
        <p:nvSpPr>
          <p:cNvPr id="6" name="页脚占位符 5"/>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7" name="灯片编号占位符 6"/>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15919106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2025/2/19</a:t>
            </a:fld>
            <a:endParaRPr lang="zh-CN" altLang="en-US">
              <a:solidFill>
                <a:prstClr val="black"/>
              </a:solidFill>
              <a:latin typeface="Arial"/>
            </a:endParaRPr>
          </a:p>
        </p:txBody>
      </p:sp>
      <p:sp>
        <p:nvSpPr>
          <p:cNvPr id="8" name="页脚占位符 7"/>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9" name="灯片编号占位符 8"/>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
        <p:nvSpPr>
          <p:cNvPr id="11" name="矩形 10"/>
          <p:cNvSpPr/>
          <p:nvPr userDrawn="1"/>
        </p:nvSpPr>
        <p:spPr>
          <a:xfrm>
            <a:off x="8472185" y="4439041"/>
            <a:ext cx="775136" cy="230832"/>
          </a:xfrm>
          <a:prstGeom prst="rect">
            <a:avLst/>
          </a:prstGeom>
        </p:spPr>
        <p:txBody>
          <a:bodyPr wrap="square">
            <a:spAutoFit/>
          </a:bodyPr>
          <a:lstStyle/>
          <a:p>
            <a:pPr eaLnBrk="1" fontAlgn="auto" hangingPunct="1">
              <a:spcBef>
                <a:spcPts val="0"/>
              </a:spcBef>
              <a:spcAft>
                <a:spcPts val="0"/>
              </a:spcAft>
            </a:pPr>
            <a:r>
              <a:rPr lang="en-US" altLang="zh-CN" sz="100">
                <a:solidFill>
                  <a:prstClr val="white"/>
                </a:solidFill>
                <a:latin typeface="Calibri"/>
                <a:ea typeface="宋体"/>
              </a:rPr>
              <a:t>PPT</a:t>
            </a:r>
            <a:r>
              <a:rPr lang="zh-CN" altLang="en-US" sz="100">
                <a:solidFill>
                  <a:prstClr val="white"/>
                </a:solidFill>
                <a:latin typeface="Calibri"/>
                <a:ea typeface="宋体"/>
              </a:rPr>
              <a:t>模板下载：</a:t>
            </a:r>
            <a:r>
              <a:rPr lang="en-US" altLang="zh-CN" sz="100">
                <a:solidFill>
                  <a:prstClr val="white"/>
                </a:solidFill>
                <a:latin typeface="Calibri"/>
                <a:ea typeface="宋体"/>
              </a:rPr>
              <a:t>www.1ppt.com/moban/          </a:t>
            </a:r>
            <a:r>
              <a:rPr lang="zh-CN" altLang="en-US" sz="100">
                <a:solidFill>
                  <a:prstClr val="white"/>
                </a:solidFill>
                <a:latin typeface="Calibri"/>
                <a:ea typeface="宋体"/>
              </a:rPr>
              <a:t>行业</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www.1ppt.com/hangye/ </a:t>
            </a:r>
          </a:p>
          <a:p>
            <a:pPr eaLnBrk="1" fontAlgn="auto" hangingPunct="1">
              <a:spcBef>
                <a:spcPts val="0"/>
              </a:spcBef>
              <a:spcAft>
                <a:spcPts val="0"/>
              </a:spcAft>
            </a:pPr>
            <a:r>
              <a:rPr lang="zh-CN" altLang="en-US" sz="100">
                <a:solidFill>
                  <a:prstClr val="white"/>
                </a:solidFill>
                <a:latin typeface="Calibri"/>
                <a:ea typeface="宋体"/>
              </a:rPr>
              <a:t>节日</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www.1ppt.com/jieri/          PPT</a:t>
            </a:r>
            <a:r>
              <a:rPr lang="zh-CN" altLang="en-US" sz="100">
                <a:solidFill>
                  <a:prstClr val="white"/>
                </a:solidFill>
                <a:latin typeface="Calibri"/>
                <a:ea typeface="宋体"/>
              </a:rPr>
              <a:t>素材：</a:t>
            </a:r>
            <a:r>
              <a:rPr lang="en-US" altLang="zh-CN" sz="100">
                <a:solidFill>
                  <a:prstClr val="white"/>
                </a:solidFill>
                <a:latin typeface="Calibri"/>
                <a:ea typeface="宋体"/>
              </a:rPr>
              <a:t>www.1ppt.com/sucai/</a:t>
            </a:r>
          </a:p>
          <a:p>
            <a:pPr eaLnBrk="1" fontAlgn="auto" hangingPunct="1">
              <a:spcBef>
                <a:spcPts val="0"/>
              </a:spcBef>
              <a:spcAft>
                <a:spcPts val="0"/>
              </a:spcAft>
            </a:pPr>
            <a:r>
              <a:rPr lang="en-US" altLang="zh-CN" sz="100">
                <a:solidFill>
                  <a:prstClr val="white"/>
                </a:solidFill>
                <a:latin typeface="Calibri"/>
                <a:ea typeface="宋体"/>
              </a:rPr>
              <a:t>PPT</a:t>
            </a:r>
            <a:r>
              <a:rPr lang="zh-CN" altLang="en-US" sz="100">
                <a:solidFill>
                  <a:prstClr val="white"/>
                </a:solidFill>
                <a:latin typeface="Calibri"/>
                <a:ea typeface="宋体"/>
              </a:rPr>
              <a:t>背景图片：</a:t>
            </a:r>
            <a:r>
              <a:rPr lang="en-US" altLang="zh-CN" sz="100">
                <a:solidFill>
                  <a:prstClr val="white"/>
                </a:solidFill>
                <a:latin typeface="Calibri"/>
                <a:ea typeface="宋体"/>
              </a:rPr>
              <a:t>www.1ppt.com/beijing/        PPT</a:t>
            </a:r>
            <a:r>
              <a:rPr lang="zh-CN" altLang="en-US" sz="100">
                <a:solidFill>
                  <a:prstClr val="white"/>
                </a:solidFill>
                <a:latin typeface="Calibri"/>
                <a:ea typeface="宋体"/>
              </a:rPr>
              <a:t>图表：</a:t>
            </a:r>
            <a:r>
              <a:rPr lang="en-US" altLang="zh-CN" sz="100">
                <a:solidFill>
                  <a:prstClr val="white"/>
                </a:solidFill>
                <a:latin typeface="Calibri"/>
                <a:ea typeface="宋体"/>
              </a:rPr>
              <a:t>www.1ppt.com/tubiao/      </a:t>
            </a:r>
          </a:p>
          <a:p>
            <a:pPr eaLnBrk="1" fontAlgn="auto" hangingPunct="1">
              <a:spcBef>
                <a:spcPts val="0"/>
              </a:spcBef>
              <a:spcAft>
                <a:spcPts val="0"/>
              </a:spcAft>
            </a:pPr>
            <a:r>
              <a:rPr lang="zh-CN" altLang="en-US" sz="100">
                <a:solidFill>
                  <a:prstClr val="white"/>
                </a:solidFill>
                <a:latin typeface="Calibri"/>
                <a:ea typeface="宋体"/>
              </a:rPr>
              <a:t>精美</a:t>
            </a:r>
            <a:r>
              <a:rPr lang="en-US" altLang="zh-CN" sz="100">
                <a:solidFill>
                  <a:prstClr val="white"/>
                </a:solidFill>
                <a:latin typeface="Calibri"/>
                <a:ea typeface="宋体"/>
              </a:rPr>
              <a:t>PPT</a:t>
            </a:r>
            <a:r>
              <a:rPr lang="zh-CN" altLang="en-US" sz="100">
                <a:solidFill>
                  <a:prstClr val="white"/>
                </a:solidFill>
                <a:latin typeface="Calibri"/>
                <a:ea typeface="宋体"/>
              </a:rPr>
              <a:t>下载：</a:t>
            </a:r>
            <a:r>
              <a:rPr lang="en-US" altLang="zh-CN" sz="100">
                <a:solidFill>
                  <a:prstClr val="white"/>
                </a:solidFill>
                <a:latin typeface="Calibri"/>
                <a:ea typeface="宋体"/>
              </a:rPr>
              <a:t>www.1ppt.com/xiazai/         PPT</a:t>
            </a:r>
            <a:r>
              <a:rPr lang="zh-CN" altLang="en-US" sz="100">
                <a:solidFill>
                  <a:prstClr val="white"/>
                </a:solidFill>
                <a:latin typeface="Calibri"/>
                <a:ea typeface="宋体"/>
              </a:rPr>
              <a:t>教程： </a:t>
            </a:r>
            <a:r>
              <a:rPr lang="en-US" altLang="zh-CN" sz="100">
                <a:solidFill>
                  <a:prstClr val="white"/>
                </a:solidFill>
                <a:latin typeface="Calibri"/>
                <a:ea typeface="宋体"/>
              </a:rPr>
              <a:t>www.1ppt.com/powerpoint/      </a:t>
            </a:r>
          </a:p>
          <a:p>
            <a:pPr eaLnBrk="1" fontAlgn="auto" hangingPunct="1">
              <a:spcBef>
                <a:spcPts val="0"/>
              </a:spcBef>
              <a:spcAft>
                <a:spcPts val="0"/>
              </a:spcAft>
            </a:pPr>
            <a:r>
              <a:rPr lang="en-US" altLang="zh-CN" sz="100">
                <a:solidFill>
                  <a:prstClr val="white"/>
                </a:solidFill>
                <a:latin typeface="Calibri"/>
                <a:ea typeface="宋体"/>
              </a:rPr>
              <a:t>PPT</a:t>
            </a:r>
            <a:r>
              <a:rPr lang="zh-CN" altLang="en-US" sz="100">
                <a:solidFill>
                  <a:prstClr val="white"/>
                </a:solidFill>
                <a:latin typeface="Calibri"/>
                <a:ea typeface="宋体"/>
              </a:rPr>
              <a:t>课件：</a:t>
            </a:r>
            <a:r>
              <a:rPr lang="en-US" altLang="zh-CN" sz="100">
                <a:solidFill>
                  <a:prstClr val="white"/>
                </a:solidFill>
                <a:latin typeface="Calibri"/>
                <a:ea typeface="宋体"/>
              </a:rPr>
              <a:t>www.1ppt.com/kejian/             </a:t>
            </a:r>
            <a:r>
              <a:rPr lang="zh-CN" altLang="en-US" sz="100">
                <a:solidFill>
                  <a:prstClr val="white"/>
                </a:solidFill>
                <a:latin typeface="Calibri"/>
                <a:ea typeface="宋体"/>
              </a:rPr>
              <a:t>字体下载：</a:t>
            </a:r>
            <a:r>
              <a:rPr lang="en-US" altLang="zh-CN" sz="100">
                <a:solidFill>
                  <a:prstClr val="white"/>
                </a:solidFill>
                <a:latin typeface="Calibri"/>
                <a:ea typeface="宋体"/>
              </a:rPr>
              <a:t>www.1ppt.com/ziti/</a:t>
            </a:r>
          </a:p>
          <a:p>
            <a:pPr eaLnBrk="1" fontAlgn="auto" hangingPunct="1">
              <a:spcBef>
                <a:spcPts val="0"/>
              </a:spcBef>
              <a:spcAft>
                <a:spcPts val="0"/>
              </a:spcAft>
            </a:pPr>
            <a:r>
              <a:rPr lang="zh-CN" altLang="en-US" sz="100">
                <a:solidFill>
                  <a:prstClr val="white"/>
                </a:solidFill>
                <a:latin typeface="Calibri"/>
                <a:ea typeface="宋体"/>
              </a:rPr>
              <a:t>工作总结</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www.1ppt.com/xiazai/zongjie/ </a:t>
            </a:r>
            <a:r>
              <a:rPr lang="zh-CN" altLang="en-US" sz="100">
                <a:solidFill>
                  <a:prstClr val="white"/>
                </a:solidFill>
                <a:latin typeface="Calibri"/>
                <a:ea typeface="宋体"/>
              </a:rPr>
              <a:t>工作计划：</a:t>
            </a:r>
            <a:r>
              <a:rPr lang="en-US" altLang="zh-CN" sz="100">
                <a:solidFill>
                  <a:prstClr val="white"/>
                </a:solidFill>
                <a:latin typeface="Calibri"/>
                <a:ea typeface="宋体"/>
              </a:rPr>
              <a:t>www.1ppt.com/xiazai/jihua/</a:t>
            </a:r>
          </a:p>
          <a:p>
            <a:pPr eaLnBrk="1" fontAlgn="auto" hangingPunct="1">
              <a:spcBef>
                <a:spcPts val="0"/>
              </a:spcBef>
              <a:spcAft>
                <a:spcPts val="0"/>
              </a:spcAft>
            </a:pPr>
            <a:r>
              <a:rPr lang="zh-CN" altLang="en-US" sz="100">
                <a:solidFill>
                  <a:prstClr val="white"/>
                </a:solidFill>
                <a:latin typeface="Calibri"/>
                <a:ea typeface="宋体"/>
              </a:rPr>
              <a:t>商务</a:t>
            </a:r>
            <a:r>
              <a:rPr lang="en-US" altLang="zh-CN" sz="100">
                <a:solidFill>
                  <a:prstClr val="white"/>
                </a:solidFill>
                <a:latin typeface="Calibri"/>
                <a:ea typeface="宋体"/>
              </a:rPr>
              <a:t>PPT</a:t>
            </a:r>
            <a:r>
              <a:rPr lang="zh-CN" altLang="en-US" sz="100">
                <a:solidFill>
                  <a:prstClr val="white"/>
                </a:solidFill>
                <a:latin typeface="Calibri"/>
                <a:ea typeface="宋体"/>
              </a:rPr>
              <a:t>模板：</a:t>
            </a:r>
            <a:r>
              <a:rPr lang="en-US" altLang="zh-CN" sz="100">
                <a:solidFill>
                  <a:prstClr val="white"/>
                </a:solidFill>
                <a:latin typeface="Calibri"/>
                <a:ea typeface="宋体"/>
              </a:rPr>
              <a:t>www.1ppt.com/moban/shangwu/  </a:t>
            </a:r>
            <a:r>
              <a:rPr lang="zh-CN" altLang="en-US" sz="100">
                <a:solidFill>
                  <a:prstClr val="white"/>
                </a:solidFill>
                <a:latin typeface="Calibri"/>
                <a:ea typeface="宋体"/>
              </a:rPr>
              <a:t>个人简历</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www.1ppt.com/xiazai/jianli/  </a:t>
            </a:r>
          </a:p>
          <a:p>
            <a:pPr eaLnBrk="1" fontAlgn="auto" hangingPunct="1">
              <a:spcBef>
                <a:spcPts val="0"/>
              </a:spcBef>
              <a:spcAft>
                <a:spcPts val="0"/>
              </a:spcAft>
            </a:pPr>
            <a:r>
              <a:rPr lang="zh-CN" altLang="en-US" sz="100">
                <a:solidFill>
                  <a:prstClr val="white"/>
                </a:solidFill>
                <a:latin typeface="Calibri"/>
                <a:ea typeface="宋体"/>
              </a:rPr>
              <a:t>毕业答辩</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www.1ppt.com/xiazai/dabian/  </a:t>
            </a:r>
            <a:r>
              <a:rPr lang="zh-CN" altLang="en-US" sz="100">
                <a:solidFill>
                  <a:prstClr val="white"/>
                </a:solidFill>
                <a:latin typeface="Calibri"/>
                <a:ea typeface="宋体"/>
              </a:rPr>
              <a:t>工作汇报</a:t>
            </a:r>
            <a:r>
              <a:rPr lang="en-US" altLang="zh-CN" sz="100">
                <a:solidFill>
                  <a:prstClr val="white"/>
                </a:solidFill>
                <a:latin typeface="Calibri"/>
                <a:ea typeface="宋体"/>
              </a:rPr>
              <a:t>PPT</a:t>
            </a:r>
            <a:r>
              <a:rPr lang="zh-CN" altLang="en-US" sz="100">
                <a:solidFill>
                  <a:prstClr val="white"/>
                </a:solidFill>
                <a:latin typeface="Calibri"/>
                <a:ea typeface="宋体"/>
              </a:rPr>
              <a:t>：</a:t>
            </a:r>
            <a:r>
              <a:rPr lang="en-US" altLang="zh-CN" sz="100">
                <a:solidFill>
                  <a:prstClr val="white"/>
                </a:solidFill>
                <a:latin typeface="Calibri"/>
                <a:ea typeface="宋体"/>
              </a:rPr>
              <a:t>www.1ppt.com/xiazai/huibao/    </a:t>
            </a:r>
          </a:p>
          <a:p>
            <a:pPr eaLnBrk="1" fontAlgn="auto" hangingPunct="1">
              <a:spcBef>
                <a:spcPts val="0"/>
              </a:spcBef>
              <a:spcAft>
                <a:spcPts val="0"/>
              </a:spcAft>
            </a:pPr>
            <a:r>
              <a:rPr lang="en-US" altLang="zh-CN" sz="100">
                <a:solidFill>
                  <a:prstClr val="white"/>
                </a:solidFill>
                <a:latin typeface="Calibri"/>
                <a:ea typeface="宋体"/>
              </a:rPr>
              <a:t> </a:t>
            </a:r>
          </a:p>
        </p:txBody>
      </p:sp>
    </p:spTree>
    <p:extLst>
      <p:ext uri="{BB962C8B-B14F-4D97-AF65-F5344CB8AC3E}">
        <p14:creationId xmlns:p14="http://schemas.microsoft.com/office/powerpoint/2010/main" val="2165645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2025/2/19</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406390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7DEA91-3458-F9D0-A098-6870BF2240E0}"/>
              </a:ext>
            </a:extLst>
          </p:cNvPr>
          <p:cNvSpPr>
            <a:spLocks noGrp="1"/>
          </p:cNvSpPr>
          <p:nvPr>
            <p:ph type="dt" sz="half" idx="10"/>
          </p:nvPr>
        </p:nvSpPr>
        <p:spPr/>
        <p:txBody>
          <a:bodyPr/>
          <a:lstStyle>
            <a:lvl1pPr>
              <a:defRPr/>
            </a:lvl1pPr>
          </a:lstStyle>
          <a:p>
            <a:pPr>
              <a:defRPr/>
            </a:pPr>
            <a:fld id="{B53D0190-B6E9-4F23-AB45-D73733B0CD32}" type="datetimeFigureOut">
              <a:rPr lang="en-US"/>
              <a:pPr>
                <a:defRPr/>
              </a:pPr>
              <a:t>19/2/2025</a:t>
            </a:fld>
            <a:endParaRPr lang="en-US"/>
          </a:p>
        </p:txBody>
      </p:sp>
      <p:sp>
        <p:nvSpPr>
          <p:cNvPr id="5" name="Footer Placeholder 4">
            <a:extLst>
              <a:ext uri="{FF2B5EF4-FFF2-40B4-BE49-F238E27FC236}">
                <a16:creationId xmlns:a16="http://schemas.microsoft.com/office/drawing/2014/main" id="{14AE8140-B6D4-85FD-1615-665DB630F5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D6F935-83B2-3CC4-0A10-8E39F0CD30C0}"/>
              </a:ext>
            </a:extLst>
          </p:cNvPr>
          <p:cNvSpPr>
            <a:spLocks noGrp="1"/>
          </p:cNvSpPr>
          <p:nvPr>
            <p:ph type="sldNum" sz="quarter" idx="12"/>
          </p:nvPr>
        </p:nvSpPr>
        <p:spPr/>
        <p:txBody>
          <a:bodyPr/>
          <a:lstStyle>
            <a:lvl1pPr>
              <a:defRPr/>
            </a:lvl1pPr>
          </a:lstStyle>
          <a:p>
            <a:pPr>
              <a:defRPr/>
            </a:pPr>
            <a:fld id="{921A67E1-C986-4228-A0AD-BCB108EECEAC}" type="slidenum">
              <a:rPr lang="en-US"/>
              <a:pPr>
                <a:defRPr/>
              </a:pPr>
              <a:t>‹#›</a:t>
            </a:fld>
            <a:endParaRPr lang="en-US"/>
          </a:p>
        </p:txBody>
      </p:sp>
    </p:spTree>
    <p:extLst>
      <p:ext uri="{BB962C8B-B14F-4D97-AF65-F5344CB8AC3E}">
        <p14:creationId xmlns:p14="http://schemas.microsoft.com/office/powerpoint/2010/main" val="2171033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2025/2/19</a:t>
            </a:fld>
            <a:endParaRPr lang="zh-CN" altLang="en-US">
              <a:solidFill>
                <a:prstClr val="black"/>
              </a:solidFill>
              <a:latin typeface="Arial"/>
            </a:endParaRPr>
          </a:p>
        </p:txBody>
      </p:sp>
      <p:sp>
        <p:nvSpPr>
          <p:cNvPr id="6" name="页脚占位符 5"/>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7" name="灯片编号占位符 6"/>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242651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2025/2/19</a:t>
            </a:fld>
            <a:endParaRPr lang="zh-CN" altLang="en-US">
              <a:solidFill>
                <a:prstClr val="black"/>
              </a:solidFill>
              <a:latin typeface="Arial"/>
            </a:endParaRPr>
          </a:p>
        </p:txBody>
      </p:sp>
      <p:sp>
        <p:nvSpPr>
          <p:cNvPr id="6" name="页脚占位符 5"/>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7" name="灯片编号占位符 6"/>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3609615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2025/2/19</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68169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2025/2/19</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48749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82F288E0-7875-42C4-84C8-98DBBD3BF4D2}" type="datetimeFigureOut">
              <a:rPr lang="zh-CN" altLang="en-US" smtClean="0">
                <a:solidFill>
                  <a:prstClr val="black"/>
                </a:solidFill>
                <a:latin typeface="Arial"/>
              </a:rPr>
              <a:pPr eaLnBrk="1" fontAlgn="auto" hangingPunct="1">
                <a:spcBef>
                  <a:spcPts val="0"/>
                </a:spcBef>
                <a:spcAft>
                  <a:spcPts val="0"/>
                </a:spcAft>
              </a:pPr>
              <a:t>2025/2/19</a:t>
            </a:fld>
            <a:endParaRPr lang="zh-CN" altLang="en-US">
              <a:solidFill>
                <a:prstClr val="black"/>
              </a:solidFill>
              <a:latin typeface="Arial"/>
            </a:endParaRPr>
          </a:p>
        </p:txBody>
      </p:sp>
      <p:sp>
        <p:nvSpPr>
          <p:cNvPr id="5" name="页脚占位符 4"/>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6" name="灯片编号占位符 5"/>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7D9BB5D0-35E4-459D-AEF3-FE4D7C45CC1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1151220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eaLnBrk="1" fontAlgn="auto" hangingPunct="1">
              <a:spcBef>
                <a:spcPts val="0"/>
              </a:spcBef>
              <a:spcAft>
                <a:spcPts val="0"/>
              </a:spcAft>
            </a:pPr>
            <a:fld id="{FB475AF3-A322-416E-99D7-29F5A7799ECC}" type="datetimeFigureOut">
              <a:rPr lang="zh-CN" altLang="en-US" smtClean="0">
                <a:solidFill>
                  <a:prstClr val="black"/>
                </a:solidFill>
                <a:latin typeface="Arial"/>
              </a:rPr>
              <a:pPr eaLnBrk="1" fontAlgn="auto" hangingPunct="1">
                <a:spcBef>
                  <a:spcPts val="0"/>
                </a:spcBef>
                <a:spcAft>
                  <a:spcPts val="0"/>
                </a:spcAft>
              </a:pPr>
              <a:t>2025/2/19</a:t>
            </a:fld>
            <a:endParaRPr lang="zh-CN" altLang="en-US">
              <a:solidFill>
                <a:prstClr val="black"/>
              </a:solidFill>
              <a:latin typeface="Arial"/>
            </a:endParaRPr>
          </a:p>
        </p:txBody>
      </p:sp>
      <p:sp>
        <p:nvSpPr>
          <p:cNvPr id="3" name="页脚占位符 2"/>
          <p:cNvSpPr>
            <a:spLocks noGrp="1"/>
          </p:cNvSpPr>
          <p:nvPr>
            <p:ph type="ftr" sz="quarter" idx="11"/>
          </p:nvPr>
        </p:nvSpPr>
        <p:spPr>
          <a:xfrm>
            <a:off x="4038600" y="6356354"/>
            <a:ext cx="4114800" cy="365125"/>
          </a:xfrm>
        </p:spPr>
        <p:txBody>
          <a:bodyPr/>
          <a:lstStyle/>
          <a:p>
            <a:pPr eaLnBrk="1" fontAlgn="auto" hangingPunct="1">
              <a:spcBef>
                <a:spcPts val="0"/>
              </a:spcBef>
              <a:spcAft>
                <a:spcPts val="0"/>
              </a:spcAft>
            </a:pPr>
            <a:endParaRPr lang="zh-CN" altLang="en-US">
              <a:solidFill>
                <a:prstClr val="black"/>
              </a:solidFill>
              <a:latin typeface="Arial"/>
            </a:endParaRPr>
          </a:p>
        </p:txBody>
      </p:sp>
      <p:sp>
        <p:nvSpPr>
          <p:cNvPr id="4" name="灯片编号占位符 3"/>
          <p:cNvSpPr>
            <a:spLocks noGrp="1"/>
          </p:cNvSpPr>
          <p:nvPr>
            <p:ph type="sldNum" sz="quarter" idx="12"/>
          </p:nvPr>
        </p:nvSpPr>
        <p:spPr>
          <a:xfrm>
            <a:off x="8610600" y="6356354"/>
            <a:ext cx="2743200" cy="365125"/>
          </a:xfrm>
        </p:spPr>
        <p:txBody>
          <a:bodyPr/>
          <a:lstStyle/>
          <a:p>
            <a:pPr eaLnBrk="1" fontAlgn="auto" hangingPunct="1">
              <a:spcBef>
                <a:spcPts val="0"/>
              </a:spcBef>
              <a:spcAft>
                <a:spcPts val="0"/>
              </a:spcAft>
            </a:pPr>
            <a:fld id="{10B49C96-558A-49EC-AD52-79C3D5970B39}" type="slidenum">
              <a:rPr lang="zh-CN" altLang="en-US" smtClean="0">
                <a:solidFill>
                  <a:prstClr val="black"/>
                </a:solidFill>
                <a:latin typeface="Arial"/>
              </a:rPr>
              <a:pPr eaLnBrk="1" fontAlgn="auto" hangingPunct="1">
                <a:spcBef>
                  <a:spcPts val="0"/>
                </a:spcBef>
                <a:spcAft>
                  <a:spcPts val="0"/>
                </a:spcAft>
              </a:pPr>
              <a:t>‹#›</a:t>
            </a:fld>
            <a:endParaRPr lang="zh-CN" altLang="en-US">
              <a:solidFill>
                <a:prstClr val="black"/>
              </a:solidFill>
              <a:latin typeface="Arial"/>
            </a:endParaRPr>
          </a:p>
        </p:txBody>
      </p:sp>
    </p:spTree>
    <p:extLst>
      <p:ext uri="{BB962C8B-B14F-4D97-AF65-F5344CB8AC3E}">
        <p14:creationId xmlns:p14="http://schemas.microsoft.com/office/powerpoint/2010/main" val="3694957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37B267C-455D-CD89-87C6-8E909AC872B9}"/>
              </a:ext>
            </a:extLst>
          </p:cNvPr>
          <p:cNvSpPr>
            <a:spLocks noGrp="1"/>
          </p:cNvSpPr>
          <p:nvPr>
            <p:ph type="dt" sz="half" idx="10"/>
          </p:nvPr>
        </p:nvSpPr>
        <p:spPr/>
        <p:txBody>
          <a:bodyPr/>
          <a:lstStyle>
            <a:lvl1pPr>
              <a:defRPr/>
            </a:lvl1pPr>
          </a:lstStyle>
          <a:p>
            <a:pPr>
              <a:defRPr/>
            </a:pPr>
            <a:fld id="{82733142-EEA3-4492-9E89-1E093BF91C03}" type="datetimeFigureOut">
              <a:rPr lang="en-US"/>
              <a:pPr>
                <a:defRPr/>
              </a:pPr>
              <a:t>19/2/2025</a:t>
            </a:fld>
            <a:endParaRPr lang="en-US"/>
          </a:p>
        </p:txBody>
      </p:sp>
      <p:sp>
        <p:nvSpPr>
          <p:cNvPr id="6" name="Footer Placeholder 4">
            <a:extLst>
              <a:ext uri="{FF2B5EF4-FFF2-40B4-BE49-F238E27FC236}">
                <a16:creationId xmlns:a16="http://schemas.microsoft.com/office/drawing/2014/main" id="{F5AFB112-E61D-A3FC-7CE6-0AAA95411D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D0BDBF9-E602-994D-EF67-6BDC2A2E77FB}"/>
              </a:ext>
            </a:extLst>
          </p:cNvPr>
          <p:cNvSpPr>
            <a:spLocks noGrp="1"/>
          </p:cNvSpPr>
          <p:nvPr>
            <p:ph type="sldNum" sz="quarter" idx="12"/>
          </p:nvPr>
        </p:nvSpPr>
        <p:spPr/>
        <p:txBody>
          <a:bodyPr/>
          <a:lstStyle>
            <a:lvl1pPr>
              <a:defRPr/>
            </a:lvl1pPr>
          </a:lstStyle>
          <a:p>
            <a:pPr>
              <a:defRPr/>
            </a:pPr>
            <a:fld id="{AA58F42A-33AE-4F4F-B5BD-55D9A8989287}" type="slidenum">
              <a:rPr lang="en-US"/>
              <a:pPr>
                <a:defRPr/>
              </a:pPr>
              <a:t>‹#›</a:t>
            </a:fld>
            <a:endParaRPr lang="en-US"/>
          </a:p>
        </p:txBody>
      </p:sp>
    </p:spTree>
    <p:extLst>
      <p:ext uri="{BB962C8B-B14F-4D97-AF65-F5344CB8AC3E}">
        <p14:creationId xmlns:p14="http://schemas.microsoft.com/office/powerpoint/2010/main" val="293391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CAA0379-2BE0-3D16-63FF-785E03E284EF}"/>
              </a:ext>
            </a:extLst>
          </p:cNvPr>
          <p:cNvSpPr>
            <a:spLocks noGrp="1"/>
          </p:cNvSpPr>
          <p:nvPr>
            <p:ph type="dt" sz="half" idx="10"/>
          </p:nvPr>
        </p:nvSpPr>
        <p:spPr/>
        <p:txBody>
          <a:bodyPr/>
          <a:lstStyle>
            <a:lvl1pPr>
              <a:defRPr/>
            </a:lvl1pPr>
          </a:lstStyle>
          <a:p>
            <a:pPr>
              <a:defRPr/>
            </a:pPr>
            <a:fld id="{72EAC51A-C07A-49C6-AE5E-0D8CB60CF9B2}" type="datetimeFigureOut">
              <a:rPr lang="en-US"/>
              <a:pPr>
                <a:defRPr/>
              </a:pPr>
              <a:t>19/2/2025</a:t>
            </a:fld>
            <a:endParaRPr lang="en-US"/>
          </a:p>
        </p:txBody>
      </p:sp>
      <p:sp>
        <p:nvSpPr>
          <p:cNvPr id="8" name="Footer Placeholder 4">
            <a:extLst>
              <a:ext uri="{FF2B5EF4-FFF2-40B4-BE49-F238E27FC236}">
                <a16:creationId xmlns:a16="http://schemas.microsoft.com/office/drawing/2014/main" id="{041E0653-14E3-63C0-EB54-2D0F0646F7E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6DFA184-B2CE-76DF-54A8-05180ECE08D6}"/>
              </a:ext>
            </a:extLst>
          </p:cNvPr>
          <p:cNvSpPr>
            <a:spLocks noGrp="1"/>
          </p:cNvSpPr>
          <p:nvPr>
            <p:ph type="sldNum" sz="quarter" idx="12"/>
          </p:nvPr>
        </p:nvSpPr>
        <p:spPr/>
        <p:txBody>
          <a:bodyPr/>
          <a:lstStyle>
            <a:lvl1pPr>
              <a:defRPr/>
            </a:lvl1pPr>
          </a:lstStyle>
          <a:p>
            <a:pPr>
              <a:defRPr/>
            </a:pPr>
            <a:fld id="{4EC6FD89-F44B-4493-8364-CA469ADA89BE}" type="slidenum">
              <a:rPr lang="en-US"/>
              <a:pPr>
                <a:defRPr/>
              </a:pPr>
              <a:t>‹#›</a:t>
            </a:fld>
            <a:endParaRPr lang="en-US"/>
          </a:p>
        </p:txBody>
      </p:sp>
    </p:spTree>
    <p:extLst>
      <p:ext uri="{BB962C8B-B14F-4D97-AF65-F5344CB8AC3E}">
        <p14:creationId xmlns:p14="http://schemas.microsoft.com/office/powerpoint/2010/main" val="324805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073860-378A-7B93-D0A1-70F8D01E2E38}"/>
              </a:ext>
            </a:extLst>
          </p:cNvPr>
          <p:cNvSpPr>
            <a:spLocks noGrp="1"/>
          </p:cNvSpPr>
          <p:nvPr>
            <p:ph type="dt" sz="half" idx="10"/>
          </p:nvPr>
        </p:nvSpPr>
        <p:spPr/>
        <p:txBody>
          <a:bodyPr/>
          <a:lstStyle>
            <a:lvl1pPr>
              <a:defRPr/>
            </a:lvl1pPr>
          </a:lstStyle>
          <a:p>
            <a:pPr>
              <a:defRPr/>
            </a:pPr>
            <a:fld id="{0B07AA77-CB32-4324-B0BB-33B8D10EE6DA}" type="datetimeFigureOut">
              <a:rPr lang="en-US"/>
              <a:pPr>
                <a:defRPr/>
              </a:pPr>
              <a:t>19/2/2025</a:t>
            </a:fld>
            <a:endParaRPr lang="en-US"/>
          </a:p>
        </p:txBody>
      </p:sp>
      <p:sp>
        <p:nvSpPr>
          <p:cNvPr id="4" name="Footer Placeholder 4">
            <a:extLst>
              <a:ext uri="{FF2B5EF4-FFF2-40B4-BE49-F238E27FC236}">
                <a16:creationId xmlns:a16="http://schemas.microsoft.com/office/drawing/2014/main" id="{89429D26-B8AD-664F-3BEA-4BD6491E39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A1933BE-BD2B-FA11-6AD6-CC162BE13B0F}"/>
              </a:ext>
            </a:extLst>
          </p:cNvPr>
          <p:cNvSpPr>
            <a:spLocks noGrp="1"/>
          </p:cNvSpPr>
          <p:nvPr>
            <p:ph type="sldNum" sz="quarter" idx="12"/>
          </p:nvPr>
        </p:nvSpPr>
        <p:spPr/>
        <p:txBody>
          <a:bodyPr/>
          <a:lstStyle>
            <a:lvl1pPr>
              <a:defRPr/>
            </a:lvl1pPr>
          </a:lstStyle>
          <a:p>
            <a:pPr>
              <a:defRPr/>
            </a:pPr>
            <a:fld id="{583FE117-B8B6-4DFD-92BF-BFCEFE3D8460}" type="slidenum">
              <a:rPr lang="en-US"/>
              <a:pPr>
                <a:defRPr/>
              </a:pPr>
              <a:t>‹#›</a:t>
            </a:fld>
            <a:endParaRPr lang="en-US"/>
          </a:p>
        </p:txBody>
      </p:sp>
    </p:spTree>
    <p:extLst>
      <p:ext uri="{BB962C8B-B14F-4D97-AF65-F5344CB8AC3E}">
        <p14:creationId xmlns:p14="http://schemas.microsoft.com/office/powerpoint/2010/main" val="3517553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773C84D-784E-8EFB-4FBA-9E96CE47FE11}"/>
              </a:ext>
            </a:extLst>
          </p:cNvPr>
          <p:cNvSpPr>
            <a:spLocks noGrp="1"/>
          </p:cNvSpPr>
          <p:nvPr>
            <p:ph type="dt" sz="half" idx="10"/>
          </p:nvPr>
        </p:nvSpPr>
        <p:spPr/>
        <p:txBody>
          <a:bodyPr/>
          <a:lstStyle>
            <a:lvl1pPr>
              <a:defRPr/>
            </a:lvl1pPr>
          </a:lstStyle>
          <a:p>
            <a:pPr>
              <a:defRPr/>
            </a:pPr>
            <a:fld id="{0CF33C3A-9E55-4237-948A-36F70ACEFCD1}" type="datetimeFigureOut">
              <a:rPr lang="en-US"/>
              <a:pPr>
                <a:defRPr/>
              </a:pPr>
              <a:t>19/2/2025</a:t>
            </a:fld>
            <a:endParaRPr lang="en-US"/>
          </a:p>
        </p:txBody>
      </p:sp>
      <p:sp>
        <p:nvSpPr>
          <p:cNvPr id="3" name="Footer Placeholder 4">
            <a:extLst>
              <a:ext uri="{FF2B5EF4-FFF2-40B4-BE49-F238E27FC236}">
                <a16:creationId xmlns:a16="http://schemas.microsoft.com/office/drawing/2014/main" id="{8C360D14-0413-9C7C-63F0-02A65E7DE59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DC021B1-5272-AEEF-D44E-119238D1C627}"/>
              </a:ext>
            </a:extLst>
          </p:cNvPr>
          <p:cNvSpPr>
            <a:spLocks noGrp="1"/>
          </p:cNvSpPr>
          <p:nvPr>
            <p:ph type="sldNum" sz="quarter" idx="12"/>
          </p:nvPr>
        </p:nvSpPr>
        <p:spPr/>
        <p:txBody>
          <a:bodyPr/>
          <a:lstStyle>
            <a:lvl1pPr>
              <a:defRPr/>
            </a:lvl1pPr>
          </a:lstStyle>
          <a:p>
            <a:pPr>
              <a:defRPr/>
            </a:pPr>
            <a:fld id="{0F8DD899-1FD2-48C1-A6BA-83F0BBF8B4CB}" type="slidenum">
              <a:rPr lang="en-US"/>
              <a:pPr>
                <a:defRPr/>
              </a:pPr>
              <a:t>‹#›</a:t>
            </a:fld>
            <a:endParaRPr lang="en-US"/>
          </a:p>
        </p:txBody>
      </p:sp>
    </p:spTree>
    <p:extLst>
      <p:ext uri="{BB962C8B-B14F-4D97-AF65-F5344CB8AC3E}">
        <p14:creationId xmlns:p14="http://schemas.microsoft.com/office/powerpoint/2010/main" val="188941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BC389BD-90AD-7F9E-5D7C-F13444E5FAD0}"/>
              </a:ext>
            </a:extLst>
          </p:cNvPr>
          <p:cNvSpPr>
            <a:spLocks noGrp="1"/>
          </p:cNvSpPr>
          <p:nvPr>
            <p:ph type="dt" sz="half" idx="10"/>
          </p:nvPr>
        </p:nvSpPr>
        <p:spPr/>
        <p:txBody>
          <a:bodyPr/>
          <a:lstStyle>
            <a:lvl1pPr>
              <a:defRPr/>
            </a:lvl1pPr>
          </a:lstStyle>
          <a:p>
            <a:pPr>
              <a:defRPr/>
            </a:pPr>
            <a:fld id="{47EA9FEC-DE94-45D4-AEB2-C685FE82F80A}" type="datetimeFigureOut">
              <a:rPr lang="en-US"/>
              <a:pPr>
                <a:defRPr/>
              </a:pPr>
              <a:t>19/2/2025</a:t>
            </a:fld>
            <a:endParaRPr lang="en-US"/>
          </a:p>
        </p:txBody>
      </p:sp>
      <p:sp>
        <p:nvSpPr>
          <p:cNvPr id="6" name="Footer Placeholder 4">
            <a:extLst>
              <a:ext uri="{FF2B5EF4-FFF2-40B4-BE49-F238E27FC236}">
                <a16:creationId xmlns:a16="http://schemas.microsoft.com/office/drawing/2014/main" id="{D1F9A61E-494F-C07D-CD05-6FB9172B941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D66620B-EB7D-3C2F-F955-F540DF40A1A7}"/>
              </a:ext>
            </a:extLst>
          </p:cNvPr>
          <p:cNvSpPr>
            <a:spLocks noGrp="1"/>
          </p:cNvSpPr>
          <p:nvPr>
            <p:ph type="sldNum" sz="quarter" idx="12"/>
          </p:nvPr>
        </p:nvSpPr>
        <p:spPr/>
        <p:txBody>
          <a:bodyPr/>
          <a:lstStyle>
            <a:lvl1pPr>
              <a:defRPr/>
            </a:lvl1pPr>
          </a:lstStyle>
          <a:p>
            <a:pPr>
              <a:defRPr/>
            </a:pPr>
            <a:fld id="{814C66AE-1F95-4F13-9BEC-5FAD46B10E5D}" type="slidenum">
              <a:rPr lang="en-US"/>
              <a:pPr>
                <a:defRPr/>
              </a:pPr>
              <a:t>‹#›</a:t>
            </a:fld>
            <a:endParaRPr lang="en-US"/>
          </a:p>
        </p:txBody>
      </p:sp>
    </p:spTree>
    <p:extLst>
      <p:ext uri="{BB962C8B-B14F-4D97-AF65-F5344CB8AC3E}">
        <p14:creationId xmlns:p14="http://schemas.microsoft.com/office/powerpoint/2010/main" val="1901486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CCE44C-8320-BB0A-BCE4-5E3253AB0887}"/>
              </a:ext>
            </a:extLst>
          </p:cNvPr>
          <p:cNvSpPr>
            <a:spLocks noGrp="1"/>
          </p:cNvSpPr>
          <p:nvPr>
            <p:ph type="dt" sz="half" idx="10"/>
          </p:nvPr>
        </p:nvSpPr>
        <p:spPr/>
        <p:txBody>
          <a:bodyPr/>
          <a:lstStyle>
            <a:lvl1pPr>
              <a:defRPr/>
            </a:lvl1pPr>
          </a:lstStyle>
          <a:p>
            <a:pPr>
              <a:defRPr/>
            </a:pPr>
            <a:fld id="{FD6F3F51-8A37-4865-B7B3-566C99BFB1FE}" type="datetimeFigureOut">
              <a:rPr lang="en-US"/>
              <a:pPr>
                <a:defRPr/>
              </a:pPr>
              <a:t>19/2/2025</a:t>
            </a:fld>
            <a:endParaRPr lang="en-US"/>
          </a:p>
        </p:txBody>
      </p:sp>
      <p:sp>
        <p:nvSpPr>
          <p:cNvPr id="6" name="Footer Placeholder 4">
            <a:extLst>
              <a:ext uri="{FF2B5EF4-FFF2-40B4-BE49-F238E27FC236}">
                <a16:creationId xmlns:a16="http://schemas.microsoft.com/office/drawing/2014/main" id="{BD61868A-6A8E-1391-0D65-E87DA4C7F6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6B089F-F866-6FDA-A087-A034EE90C62E}"/>
              </a:ext>
            </a:extLst>
          </p:cNvPr>
          <p:cNvSpPr>
            <a:spLocks noGrp="1"/>
          </p:cNvSpPr>
          <p:nvPr>
            <p:ph type="sldNum" sz="quarter" idx="12"/>
          </p:nvPr>
        </p:nvSpPr>
        <p:spPr/>
        <p:txBody>
          <a:bodyPr/>
          <a:lstStyle>
            <a:lvl1pPr>
              <a:defRPr/>
            </a:lvl1pPr>
          </a:lstStyle>
          <a:p>
            <a:pPr>
              <a:defRPr/>
            </a:pPr>
            <a:fld id="{ADBB2494-DA2F-4FD3-AC14-4262DC13171B}" type="slidenum">
              <a:rPr lang="en-US"/>
              <a:pPr>
                <a:defRPr/>
              </a:pPr>
              <a:t>‹#›</a:t>
            </a:fld>
            <a:endParaRPr lang="en-US"/>
          </a:p>
        </p:txBody>
      </p:sp>
    </p:spTree>
    <p:extLst>
      <p:ext uri="{BB962C8B-B14F-4D97-AF65-F5344CB8AC3E}">
        <p14:creationId xmlns:p14="http://schemas.microsoft.com/office/powerpoint/2010/main" val="3559689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E7AB736-EF14-D1C6-FA7A-E31C52D6620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F3C3D13-C2FE-BF17-CD46-0680EC5CAD2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C65C74E-72E8-E002-7596-53FDF6E816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4D73621-B2C4-4AD0-8B78-1DA20111F2A7}" type="datetimeFigureOut">
              <a:rPr lang="en-US"/>
              <a:pPr>
                <a:defRPr/>
              </a:pPr>
              <a:t>19/2/2025</a:t>
            </a:fld>
            <a:endParaRPr lang="en-US"/>
          </a:p>
        </p:txBody>
      </p:sp>
      <p:sp>
        <p:nvSpPr>
          <p:cNvPr id="5" name="Footer Placeholder 4">
            <a:extLst>
              <a:ext uri="{FF2B5EF4-FFF2-40B4-BE49-F238E27FC236}">
                <a16:creationId xmlns:a16="http://schemas.microsoft.com/office/drawing/2014/main" id="{7553067C-E85A-8482-81E2-2902257E2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0EC04CD-974E-7032-D79F-D072916333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DA7EE57-8398-436A-8CD5-31B4828D16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44"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4953EC07-F2DA-B179-CE08-ED5BC60B9031}"/>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A682873-D2CC-81B5-DE93-08AA9B59B267}"/>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9CDD18-95E7-801F-C602-88104310360F}"/>
              </a:ext>
            </a:extLst>
          </p:cNvPr>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tint val="75000"/>
                  </a:schemeClr>
                </a:solidFill>
                <a:latin typeface="+mn-lt"/>
              </a:defRPr>
            </a:lvl1pPr>
          </a:lstStyle>
          <a:p>
            <a:pPr>
              <a:defRPr/>
            </a:pPr>
            <a:fld id="{712A5916-076E-4354-A46B-0214F2D66EC8}" type="datetimeFigureOut">
              <a:rPr lang="en-US"/>
              <a:pPr>
                <a:defRPr/>
              </a:pPr>
              <a:t>19/2/2025</a:t>
            </a:fld>
            <a:endParaRPr lang="en-US"/>
          </a:p>
        </p:txBody>
      </p:sp>
      <p:sp>
        <p:nvSpPr>
          <p:cNvPr id="5" name="Footer Placeholder 4">
            <a:extLst>
              <a:ext uri="{FF2B5EF4-FFF2-40B4-BE49-F238E27FC236}">
                <a16:creationId xmlns:a16="http://schemas.microsoft.com/office/drawing/2014/main" id="{11E2D584-2E83-07E5-6743-6DC4BD48509B}"/>
              </a:ext>
            </a:extLst>
          </p:cNvPr>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15E7F65-5F9D-55E9-B232-3569DA65772E}"/>
              </a:ext>
            </a:extLst>
          </p:cNvPr>
          <p:cNvSpPr>
            <a:spLocks noGrp="1"/>
          </p:cNvSpPr>
          <p:nvPr>
            <p:ph type="sldNum" sz="quarter" idx="4"/>
          </p:nvPr>
        </p:nvSpPr>
        <p:spPr>
          <a:xfrm>
            <a:off x="4368800" y="4237038"/>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a:solidFill>
                  <a:schemeClr val="tx1">
                    <a:tint val="75000"/>
                  </a:schemeClr>
                </a:solidFill>
                <a:latin typeface="+mn-lt"/>
              </a:defRPr>
            </a:lvl1pPr>
          </a:lstStyle>
          <a:p>
            <a:pPr>
              <a:defRPr/>
            </a:pPr>
            <a:fld id="{F772CC0D-CC19-4ED3-B9FB-C081E864FB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00" rtl="0" eaLnBrk="0" fontAlgn="base" hangingPunct="0">
        <a:spcBef>
          <a:spcPct val="0"/>
        </a:spcBef>
        <a:spcAft>
          <a:spcPct val="0"/>
        </a:spcAft>
        <a:defRPr sz="2900" kern="1200">
          <a:solidFill>
            <a:schemeClr val="tx1"/>
          </a:solidFill>
          <a:latin typeface="+mj-lt"/>
          <a:ea typeface="+mj-ea"/>
          <a:cs typeface="+mj-cs"/>
        </a:defRPr>
      </a:lvl1pPr>
      <a:lvl2pPr algn="ctr" defTabSz="609600" rtl="0" eaLnBrk="0" fontAlgn="base" hangingPunct="0">
        <a:spcBef>
          <a:spcPct val="0"/>
        </a:spcBef>
        <a:spcAft>
          <a:spcPct val="0"/>
        </a:spcAft>
        <a:defRPr sz="2900">
          <a:solidFill>
            <a:schemeClr val="tx1"/>
          </a:solidFill>
          <a:latin typeface="Calibri" panose="020F0502020204030204" pitchFamily="34" charset="0"/>
        </a:defRPr>
      </a:lvl2pPr>
      <a:lvl3pPr algn="ctr" defTabSz="609600" rtl="0" eaLnBrk="0" fontAlgn="base" hangingPunct="0">
        <a:spcBef>
          <a:spcPct val="0"/>
        </a:spcBef>
        <a:spcAft>
          <a:spcPct val="0"/>
        </a:spcAft>
        <a:defRPr sz="2900">
          <a:solidFill>
            <a:schemeClr val="tx1"/>
          </a:solidFill>
          <a:latin typeface="Calibri" panose="020F0502020204030204" pitchFamily="34" charset="0"/>
        </a:defRPr>
      </a:lvl3pPr>
      <a:lvl4pPr algn="ctr" defTabSz="609600" rtl="0" eaLnBrk="0" fontAlgn="base" hangingPunct="0">
        <a:spcBef>
          <a:spcPct val="0"/>
        </a:spcBef>
        <a:spcAft>
          <a:spcPct val="0"/>
        </a:spcAft>
        <a:defRPr sz="2900">
          <a:solidFill>
            <a:schemeClr val="tx1"/>
          </a:solidFill>
          <a:latin typeface="Calibri" panose="020F0502020204030204" pitchFamily="34" charset="0"/>
        </a:defRPr>
      </a:lvl4pPr>
      <a:lvl5pPr algn="ctr" defTabSz="609600" rtl="0" eaLnBrk="0" fontAlgn="base" hangingPunct="0">
        <a:spcBef>
          <a:spcPct val="0"/>
        </a:spcBef>
        <a:spcAft>
          <a:spcPct val="0"/>
        </a:spcAft>
        <a:defRPr sz="2900">
          <a:solidFill>
            <a:schemeClr val="tx1"/>
          </a:solidFill>
          <a:latin typeface="Calibri" panose="020F0502020204030204" pitchFamily="34" charset="0"/>
        </a:defRPr>
      </a:lvl5pPr>
      <a:lvl6pPr marL="457200" algn="ctr" defTabSz="609600" rtl="0" fontAlgn="base">
        <a:spcBef>
          <a:spcPct val="0"/>
        </a:spcBef>
        <a:spcAft>
          <a:spcPct val="0"/>
        </a:spcAft>
        <a:defRPr sz="2900">
          <a:solidFill>
            <a:schemeClr val="tx1"/>
          </a:solidFill>
          <a:latin typeface="Calibri" panose="020F0502020204030204" pitchFamily="34" charset="0"/>
        </a:defRPr>
      </a:lvl6pPr>
      <a:lvl7pPr marL="914400" algn="ctr" defTabSz="609600" rtl="0" fontAlgn="base">
        <a:spcBef>
          <a:spcPct val="0"/>
        </a:spcBef>
        <a:spcAft>
          <a:spcPct val="0"/>
        </a:spcAft>
        <a:defRPr sz="2900">
          <a:solidFill>
            <a:schemeClr val="tx1"/>
          </a:solidFill>
          <a:latin typeface="Calibri" panose="020F0502020204030204" pitchFamily="34" charset="0"/>
        </a:defRPr>
      </a:lvl7pPr>
      <a:lvl8pPr marL="1371600" algn="ctr" defTabSz="609600" rtl="0" fontAlgn="base">
        <a:spcBef>
          <a:spcPct val="0"/>
        </a:spcBef>
        <a:spcAft>
          <a:spcPct val="0"/>
        </a:spcAft>
        <a:defRPr sz="2900">
          <a:solidFill>
            <a:schemeClr val="tx1"/>
          </a:solidFill>
          <a:latin typeface="Calibri" panose="020F0502020204030204" pitchFamily="34" charset="0"/>
        </a:defRPr>
      </a:lvl8pPr>
      <a:lvl9pPr marL="1828800" algn="ctr" defTabSz="609600" rtl="0" fontAlgn="base">
        <a:spcBef>
          <a:spcPct val="0"/>
        </a:spcBef>
        <a:spcAft>
          <a:spcPct val="0"/>
        </a:spcAft>
        <a:defRPr sz="2900">
          <a:solidFill>
            <a:schemeClr val="tx1"/>
          </a:solidFill>
          <a:latin typeface="Calibri" panose="020F0502020204030204" pitchFamily="34" charset="0"/>
        </a:defRPr>
      </a:lvl9pPr>
    </p:titleStyle>
    <p:bodyStyle>
      <a:lvl1pPr marL="228600" indent="-228600" algn="l" defTabSz="6096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00" indent="-190500" algn="l" defTabSz="6096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00" indent="-152400" algn="l" defTabSz="609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88782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gif"/><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4.png"/><Relationship Id="rId7"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xml"/><Relationship Id="rId5" Type="http://schemas.microsoft.com/office/2007/relationships/hdphoto" Target="../media/hdphoto11.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6.wdp"/><Relationship Id="rId5" Type="http://schemas.openxmlformats.org/officeDocument/2006/relationships/image" Target="../media/image67.pn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70.png"/><Relationship Id="rId4" Type="http://schemas.microsoft.com/office/2007/relationships/hdphoto" Target="../media/hdphoto18.wdp"/></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72.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hyperlink" Target="https://www.freeppt7.com/"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2" descr="Bán anh em xa mua láng giềng gần”: Có hợp đạo lý?">
            <a:extLst>
              <a:ext uri="{FF2B5EF4-FFF2-40B4-BE49-F238E27FC236}">
                <a16:creationId xmlns:a16="http://schemas.microsoft.com/office/drawing/2014/main" id="{7016F699-1D7B-4002-AE91-1CF817D3F0FE}"/>
              </a:ext>
            </a:extLst>
          </p:cNvPr>
          <p:cNvPicPr>
            <a:picLocks noChangeAspect="1" noChangeArrowheads="1"/>
          </p:cNvPicPr>
          <p:nvPr/>
        </p:nvPicPr>
        <p:blipFill>
          <a:blip r:embed="rId3"/>
          <a:srcRect/>
          <a:stretch>
            <a:fillRect/>
          </a:stretch>
        </p:blipFill>
        <p:spPr bwMode="auto">
          <a:xfrm>
            <a:off x="1770435" y="3655305"/>
            <a:ext cx="4327839" cy="2928505"/>
          </a:xfrm>
          <a:prstGeom prst="rect">
            <a:avLst/>
          </a:prstGeom>
          <a:ln>
            <a:noFill/>
          </a:ln>
          <a:effectLst>
            <a:softEdge rad="112500"/>
          </a:effectLst>
        </p:spPr>
      </p:pic>
      <p:pic>
        <p:nvPicPr>
          <p:cNvPr id="15" name="Picture 4" descr="Từ vựng tiếng Hàn theo chủ đề] 이웃 Từ vựng tiếng Hàn về Hàng xóm, láng giềng  - Hàn Quốc Lý Thú">
            <a:extLst>
              <a:ext uri="{FF2B5EF4-FFF2-40B4-BE49-F238E27FC236}">
                <a16:creationId xmlns:a16="http://schemas.microsoft.com/office/drawing/2014/main" id="{D0533E4E-4499-9E11-4007-F1030B17EA00}"/>
              </a:ext>
            </a:extLst>
          </p:cNvPr>
          <p:cNvPicPr>
            <a:picLocks noChangeAspect="1" noChangeArrowheads="1"/>
          </p:cNvPicPr>
          <p:nvPr/>
        </p:nvPicPr>
        <p:blipFill>
          <a:blip r:embed="rId4"/>
          <a:srcRect/>
          <a:stretch>
            <a:fillRect/>
          </a:stretch>
        </p:blipFill>
        <p:spPr bwMode="auto">
          <a:xfrm>
            <a:off x="6147149" y="3147157"/>
            <a:ext cx="3900020" cy="3267584"/>
          </a:xfrm>
          <a:prstGeom prst="rect">
            <a:avLst/>
          </a:prstGeom>
          <a:ln>
            <a:noFill/>
          </a:ln>
          <a:effectLst>
            <a:softEdge rad="112500"/>
          </a:effectLst>
        </p:spPr>
      </p:pic>
      <p:sp>
        <p:nvSpPr>
          <p:cNvPr id="12" name="矩形 26">
            <a:extLst>
              <a:ext uri="{FF2B5EF4-FFF2-40B4-BE49-F238E27FC236}">
                <a16:creationId xmlns:a16="http://schemas.microsoft.com/office/drawing/2014/main" id="{1734F616-0704-CC7B-836A-63F93B8F4E5B}"/>
              </a:ext>
            </a:extLst>
          </p:cNvPr>
          <p:cNvSpPr>
            <a:spLocks noChangeArrowheads="1"/>
          </p:cNvSpPr>
          <p:nvPr/>
        </p:nvSpPr>
        <p:spPr bwMode="auto">
          <a:xfrm>
            <a:off x="674582" y="436311"/>
            <a:ext cx="10847387"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zh-CN" sz="4000" b="1" dirty="0" err="1">
                <a:solidFill>
                  <a:srgbClr val="00B050"/>
                </a:solidFill>
                <a:latin typeface="Nunito Black" pitchFamily="2" charset="0"/>
                <a:cs typeface="Open Sans" panose="020B0606030504020204" pitchFamily="34" charset="0"/>
                <a:sym typeface="+mn-lt"/>
              </a:rPr>
              <a:t>Thứ</a:t>
            </a:r>
            <a:r>
              <a:rPr lang="en-US" altLang="zh-CN" sz="4000" b="1" dirty="0">
                <a:solidFill>
                  <a:srgbClr val="00B050"/>
                </a:solidFill>
                <a:latin typeface="Nunito Black" pitchFamily="2" charset="0"/>
                <a:cs typeface="Open Sans" panose="020B0606030504020204" pitchFamily="34" charset="0"/>
                <a:sym typeface="+mn-lt"/>
              </a:rPr>
              <a:t> … </a:t>
            </a:r>
            <a:r>
              <a:rPr lang="en-US" altLang="zh-CN" sz="4000" b="1" dirty="0" err="1">
                <a:solidFill>
                  <a:srgbClr val="00B050"/>
                </a:solidFill>
                <a:latin typeface="Nunito Black" pitchFamily="2" charset="0"/>
                <a:cs typeface="Open Sans" panose="020B0606030504020204" pitchFamily="34" charset="0"/>
                <a:sym typeface="+mn-lt"/>
              </a:rPr>
              <a:t>ngày</a:t>
            </a:r>
            <a:r>
              <a:rPr lang="en-US" altLang="zh-CN" sz="4000" b="1" dirty="0">
                <a:solidFill>
                  <a:srgbClr val="00B050"/>
                </a:solidFill>
                <a:latin typeface="Nunito Black" pitchFamily="2" charset="0"/>
                <a:cs typeface="Open Sans" panose="020B0606030504020204" pitchFamily="34" charset="0"/>
                <a:sym typeface="+mn-lt"/>
              </a:rPr>
              <a:t>…</a:t>
            </a:r>
            <a:r>
              <a:rPr lang="en-US" altLang="zh-CN" sz="4000" b="1" dirty="0" err="1">
                <a:solidFill>
                  <a:srgbClr val="00B050"/>
                </a:solidFill>
                <a:latin typeface="Nunito Black" pitchFamily="2" charset="0"/>
                <a:cs typeface="Open Sans" panose="020B0606030504020204" pitchFamily="34" charset="0"/>
                <a:sym typeface="+mn-lt"/>
              </a:rPr>
              <a:t>tháng</a:t>
            </a:r>
            <a:r>
              <a:rPr lang="en-US" altLang="zh-CN" sz="4000" b="1" dirty="0">
                <a:solidFill>
                  <a:srgbClr val="00B050"/>
                </a:solidFill>
                <a:latin typeface="Nunito Black" pitchFamily="2" charset="0"/>
                <a:cs typeface="Open Sans" panose="020B0606030504020204" pitchFamily="34" charset="0"/>
                <a:sym typeface="+mn-lt"/>
              </a:rPr>
              <a:t>….</a:t>
            </a:r>
            <a:r>
              <a:rPr lang="en-US" altLang="zh-CN" sz="4000" b="1" dirty="0" err="1">
                <a:solidFill>
                  <a:srgbClr val="00B050"/>
                </a:solidFill>
                <a:latin typeface="Nunito Black" pitchFamily="2" charset="0"/>
                <a:cs typeface="Open Sans" panose="020B0606030504020204" pitchFamily="34" charset="0"/>
                <a:sym typeface="+mn-lt"/>
              </a:rPr>
              <a:t>năm</a:t>
            </a:r>
            <a:r>
              <a:rPr lang="en-US" altLang="zh-CN" sz="4000" b="1">
                <a:solidFill>
                  <a:srgbClr val="00B050"/>
                </a:solidFill>
                <a:latin typeface="Nunito Black" pitchFamily="2" charset="0"/>
                <a:cs typeface="Open Sans" panose="020B0606030504020204" pitchFamily="34" charset="0"/>
                <a:sym typeface="+mn-lt"/>
              </a:rPr>
              <a:t> 2024</a:t>
            </a:r>
            <a:endParaRPr lang="en-US" altLang="zh-CN" sz="4000" b="1" dirty="0">
              <a:solidFill>
                <a:srgbClr val="00B050"/>
              </a:solidFill>
              <a:latin typeface="Nunito Black" pitchFamily="2" charset="0"/>
              <a:cs typeface="Open Sans" panose="020B0606030504020204" pitchFamily="34" charset="0"/>
              <a:sym typeface="+mn-lt"/>
            </a:endParaRPr>
          </a:p>
          <a:p>
            <a:pPr algn="ctr" eaLnBrk="1" hangingPunct="1"/>
            <a:r>
              <a:rPr lang="en-US" altLang="zh-CN" sz="4000" b="1" dirty="0" err="1">
                <a:solidFill>
                  <a:srgbClr val="FF9900"/>
                </a:solidFill>
                <a:latin typeface="Nunito Black" pitchFamily="2" charset="0"/>
                <a:cs typeface="Open Sans" panose="020B0606030504020204" pitchFamily="34" charset="0"/>
                <a:sym typeface="+mn-lt"/>
              </a:rPr>
              <a:t>Đạo</a:t>
            </a:r>
            <a:r>
              <a:rPr lang="en-US" altLang="zh-CN" sz="4000" b="1" dirty="0">
                <a:solidFill>
                  <a:srgbClr val="FF9900"/>
                </a:solidFill>
                <a:latin typeface="Nunito Black" pitchFamily="2" charset="0"/>
                <a:cs typeface="Open Sans" panose="020B0606030504020204" pitchFamily="34" charset="0"/>
                <a:sym typeface="+mn-lt"/>
              </a:rPr>
              <a:t> </a:t>
            </a:r>
            <a:r>
              <a:rPr lang="en-US" altLang="zh-CN" sz="4000" b="1" dirty="0" err="1">
                <a:solidFill>
                  <a:srgbClr val="FF9900"/>
                </a:solidFill>
                <a:latin typeface="Nunito Black" pitchFamily="2" charset="0"/>
                <a:cs typeface="Open Sans" panose="020B0606030504020204" pitchFamily="34" charset="0"/>
                <a:sym typeface="+mn-lt"/>
              </a:rPr>
              <a:t>đức</a:t>
            </a:r>
            <a:endParaRPr lang="en-US" altLang="zh-CN" sz="4000" b="1" dirty="0">
              <a:solidFill>
                <a:srgbClr val="FF9900"/>
              </a:solidFill>
              <a:latin typeface="Nunito Black" pitchFamily="2" charset="0"/>
              <a:cs typeface="Open Sans" panose="020B0606030504020204" pitchFamily="34" charset="0"/>
              <a:sym typeface="+mn-lt"/>
            </a:endParaRPr>
          </a:p>
          <a:p>
            <a:pPr algn="ctr" eaLnBrk="1" hangingPunct="1">
              <a:lnSpc>
                <a:spcPct val="150000"/>
              </a:lnSpc>
            </a:pPr>
            <a:r>
              <a:rPr lang="en-US" altLang="zh-CN" sz="2800" b="1" dirty="0">
                <a:solidFill>
                  <a:srgbClr val="00B0F0"/>
                </a:solidFill>
                <a:latin typeface="Sigmar One" panose="00000500000000000000" pitchFamily="2" charset="0"/>
                <a:cs typeface="Open Sans" panose="020B0606030504020204" pitchFamily="34" charset="0"/>
                <a:sym typeface="+mn-lt"/>
              </a:rPr>
              <a:t>CHỦ ĐỀ 2: QUAN TÂM HÀNG XÓM LÁNG GIỀNG</a:t>
            </a:r>
          </a:p>
        </p:txBody>
      </p:sp>
      <p:grpSp>
        <p:nvGrpSpPr>
          <p:cNvPr id="3" name="Group 2"/>
          <p:cNvGrpSpPr/>
          <p:nvPr/>
        </p:nvGrpSpPr>
        <p:grpSpPr>
          <a:xfrm>
            <a:off x="1547766" y="2430655"/>
            <a:ext cx="9101017" cy="679914"/>
            <a:chOff x="1627247" y="2465682"/>
            <a:chExt cx="9101017" cy="679914"/>
          </a:xfrm>
          <a:solidFill>
            <a:schemeClr val="accent6">
              <a:lumMod val="20000"/>
              <a:lumOff val="80000"/>
            </a:schemeClr>
          </a:solidFill>
        </p:grpSpPr>
        <p:sp>
          <p:nvSpPr>
            <p:cNvPr id="2" name="Rounded Rectangle 1"/>
            <p:cNvSpPr/>
            <p:nvPr/>
          </p:nvSpPr>
          <p:spPr>
            <a:xfrm>
              <a:off x="1627247" y="2465682"/>
              <a:ext cx="9101017" cy="67991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A810C4-B328-50C8-E3D0-D0928D7ADCB0}"/>
                </a:ext>
              </a:extLst>
            </p:cNvPr>
            <p:cNvSpPr/>
            <p:nvPr/>
          </p:nvSpPr>
          <p:spPr>
            <a:xfrm>
              <a:off x="1901440" y="2477590"/>
              <a:ext cx="8650380" cy="523367"/>
            </a:xfrm>
            <a:prstGeom prst="rect">
              <a:avLst/>
            </a:prstGeom>
            <a:grpFill/>
          </p:spPr>
          <p:txBody>
            <a:bodyPr wrap="none">
              <a:prstTxWarp prst="textInflate">
                <a:avLst/>
              </a:prstTxWarp>
              <a:spAutoFit/>
            </a:bodyPr>
            <a:lstStyle/>
            <a:p>
              <a:pPr algn="ctr" eaLnBrk="1" fontAlgn="auto" hangingPunct="1">
                <a:spcBef>
                  <a:spcPts val="0"/>
                </a:spcBef>
                <a:spcAft>
                  <a:spcPts val="0"/>
                </a:spcAft>
                <a:defRPr/>
              </a:pPr>
              <a:r>
                <a:rPr lang="en-US" sz="4400" dirty="0" err="1">
                  <a:ln w="0"/>
                  <a:solidFill>
                    <a:srgbClr val="FF0000"/>
                  </a:solidFill>
                  <a:effectLst/>
                  <a:latin typeface="Nunito Black" pitchFamily="2" charset="0"/>
                  <a:cs typeface="Times New Roman" panose="02020603050405020304" pitchFamily="18" charset="0"/>
                </a:rPr>
                <a:t>Bài</a:t>
              </a:r>
              <a:r>
                <a:rPr lang="en-US" sz="4400" dirty="0">
                  <a:ln w="0"/>
                  <a:solidFill>
                    <a:srgbClr val="FF0000"/>
                  </a:solidFill>
                  <a:effectLst/>
                  <a:latin typeface="Nunito Black" pitchFamily="2" charset="0"/>
                  <a:cs typeface="Times New Roman" panose="02020603050405020304" pitchFamily="18" charset="0"/>
                </a:rPr>
                <a:t> 3: </a:t>
              </a:r>
              <a:r>
                <a:rPr lang="en-US" sz="4400" dirty="0" err="1">
                  <a:ln w="0"/>
                  <a:solidFill>
                    <a:srgbClr val="FF0000"/>
                  </a:solidFill>
                  <a:effectLst/>
                  <a:latin typeface="Nunito Black" pitchFamily="2" charset="0"/>
                  <a:cs typeface="Times New Roman" panose="02020603050405020304" pitchFamily="18" charset="0"/>
                </a:rPr>
                <a:t>Quan</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tâm</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hàng</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xóm</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láng</a:t>
              </a:r>
              <a:r>
                <a:rPr lang="en-US" sz="4400" dirty="0">
                  <a:ln w="0"/>
                  <a:solidFill>
                    <a:srgbClr val="FF0000"/>
                  </a:solidFill>
                  <a:effectLst/>
                  <a:latin typeface="Nunito Black" pitchFamily="2" charset="0"/>
                  <a:cs typeface="Times New Roman" panose="02020603050405020304" pitchFamily="18" charset="0"/>
                </a:rPr>
                <a:t> </a:t>
              </a:r>
              <a:r>
                <a:rPr lang="en-US" sz="4400" dirty="0" err="1">
                  <a:ln w="0"/>
                  <a:solidFill>
                    <a:srgbClr val="FF0000"/>
                  </a:solidFill>
                  <a:effectLst/>
                  <a:latin typeface="Nunito Black" pitchFamily="2" charset="0"/>
                  <a:cs typeface="Times New Roman" panose="02020603050405020304" pitchFamily="18" charset="0"/>
                </a:rPr>
                <a:t>giềng</a:t>
              </a:r>
              <a:endParaRPr lang="en-US" sz="4400" dirty="0">
                <a:ln w="0"/>
                <a:solidFill>
                  <a:srgbClr val="FF0000"/>
                </a:solidFill>
                <a:effectLst/>
                <a:latin typeface="Nunito Black" pitchFamily="2" charset="0"/>
                <a:cs typeface="Times New Roman" panose="02020603050405020304" pitchFamily="18" charset="0"/>
              </a:endParaRPr>
            </a:p>
          </p:txBody>
        </p:sp>
      </p:gr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99865" l="0" r="89815"/>
                    </a14:imgEffect>
                  </a14:imgLayer>
                </a14:imgProps>
              </a:ext>
            </a:extLst>
          </a:blip>
          <a:stretch>
            <a:fillRect/>
          </a:stretch>
        </p:blipFill>
        <p:spPr>
          <a:xfrm>
            <a:off x="92151" y="2670119"/>
            <a:ext cx="1809077" cy="4131457"/>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2413" b="100000" l="487" r="99270">
                        <a14:foregroundMark x1="5109" y1="8445" x2="5109" y2="8445"/>
                        <a14:foregroundMark x1="3406" y1="13673" x2="3406" y2="13673"/>
                        <a14:foregroundMark x1="13139" y1="6568" x2="13139" y2="6568"/>
                        <a14:foregroundMark x1="19708" y1="11394" x2="19708" y2="11394"/>
                        <a14:foregroundMark x1="73966" y1="69169" x2="81995" y2="81367"/>
                      </a14:backgroundRemoval>
                    </a14:imgEffect>
                  </a14:imgLayer>
                </a14:imgProps>
              </a:ext>
            </a:extLst>
          </a:blip>
          <a:stretch>
            <a:fillRect/>
          </a:stretch>
        </p:blipFill>
        <p:spPr>
          <a:xfrm>
            <a:off x="9915526" y="2533650"/>
            <a:ext cx="2188872" cy="4404397"/>
          </a:xfrm>
          <a:prstGeom prst="rect">
            <a:avLst/>
          </a:prstGeom>
        </p:spPr>
      </p:pic>
      <p:pic>
        <p:nvPicPr>
          <p:cNvPr id="10" name="Picture 9"/>
          <p:cNvPicPr>
            <a:picLocks noChangeAspect="1"/>
          </p:cNvPicPr>
          <p:nvPr/>
        </p:nvPicPr>
        <p:blipFill>
          <a:blip r:embed="rId9"/>
          <a:stretch>
            <a:fillRect/>
          </a:stretch>
        </p:blipFill>
        <p:spPr>
          <a:xfrm>
            <a:off x="0" y="0"/>
            <a:ext cx="2000227" cy="19943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ECDF54-7D96-ED8D-CD1A-69379DFC3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907" t="13564" r="20049" b="12543"/>
          <a:stretch>
            <a:fillRect/>
          </a:stretch>
        </p:blipFill>
        <p:spPr bwMode="auto">
          <a:xfrm>
            <a:off x="3576638" y="2293938"/>
            <a:ext cx="295275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F0FF5A7-5E68-4CFA-13E3-EA1E4AB653AC}"/>
              </a:ext>
            </a:extLst>
          </p:cNvPr>
          <p:cNvSpPr txBox="1"/>
          <p:nvPr/>
        </p:nvSpPr>
        <p:spPr>
          <a:xfrm>
            <a:off x="2063750" y="255588"/>
            <a:ext cx="8977313" cy="1736725"/>
          </a:xfrm>
          <a:custGeom>
            <a:avLst/>
            <a:gdLst>
              <a:gd name="connsiteX0" fmla="*/ 0 w 8977517"/>
              <a:gd name="connsiteY0" fmla="*/ 289447 h 1736646"/>
              <a:gd name="connsiteX1" fmla="*/ 289447 w 8977517"/>
              <a:gd name="connsiteY1" fmla="*/ 0 h 1736646"/>
              <a:gd name="connsiteX2" fmla="*/ 721376 w 8977517"/>
              <a:gd name="connsiteY2" fmla="*/ 0 h 1736646"/>
              <a:gd name="connsiteX3" fmla="*/ 1489250 w 8977517"/>
              <a:gd name="connsiteY3" fmla="*/ 0 h 1736646"/>
              <a:gd name="connsiteX4" fmla="*/ 2089152 w 8977517"/>
              <a:gd name="connsiteY4" fmla="*/ 0 h 1736646"/>
              <a:gd name="connsiteX5" fmla="*/ 2521081 w 8977517"/>
              <a:gd name="connsiteY5" fmla="*/ 0 h 1736646"/>
              <a:gd name="connsiteX6" fmla="*/ 3288955 w 8977517"/>
              <a:gd name="connsiteY6" fmla="*/ 0 h 1736646"/>
              <a:gd name="connsiteX7" fmla="*/ 3636898 w 8977517"/>
              <a:gd name="connsiteY7" fmla="*/ 0 h 1736646"/>
              <a:gd name="connsiteX8" fmla="*/ 3984841 w 8977517"/>
              <a:gd name="connsiteY8" fmla="*/ 0 h 1736646"/>
              <a:gd name="connsiteX9" fmla="*/ 4584743 w 8977517"/>
              <a:gd name="connsiteY9" fmla="*/ 0 h 1736646"/>
              <a:gd name="connsiteX10" fmla="*/ 5352617 w 8977517"/>
              <a:gd name="connsiteY10" fmla="*/ 0 h 1736646"/>
              <a:gd name="connsiteX11" fmla="*/ 5700560 w 8977517"/>
              <a:gd name="connsiteY11" fmla="*/ 0 h 1736646"/>
              <a:gd name="connsiteX12" fmla="*/ 6300461 w 8977517"/>
              <a:gd name="connsiteY12" fmla="*/ 0 h 1736646"/>
              <a:gd name="connsiteX13" fmla="*/ 6648404 w 8977517"/>
              <a:gd name="connsiteY13" fmla="*/ 0 h 1736646"/>
              <a:gd name="connsiteX14" fmla="*/ 7416279 w 8977517"/>
              <a:gd name="connsiteY14" fmla="*/ 0 h 1736646"/>
              <a:gd name="connsiteX15" fmla="*/ 7764221 w 8977517"/>
              <a:gd name="connsiteY15" fmla="*/ 0 h 1736646"/>
              <a:gd name="connsiteX16" fmla="*/ 8688070 w 8977517"/>
              <a:gd name="connsiteY16" fmla="*/ 0 h 1736646"/>
              <a:gd name="connsiteX17" fmla="*/ 8977517 w 8977517"/>
              <a:gd name="connsiteY17" fmla="*/ 289447 h 1736646"/>
              <a:gd name="connsiteX18" fmla="*/ 8977517 w 8977517"/>
              <a:gd name="connsiteY18" fmla="*/ 845168 h 1736646"/>
              <a:gd name="connsiteX19" fmla="*/ 8977517 w 8977517"/>
              <a:gd name="connsiteY19" fmla="*/ 1447199 h 1736646"/>
              <a:gd name="connsiteX20" fmla="*/ 8688070 w 8977517"/>
              <a:gd name="connsiteY20" fmla="*/ 1736646 h 1736646"/>
              <a:gd name="connsiteX21" fmla="*/ 7920196 w 8977517"/>
              <a:gd name="connsiteY21" fmla="*/ 1736646 h 1736646"/>
              <a:gd name="connsiteX22" fmla="*/ 7320294 w 8977517"/>
              <a:gd name="connsiteY22" fmla="*/ 1736646 h 1736646"/>
              <a:gd name="connsiteX23" fmla="*/ 6636406 w 8977517"/>
              <a:gd name="connsiteY23" fmla="*/ 1736646 h 1736646"/>
              <a:gd name="connsiteX24" fmla="*/ 6120491 w 8977517"/>
              <a:gd name="connsiteY24" fmla="*/ 1736646 h 1736646"/>
              <a:gd name="connsiteX25" fmla="*/ 5604576 w 8977517"/>
              <a:gd name="connsiteY25" fmla="*/ 1736646 h 1736646"/>
              <a:gd name="connsiteX26" fmla="*/ 5088660 w 8977517"/>
              <a:gd name="connsiteY26" fmla="*/ 1736646 h 1736646"/>
              <a:gd name="connsiteX27" fmla="*/ 4320786 w 8977517"/>
              <a:gd name="connsiteY27" fmla="*/ 1736646 h 1736646"/>
              <a:gd name="connsiteX28" fmla="*/ 3888857 w 8977517"/>
              <a:gd name="connsiteY28" fmla="*/ 1736646 h 1736646"/>
              <a:gd name="connsiteX29" fmla="*/ 3120983 w 8977517"/>
              <a:gd name="connsiteY29" fmla="*/ 1736646 h 1736646"/>
              <a:gd name="connsiteX30" fmla="*/ 2521081 w 8977517"/>
              <a:gd name="connsiteY30" fmla="*/ 1736646 h 1736646"/>
              <a:gd name="connsiteX31" fmla="*/ 1753207 w 8977517"/>
              <a:gd name="connsiteY31" fmla="*/ 1736646 h 1736646"/>
              <a:gd name="connsiteX32" fmla="*/ 1153305 w 8977517"/>
              <a:gd name="connsiteY32" fmla="*/ 1736646 h 1736646"/>
              <a:gd name="connsiteX33" fmla="*/ 805362 w 8977517"/>
              <a:gd name="connsiteY33" fmla="*/ 1736646 h 1736646"/>
              <a:gd name="connsiteX34" fmla="*/ 289447 w 8977517"/>
              <a:gd name="connsiteY34" fmla="*/ 1736646 h 1736646"/>
              <a:gd name="connsiteX35" fmla="*/ 0 w 8977517"/>
              <a:gd name="connsiteY35" fmla="*/ 1447199 h 1736646"/>
              <a:gd name="connsiteX36" fmla="*/ 0 w 8977517"/>
              <a:gd name="connsiteY36" fmla="*/ 868323 h 1736646"/>
              <a:gd name="connsiteX37" fmla="*/ 0 w 8977517"/>
              <a:gd name="connsiteY37"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77517" h="1736646" fill="none" extrusionOk="0">
                <a:moveTo>
                  <a:pt x="0" y="289447"/>
                </a:moveTo>
                <a:cubicBezTo>
                  <a:pt x="12424" y="148943"/>
                  <a:pt x="134580" y="-28738"/>
                  <a:pt x="289447" y="0"/>
                </a:cubicBezTo>
                <a:cubicBezTo>
                  <a:pt x="431116" y="-694"/>
                  <a:pt x="617654" y="47592"/>
                  <a:pt x="721376" y="0"/>
                </a:cubicBezTo>
                <a:cubicBezTo>
                  <a:pt x="825098" y="-47592"/>
                  <a:pt x="1271660" y="64362"/>
                  <a:pt x="1489250" y="0"/>
                </a:cubicBezTo>
                <a:cubicBezTo>
                  <a:pt x="1706840" y="-64362"/>
                  <a:pt x="1951898" y="41528"/>
                  <a:pt x="2089152" y="0"/>
                </a:cubicBezTo>
                <a:cubicBezTo>
                  <a:pt x="2226406" y="-41528"/>
                  <a:pt x="2428636" y="6359"/>
                  <a:pt x="2521081" y="0"/>
                </a:cubicBezTo>
                <a:cubicBezTo>
                  <a:pt x="2613526" y="-6359"/>
                  <a:pt x="3030669" y="14667"/>
                  <a:pt x="3288955" y="0"/>
                </a:cubicBezTo>
                <a:cubicBezTo>
                  <a:pt x="3547241" y="-14667"/>
                  <a:pt x="3521523" y="4432"/>
                  <a:pt x="3636898" y="0"/>
                </a:cubicBezTo>
                <a:cubicBezTo>
                  <a:pt x="3752273" y="-4432"/>
                  <a:pt x="3830333" y="10384"/>
                  <a:pt x="3984841" y="0"/>
                </a:cubicBezTo>
                <a:cubicBezTo>
                  <a:pt x="4139349" y="-10384"/>
                  <a:pt x="4420931" y="6527"/>
                  <a:pt x="4584743" y="0"/>
                </a:cubicBezTo>
                <a:cubicBezTo>
                  <a:pt x="4748555" y="-6527"/>
                  <a:pt x="5004771" y="70598"/>
                  <a:pt x="5352617" y="0"/>
                </a:cubicBezTo>
                <a:cubicBezTo>
                  <a:pt x="5700463" y="-70598"/>
                  <a:pt x="5585432" y="27027"/>
                  <a:pt x="5700560" y="0"/>
                </a:cubicBezTo>
                <a:cubicBezTo>
                  <a:pt x="5815688" y="-27027"/>
                  <a:pt x="6017924" y="49174"/>
                  <a:pt x="6300461" y="0"/>
                </a:cubicBezTo>
                <a:cubicBezTo>
                  <a:pt x="6582998" y="-49174"/>
                  <a:pt x="6571545" y="39643"/>
                  <a:pt x="6648404" y="0"/>
                </a:cubicBezTo>
                <a:cubicBezTo>
                  <a:pt x="6725263" y="-39643"/>
                  <a:pt x="7166054" y="41217"/>
                  <a:pt x="7416279" y="0"/>
                </a:cubicBezTo>
                <a:cubicBezTo>
                  <a:pt x="7666504" y="-41217"/>
                  <a:pt x="7663946" y="31958"/>
                  <a:pt x="7764221" y="0"/>
                </a:cubicBezTo>
                <a:cubicBezTo>
                  <a:pt x="7864496" y="-31958"/>
                  <a:pt x="8359754" y="61013"/>
                  <a:pt x="8688070" y="0"/>
                </a:cubicBezTo>
                <a:cubicBezTo>
                  <a:pt x="8853230" y="-1185"/>
                  <a:pt x="8979414" y="125456"/>
                  <a:pt x="8977517" y="289447"/>
                </a:cubicBezTo>
                <a:cubicBezTo>
                  <a:pt x="8978133" y="516156"/>
                  <a:pt x="8927222" y="609722"/>
                  <a:pt x="8977517" y="845168"/>
                </a:cubicBezTo>
                <a:cubicBezTo>
                  <a:pt x="9027812" y="1080614"/>
                  <a:pt x="8941552" y="1174018"/>
                  <a:pt x="8977517" y="1447199"/>
                </a:cubicBezTo>
                <a:cubicBezTo>
                  <a:pt x="8969901" y="1639455"/>
                  <a:pt x="8840339" y="1742052"/>
                  <a:pt x="8688070" y="1736646"/>
                </a:cubicBezTo>
                <a:cubicBezTo>
                  <a:pt x="8347213" y="1748659"/>
                  <a:pt x="8294874" y="1690930"/>
                  <a:pt x="7920196" y="1736646"/>
                </a:cubicBezTo>
                <a:cubicBezTo>
                  <a:pt x="7545518" y="1782362"/>
                  <a:pt x="7504533" y="1680943"/>
                  <a:pt x="7320294" y="1736646"/>
                </a:cubicBezTo>
                <a:cubicBezTo>
                  <a:pt x="7136055" y="1792349"/>
                  <a:pt x="6978185" y="1660239"/>
                  <a:pt x="6636406" y="1736646"/>
                </a:cubicBezTo>
                <a:cubicBezTo>
                  <a:pt x="6294627" y="1813053"/>
                  <a:pt x="6323843" y="1680693"/>
                  <a:pt x="6120491" y="1736646"/>
                </a:cubicBezTo>
                <a:cubicBezTo>
                  <a:pt x="5917140" y="1792599"/>
                  <a:pt x="5850873" y="1706197"/>
                  <a:pt x="5604576" y="1736646"/>
                </a:cubicBezTo>
                <a:cubicBezTo>
                  <a:pt x="5358280" y="1767095"/>
                  <a:pt x="5272627" y="1702853"/>
                  <a:pt x="5088660" y="1736646"/>
                </a:cubicBezTo>
                <a:cubicBezTo>
                  <a:pt x="4904693" y="1770439"/>
                  <a:pt x="4615705" y="1721972"/>
                  <a:pt x="4320786" y="1736646"/>
                </a:cubicBezTo>
                <a:cubicBezTo>
                  <a:pt x="4025867" y="1751320"/>
                  <a:pt x="4009991" y="1709630"/>
                  <a:pt x="3888857" y="1736646"/>
                </a:cubicBezTo>
                <a:cubicBezTo>
                  <a:pt x="3767723" y="1763662"/>
                  <a:pt x="3321189" y="1718932"/>
                  <a:pt x="3120983" y="1736646"/>
                </a:cubicBezTo>
                <a:cubicBezTo>
                  <a:pt x="2920777" y="1754360"/>
                  <a:pt x="2752666" y="1696333"/>
                  <a:pt x="2521081" y="1736646"/>
                </a:cubicBezTo>
                <a:cubicBezTo>
                  <a:pt x="2289496" y="1776959"/>
                  <a:pt x="2034055" y="1694612"/>
                  <a:pt x="1753207" y="1736646"/>
                </a:cubicBezTo>
                <a:cubicBezTo>
                  <a:pt x="1472359" y="1778680"/>
                  <a:pt x="1293193" y="1718807"/>
                  <a:pt x="1153305" y="1736646"/>
                </a:cubicBezTo>
                <a:cubicBezTo>
                  <a:pt x="1013417" y="1754485"/>
                  <a:pt x="964072" y="1704651"/>
                  <a:pt x="805362" y="1736646"/>
                </a:cubicBezTo>
                <a:cubicBezTo>
                  <a:pt x="646652" y="1768641"/>
                  <a:pt x="423363" y="1713713"/>
                  <a:pt x="289447" y="1736646"/>
                </a:cubicBezTo>
                <a:cubicBezTo>
                  <a:pt x="103368" y="1736800"/>
                  <a:pt x="5620" y="1618593"/>
                  <a:pt x="0" y="1447199"/>
                </a:cubicBezTo>
                <a:cubicBezTo>
                  <a:pt x="-24157" y="1295293"/>
                  <a:pt x="27068" y="1093141"/>
                  <a:pt x="0" y="868323"/>
                </a:cubicBezTo>
                <a:cubicBezTo>
                  <a:pt x="-27068" y="643505"/>
                  <a:pt x="7898" y="542034"/>
                  <a:pt x="0" y="289447"/>
                </a:cubicBezTo>
                <a:close/>
              </a:path>
              <a:path w="8977517" h="1736646" stroke="0" extrusionOk="0">
                <a:moveTo>
                  <a:pt x="0" y="289447"/>
                </a:moveTo>
                <a:cubicBezTo>
                  <a:pt x="-20970" y="119299"/>
                  <a:pt x="126838" y="-37323"/>
                  <a:pt x="289447" y="0"/>
                </a:cubicBezTo>
                <a:cubicBezTo>
                  <a:pt x="583048" y="-40495"/>
                  <a:pt x="688966" y="64093"/>
                  <a:pt x="889349" y="0"/>
                </a:cubicBezTo>
                <a:cubicBezTo>
                  <a:pt x="1089732" y="-64093"/>
                  <a:pt x="1267143" y="39642"/>
                  <a:pt x="1573237" y="0"/>
                </a:cubicBezTo>
                <a:cubicBezTo>
                  <a:pt x="1879331" y="-39642"/>
                  <a:pt x="1801147" y="17242"/>
                  <a:pt x="1921179" y="0"/>
                </a:cubicBezTo>
                <a:cubicBezTo>
                  <a:pt x="2041211" y="-17242"/>
                  <a:pt x="2391456" y="26357"/>
                  <a:pt x="2689054" y="0"/>
                </a:cubicBezTo>
                <a:cubicBezTo>
                  <a:pt x="2986653" y="-26357"/>
                  <a:pt x="2905598" y="19120"/>
                  <a:pt x="3036997" y="0"/>
                </a:cubicBezTo>
                <a:cubicBezTo>
                  <a:pt x="3168396" y="-19120"/>
                  <a:pt x="3364675" y="9629"/>
                  <a:pt x="3636898" y="0"/>
                </a:cubicBezTo>
                <a:cubicBezTo>
                  <a:pt x="3909121" y="-9629"/>
                  <a:pt x="3871811" y="36278"/>
                  <a:pt x="3984841" y="0"/>
                </a:cubicBezTo>
                <a:cubicBezTo>
                  <a:pt x="4097871" y="-36278"/>
                  <a:pt x="4355789" y="23085"/>
                  <a:pt x="4584743" y="0"/>
                </a:cubicBezTo>
                <a:cubicBezTo>
                  <a:pt x="4813697" y="-23085"/>
                  <a:pt x="4784189" y="30096"/>
                  <a:pt x="4932686" y="0"/>
                </a:cubicBezTo>
                <a:cubicBezTo>
                  <a:pt x="5081183" y="-30096"/>
                  <a:pt x="5425162" y="13284"/>
                  <a:pt x="5616574" y="0"/>
                </a:cubicBezTo>
                <a:cubicBezTo>
                  <a:pt x="5807986" y="-13284"/>
                  <a:pt x="5909789" y="40895"/>
                  <a:pt x="6048503" y="0"/>
                </a:cubicBezTo>
                <a:cubicBezTo>
                  <a:pt x="6187217" y="-40895"/>
                  <a:pt x="6370737" y="5711"/>
                  <a:pt x="6648404" y="0"/>
                </a:cubicBezTo>
                <a:cubicBezTo>
                  <a:pt x="6926071" y="-5711"/>
                  <a:pt x="7068089" y="91585"/>
                  <a:pt x="7416279" y="0"/>
                </a:cubicBezTo>
                <a:cubicBezTo>
                  <a:pt x="7764470" y="-91585"/>
                  <a:pt x="7760578" y="42284"/>
                  <a:pt x="7848208" y="0"/>
                </a:cubicBezTo>
                <a:cubicBezTo>
                  <a:pt x="7935838" y="-42284"/>
                  <a:pt x="8304805" y="21513"/>
                  <a:pt x="8688070" y="0"/>
                </a:cubicBezTo>
                <a:cubicBezTo>
                  <a:pt x="8881892" y="11398"/>
                  <a:pt x="8963254" y="136296"/>
                  <a:pt x="8977517" y="289447"/>
                </a:cubicBezTo>
                <a:cubicBezTo>
                  <a:pt x="9013470" y="449560"/>
                  <a:pt x="8963609" y="588442"/>
                  <a:pt x="8977517" y="868323"/>
                </a:cubicBezTo>
                <a:cubicBezTo>
                  <a:pt x="8991425" y="1148204"/>
                  <a:pt x="8918377" y="1298445"/>
                  <a:pt x="8977517" y="1447199"/>
                </a:cubicBezTo>
                <a:cubicBezTo>
                  <a:pt x="8972085" y="1621977"/>
                  <a:pt x="8825817" y="1707463"/>
                  <a:pt x="8688070" y="1736646"/>
                </a:cubicBezTo>
                <a:cubicBezTo>
                  <a:pt x="8550740" y="1792060"/>
                  <a:pt x="8290705" y="1719201"/>
                  <a:pt x="8088168" y="1736646"/>
                </a:cubicBezTo>
                <a:cubicBezTo>
                  <a:pt x="7885631" y="1754091"/>
                  <a:pt x="7658560" y="1705443"/>
                  <a:pt x="7488267" y="1736646"/>
                </a:cubicBezTo>
                <a:cubicBezTo>
                  <a:pt x="7317974" y="1767849"/>
                  <a:pt x="7214635" y="1699981"/>
                  <a:pt x="7056338" y="1736646"/>
                </a:cubicBezTo>
                <a:cubicBezTo>
                  <a:pt x="6898041" y="1773311"/>
                  <a:pt x="6844868" y="1708595"/>
                  <a:pt x="6708395" y="1736646"/>
                </a:cubicBezTo>
                <a:cubicBezTo>
                  <a:pt x="6571922" y="1764697"/>
                  <a:pt x="6384047" y="1682888"/>
                  <a:pt x="6108493" y="1736646"/>
                </a:cubicBezTo>
                <a:cubicBezTo>
                  <a:pt x="5832939" y="1790404"/>
                  <a:pt x="5505356" y="1691835"/>
                  <a:pt x="5340619" y="1736646"/>
                </a:cubicBezTo>
                <a:cubicBezTo>
                  <a:pt x="5175882" y="1781457"/>
                  <a:pt x="5003914" y="1717390"/>
                  <a:pt x="4908690" y="1736646"/>
                </a:cubicBezTo>
                <a:cubicBezTo>
                  <a:pt x="4813466" y="1755902"/>
                  <a:pt x="4610842" y="1697811"/>
                  <a:pt x="4476760" y="1736646"/>
                </a:cubicBezTo>
                <a:cubicBezTo>
                  <a:pt x="4342678" y="1775481"/>
                  <a:pt x="4026079" y="1710681"/>
                  <a:pt x="3876859" y="1736646"/>
                </a:cubicBezTo>
                <a:cubicBezTo>
                  <a:pt x="3727639" y="1762611"/>
                  <a:pt x="3581470" y="1723722"/>
                  <a:pt x="3360943" y="1736646"/>
                </a:cubicBezTo>
                <a:cubicBezTo>
                  <a:pt x="3140416" y="1749570"/>
                  <a:pt x="2800633" y="1720834"/>
                  <a:pt x="2593069" y="1736646"/>
                </a:cubicBezTo>
                <a:cubicBezTo>
                  <a:pt x="2385505" y="1752458"/>
                  <a:pt x="2134686" y="1693575"/>
                  <a:pt x="1825195" y="1736646"/>
                </a:cubicBezTo>
                <a:cubicBezTo>
                  <a:pt x="1515704" y="1779717"/>
                  <a:pt x="1479838" y="1712927"/>
                  <a:pt x="1393266" y="1736646"/>
                </a:cubicBezTo>
                <a:cubicBezTo>
                  <a:pt x="1306694" y="1760365"/>
                  <a:pt x="1064984" y="1691905"/>
                  <a:pt x="877351" y="1736646"/>
                </a:cubicBezTo>
                <a:cubicBezTo>
                  <a:pt x="689719" y="1781387"/>
                  <a:pt x="455445" y="1686904"/>
                  <a:pt x="289447" y="1736646"/>
                </a:cubicBezTo>
                <a:cubicBezTo>
                  <a:pt x="127610" y="1746175"/>
                  <a:pt x="4600" y="1587030"/>
                  <a:pt x="0" y="1447199"/>
                </a:cubicBezTo>
                <a:cubicBezTo>
                  <a:pt x="-18121" y="1204085"/>
                  <a:pt x="26588" y="1062736"/>
                  <a:pt x="0" y="845168"/>
                </a:cubicBezTo>
                <a:cubicBezTo>
                  <a:pt x="-26588" y="627600"/>
                  <a:pt x="33120" y="428533"/>
                  <a:pt x="0" y="289447"/>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400">
                <a:solidFill>
                  <a:srgbClr val="00B0F0"/>
                </a:solidFill>
                <a:latin typeface="Nunito Black" pitchFamily="2" charset="0"/>
              </a:rPr>
              <a:t>- Em còn biết những việc làm nào khác thể hiện sự quan tâm hàng xóm láng giềng?</a:t>
            </a:r>
          </a:p>
        </p:txBody>
      </p:sp>
      <p:pic>
        <p:nvPicPr>
          <p:cNvPr id="14342" name="Picture 17">
            <a:extLst>
              <a:ext uri="{FF2B5EF4-FFF2-40B4-BE49-F238E27FC236}">
                <a16:creationId xmlns:a16="http://schemas.microsoft.com/office/drawing/2014/main" id="{007632CF-7F4B-8DFD-BA50-BC8C681FA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C41CACF-EB37-24F0-CCDF-E88CD253B4DF}"/>
              </a:ext>
            </a:extLst>
          </p:cNvPr>
          <p:cNvSpPr>
            <a:spLocks noChangeArrowheads="1"/>
          </p:cNvSpPr>
          <p:nvPr/>
        </p:nvSpPr>
        <p:spPr bwMode="auto">
          <a:xfrm>
            <a:off x="6283202" y="2933090"/>
            <a:ext cx="5334366" cy="1374458"/>
          </a:xfrm>
          <a:prstGeom prst="roundRect">
            <a:avLst>
              <a:gd name="adj" fmla="val 22593"/>
            </a:avLst>
          </a:prstGeom>
          <a:solidFill>
            <a:srgbClr val="CC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600" dirty="0" err="1">
                <a:solidFill>
                  <a:srgbClr val="7030A0"/>
                </a:solidFill>
                <a:latin typeface="Nunito Black" pitchFamily="2" charset="0"/>
              </a:rPr>
              <a:t>Hỏi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thăm</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khi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hàng</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xóm</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có</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chuyện</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buồn</a:t>
            </a:r>
            <a:r>
              <a:rPr lang="en-US" altLang="en-US" sz="3600" dirty="0">
                <a:solidFill>
                  <a:srgbClr val="7030A0"/>
                </a:solidFill>
                <a:latin typeface="Nunito Black" pitchFamily="2" charset="0"/>
              </a:rPr>
              <a:t>.</a:t>
            </a:r>
          </a:p>
        </p:txBody>
      </p:sp>
      <p:sp>
        <p:nvSpPr>
          <p:cNvPr id="8" name="Speech Bubble: Oval 7">
            <a:extLst>
              <a:ext uri="{FF2B5EF4-FFF2-40B4-BE49-F238E27FC236}">
                <a16:creationId xmlns:a16="http://schemas.microsoft.com/office/drawing/2014/main" id="{19F40522-80BB-8113-4C42-3D5974158054}"/>
              </a:ext>
            </a:extLst>
          </p:cNvPr>
          <p:cNvSpPr/>
          <p:nvPr/>
        </p:nvSpPr>
        <p:spPr>
          <a:xfrm>
            <a:off x="657225" y="3114675"/>
            <a:ext cx="3419475" cy="1312863"/>
          </a:xfrm>
          <a:prstGeom prst="wedgeEllipseCallout">
            <a:avLst>
              <a:gd name="adj1" fmla="val 54167"/>
              <a:gd name="adj2" fmla="val 62500"/>
            </a:avLst>
          </a:prstGeom>
          <a:solidFill>
            <a:srgbClr val="FF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a:solidFill>
                  <a:srgbClr val="7030A0"/>
                </a:solidFill>
                <a:latin typeface="Nunito Black" pitchFamily="2" charset="0"/>
              </a:rPr>
              <a:t>Rồi mọi chuyện sẽ qua thôi bác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4CF64AA-D969-FB58-BCBB-7CF1D6838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61" t="7660" r="7629" b="14629"/>
          <a:stretch>
            <a:fillRect/>
          </a:stretch>
        </p:blipFill>
        <p:spPr bwMode="auto">
          <a:xfrm>
            <a:off x="1198319" y="2142881"/>
            <a:ext cx="520065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F5C58CC-6EDA-4B54-6F63-D834887895B8}"/>
              </a:ext>
            </a:extLst>
          </p:cNvPr>
          <p:cNvSpPr txBox="1"/>
          <p:nvPr/>
        </p:nvSpPr>
        <p:spPr>
          <a:xfrm>
            <a:off x="2063750" y="255588"/>
            <a:ext cx="8977313" cy="1736725"/>
          </a:xfrm>
          <a:custGeom>
            <a:avLst/>
            <a:gdLst>
              <a:gd name="connsiteX0" fmla="*/ 0 w 8977517"/>
              <a:gd name="connsiteY0" fmla="*/ 289447 h 1736646"/>
              <a:gd name="connsiteX1" fmla="*/ 289447 w 8977517"/>
              <a:gd name="connsiteY1" fmla="*/ 0 h 1736646"/>
              <a:gd name="connsiteX2" fmla="*/ 721376 w 8977517"/>
              <a:gd name="connsiteY2" fmla="*/ 0 h 1736646"/>
              <a:gd name="connsiteX3" fmla="*/ 1489250 w 8977517"/>
              <a:gd name="connsiteY3" fmla="*/ 0 h 1736646"/>
              <a:gd name="connsiteX4" fmla="*/ 2089152 w 8977517"/>
              <a:gd name="connsiteY4" fmla="*/ 0 h 1736646"/>
              <a:gd name="connsiteX5" fmla="*/ 2521081 w 8977517"/>
              <a:gd name="connsiteY5" fmla="*/ 0 h 1736646"/>
              <a:gd name="connsiteX6" fmla="*/ 3288955 w 8977517"/>
              <a:gd name="connsiteY6" fmla="*/ 0 h 1736646"/>
              <a:gd name="connsiteX7" fmla="*/ 3636898 w 8977517"/>
              <a:gd name="connsiteY7" fmla="*/ 0 h 1736646"/>
              <a:gd name="connsiteX8" fmla="*/ 3984841 w 8977517"/>
              <a:gd name="connsiteY8" fmla="*/ 0 h 1736646"/>
              <a:gd name="connsiteX9" fmla="*/ 4584743 w 8977517"/>
              <a:gd name="connsiteY9" fmla="*/ 0 h 1736646"/>
              <a:gd name="connsiteX10" fmla="*/ 5352617 w 8977517"/>
              <a:gd name="connsiteY10" fmla="*/ 0 h 1736646"/>
              <a:gd name="connsiteX11" fmla="*/ 5700560 w 8977517"/>
              <a:gd name="connsiteY11" fmla="*/ 0 h 1736646"/>
              <a:gd name="connsiteX12" fmla="*/ 6300461 w 8977517"/>
              <a:gd name="connsiteY12" fmla="*/ 0 h 1736646"/>
              <a:gd name="connsiteX13" fmla="*/ 6648404 w 8977517"/>
              <a:gd name="connsiteY13" fmla="*/ 0 h 1736646"/>
              <a:gd name="connsiteX14" fmla="*/ 7416279 w 8977517"/>
              <a:gd name="connsiteY14" fmla="*/ 0 h 1736646"/>
              <a:gd name="connsiteX15" fmla="*/ 7764221 w 8977517"/>
              <a:gd name="connsiteY15" fmla="*/ 0 h 1736646"/>
              <a:gd name="connsiteX16" fmla="*/ 8688070 w 8977517"/>
              <a:gd name="connsiteY16" fmla="*/ 0 h 1736646"/>
              <a:gd name="connsiteX17" fmla="*/ 8977517 w 8977517"/>
              <a:gd name="connsiteY17" fmla="*/ 289447 h 1736646"/>
              <a:gd name="connsiteX18" fmla="*/ 8977517 w 8977517"/>
              <a:gd name="connsiteY18" fmla="*/ 845168 h 1736646"/>
              <a:gd name="connsiteX19" fmla="*/ 8977517 w 8977517"/>
              <a:gd name="connsiteY19" fmla="*/ 1447199 h 1736646"/>
              <a:gd name="connsiteX20" fmla="*/ 8688070 w 8977517"/>
              <a:gd name="connsiteY20" fmla="*/ 1736646 h 1736646"/>
              <a:gd name="connsiteX21" fmla="*/ 7920196 w 8977517"/>
              <a:gd name="connsiteY21" fmla="*/ 1736646 h 1736646"/>
              <a:gd name="connsiteX22" fmla="*/ 7320294 w 8977517"/>
              <a:gd name="connsiteY22" fmla="*/ 1736646 h 1736646"/>
              <a:gd name="connsiteX23" fmla="*/ 6636406 w 8977517"/>
              <a:gd name="connsiteY23" fmla="*/ 1736646 h 1736646"/>
              <a:gd name="connsiteX24" fmla="*/ 6120491 w 8977517"/>
              <a:gd name="connsiteY24" fmla="*/ 1736646 h 1736646"/>
              <a:gd name="connsiteX25" fmla="*/ 5604576 w 8977517"/>
              <a:gd name="connsiteY25" fmla="*/ 1736646 h 1736646"/>
              <a:gd name="connsiteX26" fmla="*/ 5088660 w 8977517"/>
              <a:gd name="connsiteY26" fmla="*/ 1736646 h 1736646"/>
              <a:gd name="connsiteX27" fmla="*/ 4320786 w 8977517"/>
              <a:gd name="connsiteY27" fmla="*/ 1736646 h 1736646"/>
              <a:gd name="connsiteX28" fmla="*/ 3888857 w 8977517"/>
              <a:gd name="connsiteY28" fmla="*/ 1736646 h 1736646"/>
              <a:gd name="connsiteX29" fmla="*/ 3120983 w 8977517"/>
              <a:gd name="connsiteY29" fmla="*/ 1736646 h 1736646"/>
              <a:gd name="connsiteX30" fmla="*/ 2521081 w 8977517"/>
              <a:gd name="connsiteY30" fmla="*/ 1736646 h 1736646"/>
              <a:gd name="connsiteX31" fmla="*/ 1753207 w 8977517"/>
              <a:gd name="connsiteY31" fmla="*/ 1736646 h 1736646"/>
              <a:gd name="connsiteX32" fmla="*/ 1153305 w 8977517"/>
              <a:gd name="connsiteY32" fmla="*/ 1736646 h 1736646"/>
              <a:gd name="connsiteX33" fmla="*/ 805362 w 8977517"/>
              <a:gd name="connsiteY33" fmla="*/ 1736646 h 1736646"/>
              <a:gd name="connsiteX34" fmla="*/ 289447 w 8977517"/>
              <a:gd name="connsiteY34" fmla="*/ 1736646 h 1736646"/>
              <a:gd name="connsiteX35" fmla="*/ 0 w 8977517"/>
              <a:gd name="connsiteY35" fmla="*/ 1447199 h 1736646"/>
              <a:gd name="connsiteX36" fmla="*/ 0 w 8977517"/>
              <a:gd name="connsiteY36" fmla="*/ 868323 h 1736646"/>
              <a:gd name="connsiteX37" fmla="*/ 0 w 8977517"/>
              <a:gd name="connsiteY37"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77517" h="1736646" fill="none" extrusionOk="0">
                <a:moveTo>
                  <a:pt x="0" y="289447"/>
                </a:moveTo>
                <a:cubicBezTo>
                  <a:pt x="12424" y="148943"/>
                  <a:pt x="134580" y="-28738"/>
                  <a:pt x="289447" y="0"/>
                </a:cubicBezTo>
                <a:cubicBezTo>
                  <a:pt x="431116" y="-694"/>
                  <a:pt x="617654" y="47592"/>
                  <a:pt x="721376" y="0"/>
                </a:cubicBezTo>
                <a:cubicBezTo>
                  <a:pt x="825098" y="-47592"/>
                  <a:pt x="1271660" y="64362"/>
                  <a:pt x="1489250" y="0"/>
                </a:cubicBezTo>
                <a:cubicBezTo>
                  <a:pt x="1706840" y="-64362"/>
                  <a:pt x="1951898" y="41528"/>
                  <a:pt x="2089152" y="0"/>
                </a:cubicBezTo>
                <a:cubicBezTo>
                  <a:pt x="2226406" y="-41528"/>
                  <a:pt x="2428636" y="6359"/>
                  <a:pt x="2521081" y="0"/>
                </a:cubicBezTo>
                <a:cubicBezTo>
                  <a:pt x="2613526" y="-6359"/>
                  <a:pt x="3030669" y="14667"/>
                  <a:pt x="3288955" y="0"/>
                </a:cubicBezTo>
                <a:cubicBezTo>
                  <a:pt x="3547241" y="-14667"/>
                  <a:pt x="3521523" y="4432"/>
                  <a:pt x="3636898" y="0"/>
                </a:cubicBezTo>
                <a:cubicBezTo>
                  <a:pt x="3752273" y="-4432"/>
                  <a:pt x="3830333" y="10384"/>
                  <a:pt x="3984841" y="0"/>
                </a:cubicBezTo>
                <a:cubicBezTo>
                  <a:pt x="4139349" y="-10384"/>
                  <a:pt x="4420931" y="6527"/>
                  <a:pt x="4584743" y="0"/>
                </a:cubicBezTo>
                <a:cubicBezTo>
                  <a:pt x="4748555" y="-6527"/>
                  <a:pt x="5004771" y="70598"/>
                  <a:pt x="5352617" y="0"/>
                </a:cubicBezTo>
                <a:cubicBezTo>
                  <a:pt x="5700463" y="-70598"/>
                  <a:pt x="5585432" y="27027"/>
                  <a:pt x="5700560" y="0"/>
                </a:cubicBezTo>
                <a:cubicBezTo>
                  <a:pt x="5815688" y="-27027"/>
                  <a:pt x="6017924" y="49174"/>
                  <a:pt x="6300461" y="0"/>
                </a:cubicBezTo>
                <a:cubicBezTo>
                  <a:pt x="6582998" y="-49174"/>
                  <a:pt x="6571545" y="39643"/>
                  <a:pt x="6648404" y="0"/>
                </a:cubicBezTo>
                <a:cubicBezTo>
                  <a:pt x="6725263" y="-39643"/>
                  <a:pt x="7166054" y="41217"/>
                  <a:pt x="7416279" y="0"/>
                </a:cubicBezTo>
                <a:cubicBezTo>
                  <a:pt x="7666504" y="-41217"/>
                  <a:pt x="7663946" y="31958"/>
                  <a:pt x="7764221" y="0"/>
                </a:cubicBezTo>
                <a:cubicBezTo>
                  <a:pt x="7864496" y="-31958"/>
                  <a:pt x="8359754" y="61013"/>
                  <a:pt x="8688070" y="0"/>
                </a:cubicBezTo>
                <a:cubicBezTo>
                  <a:pt x="8853230" y="-1185"/>
                  <a:pt x="8979414" y="125456"/>
                  <a:pt x="8977517" y="289447"/>
                </a:cubicBezTo>
                <a:cubicBezTo>
                  <a:pt x="8978133" y="516156"/>
                  <a:pt x="8927222" y="609722"/>
                  <a:pt x="8977517" y="845168"/>
                </a:cubicBezTo>
                <a:cubicBezTo>
                  <a:pt x="9027812" y="1080614"/>
                  <a:pt x="8941552" y="1174018"/>
                  <a:pt x="8977517" y="1447199"/>
                </a:cubicBezTo>
                <a:cubicBezTo>
                  <a:pt x="8969901" y="1639455"/>
                  <a:pt x="8840339" y="1742052"/>
                  <a:pt x="8688070" y="1736646"/>
                </a:cubicBezTo>
                <a:cubicBezTo>
                  <a:pt x="8347213" y="1748659"/>
                  <a:pt x="8294874" y="1690930"/>
                  <a:pt x="7920196" y="1736646"/>
                </a:cubicBezTo>
                <a:cubicBezTo>
                  <a:pt x="7545518" y="1782362"/>
                  <a:pt x="7504533" y="1680943"/>
                  <a:pt x="7320294" y="1736646"/>
                </a:cubicBezTo>
                <a:cubicBezTo>
                  <a:pt x="7136055" y="1792349"/>
                  <a:pt x="6978185" y="1660239"/>
                  <a:pt x="6636406" y="1736646"/>
                </a:cubicBezTo>
                <a:cubicBezTo>
                  <a:pt x="6294627" y="1813053"/>
                  <a:pt x="6323843" y="1680693"/>
                  <a:pt x="6120491" y="1736646"/>
                </a:cubicBezTo>
                <a:cubicBezTo>
                  <a:pt x="5917140" y="1792599"/>
                  <a:pt x="5850873" y="1706197"/>
                  <a:pt x="5604576" y="1736646"/>
                </a:cubicBezTo>
                <a:cubicBezTo>
                  <a:pt x="5358280" y="1767095"/>
                  <a:pt x="5272627" y="1702853"/>
                  <a:pt x="5088660" y="1736646"/>
                </a:cubicBezTo>
                <a:cubicBezTo>
                  <a:pt x="4904693" y="1770439"/>
                  <a:pt x="4615705" y="1721972"/>
                  <a:pt x="4320786" y="1736646"/>
                </a:cubicBezTo>
                <a:cubicBezTo>
                  <a:pt x="4025867" y="1751320"/>
                  <a:pt x="4009991" y="1709630"/>
                  <a:pt x="3888857" y="1736646"/>
                </a:cubicBezTo>
                <a:cubicBezTo>
                  <a:pt x="3767723" y="1763662"/>
                  <a:pt x="3321189" y="1718932"/>
                  <a:pt x="3120983" y="1736646"/>
                </a:cubicBezTo>
                <a:cubicBezTo>
                  <a:pt x="2920777" y="1754360"/>
                  <a:pt x="2752666" y="1696333"/>
                  <a:pt x="2521081" y="1736646"/>
                </a:cubicBezTo>
                <a:cubicBezTo>
                  <a:pt x="2289496" y="1776959"/>
                  <a:pt x="2034055" y="1694612"/>
                  <a:pt x="1753207" y="1736646"/>
                </a:cubicBezTo>
                <a:cubicBezTo>
                  <a:pt x="1472359" y="1778680"/>
                  <a:pt x="1293193" y="1718807"/>
                  <a:pt x="1153305" y="1736646"/>
                </a:cubicBezTo>
                <a:cubicBezTo>
                  <a:pt x="1013417" y="1754485"/>
                  <a:pt x="964072" y="1704651"/>
                  <a:pt x="805362" y="1736646"/>
                </a:cubicBezTo>
                <a:cubicBezTo>
                  <a:pt x="646652" y="1768641"/>
                  <a:pt x="423363" y="1713713"/>
                  <a:pt x="289447" y="1736646"/>
                </a:cubicBezTo>
                <a:cubicBezTo>
                  <a:pt x="103368" y="1736800"/>
                  <a:pt x="5620" y="1618593"/>
                  <a:pt x="0" y="1447199"/>
                </a:cubicBezTo>
                <a:cubicBezTo>
                  <a:pt x="-24157" y="1295293"/>
                  <a:pt x="27068" y="1093141"/>
                  <a:pt x="0" y="868323"/>
                </a:cubicBezTo>
                <a:cubicBezTo>
                  <a:pt x="-27068" y="643505"/>
                  <a:pt x="7898" y="542034"/>
                  <a:pt x="0" y="289447"/>
                </a:cubicBezTo>
                <a:close/>
              </a:path>
              <a:path w="8977517" h="1736646" stroke="0" extrusionOk="0">
                <a:moveTo>
                  <a:pt x="0" y="289447"/>
                </a:moveTo>
                <a:cubicBezTo>
                  <a:pt x="-20970" y="119299"/>
                  <a:pt x="126838" y="-37323"/>
                  <a:pt x="289447" y="0"/>
                </a:cubicBezTo>
                <a:cubicBezTo>
                  <a:pt x="583048" y="-40495"/>
                  <a:pt x="688966" y="64093"/>
                  <a:pt x="889349" y="0"/>
                </a:cubicBezTo>
                <a:cubicBezTo>
                  <a:pt x="1089732" y="-64093"/>
                  <a:pt x="1267143" y="39642"/>
                  <a:pt x="1573237" y="0"/>
                </a:cubicBezTo>
                <a:cubicBezTo>
                  <a:pt x="1879331" y="-39642"/>
                  <a:pt x="1801147" y="17242"/>
                  <a:pt x="1921179" y="0"/>
                </a:cubicBezTo>
                <a:cubicBezTo>
                  <a:pt x="2041211" y="-17242"/>
                  <a:pt x="2391456" y="26357"/>
                  <a:pt x="2689054" y="0"/>
                </a:cubicBezTo>
                <a:cubicBezTo>
                  <a:pt x="2986653" y="-26357"/>
                  <a:pt x="2905598" y="19120"/>
                  <a:pt x="3036997" y="0"/>
                </a:cubicBezTo>
                <a:cubicBezTo>
                  <a:pt x="3168396" y="-19120"/>
                  <a:pt x="3364675" y="9629"/>
                  <a:pt x="3636898" y="0"/>
                </a:cubicBezTo>
                <a:cubicBezTo>
                  <a:pt x="3909121" y="-9629"/>
                  <a:pt x="3871811" y="36278"/>
                  <a:pt x="3984841" y="0"/>
                </a:cubicBezTo>
                <a:cubicBezTo>
                  <a:pt x="4097871" y="-36278"/>
                  <a:pt x="4355789" y="23085"/>
                  <a:pt x="4584743" y="0"/>
                </a:cubicBezTo>
                <a:cubicBezTo>
                  <a:pt x="4813697" y="-23085"/>
                  <a:pt x="4784189" y="30096"/>
                  <a:pt x="4932686" y="0"/>
                </a:cubicBezTo>
                <a:cubicBezTo>
                  <a:pt x="5081183" y="-30096"/>
                  <a:pt x="5425162" y="13284"/>
                  <a:pt x="5616574" y="0"/>
                </a:cubicBezTo>
                <a:cubicBezTo>
                  <a:pt x="5807986" y="-13284"/>
                  <a:pt x="5909789" y="40895"/>
                  <a:pt x="6048503" y="0"/>
                </a:cubicBezTo>
                <a:cubicBezTo>
                  <a:pt x="6187217" y="-40895"/>
                  <a:pt x="6370737" y="5711"/>
                  <a:pt x="6648404" y="0"/>
                </a:cubicBezTo>
                <a:cubicBezTo>
                  <a:pt x="6926071" y="-5711"/>
                  <a:pt x="7068089" y="91585"/>
                  <a:pt x="7416279" y="0"/>
                </a:cubicBezTo>
                <a:cubicBezTo>
                  <a:pt x="7764470" y="-91585"/>
                  <a:pt x="7760578" y="42284"/>
                  <a:pt x="7848208" y="0"/>
                </a:cubicBezTo>
                <a:cubicBezTo>
                  <a:pt x="7935838" y="-42284"/>
                  <a:pt x="8304805" y="21513"/>
                  <a:pt x="8688070" y="0"/>
                </a:cubicBezTo>
                <a:cubicBezTo>
                  <a:pt x="8881892" y="11398"/>
                  <a:pt x="8963254" y="136296"/>
                  <a:pt x="8977517" y="289447"/>
                </a:cubicBezTo>
                <a:cubicBezTo>
                  <a:pt x="9013470" y="449560"/>
                  <a:pt x="8963609" y="588442"/>
                  <a:pt x="8977517" y="868323"/>
                </a:cubicBezTo>
                <a:cubicBezTo>
                  <a:pt x="8991425" y="1148204"/>
                  <a:pt x="8918377" y="1298445"/>
                  <a:pt x="8977517" y="1447199"/>
                </a:cubicBezTo>
                <a:cubicBezTo>
                  <a:pt x="8972085" y="1621977"/>
                  <a:pt x="8825817" y="1707463"/>
                  <a:pt x="8688070" y="1736646"/>
                </a:cubicBezTo>
                <a:cubicBezTo>
                  <a:pt x="8550740" y="1792060"/>
                  <a:pt x="8290705" y="1719201"/>
                  <a:pt x="8088168" y="1736646"/>
                </a:cubicBezTo>
                <a:cubicBezTo>
                  <a:pt x="7885631" y="1754091"/>
                  <a:pt x="7658560" y="1705443"/>
                  <a:pt x="7488267" y="1736646"/>
                </a:cubicBezTo>
                <a:cubicBezTo>
                  <a:pt x="7317974" y="1767849"/>
                  <a:pt x="7214635" y="1699981"/>
                  <a:pt x="7056338" y="1736646"/>
                </a:cubicBezTo>
                <a:cubicBezTo>
                  <a:pt x="6898041" y="1773311"/>
                  <a:pt x="6844868" y="1708595"/>
                  <a:pt x="6708395" y="1736646"/>
                </a:cubicBezTo>
                <a:cubicBezTo>
                  <a:pt x="6571922" y="1764697"/>
                  <a:pt x="6384047" y="1682888"/>
                  <a:pt x="6108493" y="1736646"/>
                </a:cubicBezTo>
                <a:cubicBezTo>
                  <a:pt x="5832939" y="1790404"/>
                  <a:pt x="5505356" y="1691835"/>
                  <a:pt x="5340619" y="1736646"/>
                </a:cubicBezTo>
                <a:cubicBezTo>
                  <a:pt x="5175882" y="1781457"/>
                  <a:pt x="5003914" y="1717390"/>
                  <a:pt x="4908690" y="1736646"/>
                </a:cubicBezTo>
                <a:cubicBezTo>
                  <a:pt x="4813466" y="1755902"/>
                  <a:pt x="4610842" y="1697811"/>
                  <a:pt x="4476760" y="1736646"/>
                </a:cubicBezTo>
                <a:cubicBezTo>
                  <a:pt x="4342678" y="1775481"/>
                  <a:pt x="4026079" y="1710681"/>
                  <a:pt x="3876859" y="1736646"/>
                </a:cubicBezTo>
                <a:cubicBezTo>
                  <a:pt x="3727639" y="1762611"/>
                  <a:pt x="3581470" y="1723722"/>
                  <a:pt x="3360943" y="1736646"/>
                </a:cubicBezTo>
                <a:cubicBezTo>
                  <a:pt x="3140416" y="1749570"/>
                  <a:pt x="2800633" y="1720834"/>
                  <a:pt x="2593069" y="1736646"/>
                </a:cubicBezTo>
                <a:cubicBezTo>
                  <a:pt x="2385505" y="1752458"/>
                  <a:pt x="2134686" y="1693575"/>
                  <a:pt x="1825195" y="1736646"/>
                </a:cubicBezTo>
                <a:cubicBezTo>
                  <a:pt x="1515704" y="1779717"/>
                  <a:pt x="1479838" y="1712927"/>
                  <a:pt x="1393266" y="1736646"/>
                </a:cubicBezTo>
                <a:cubicBezTo>
                  <a:pt x="1306694" y="1760365"/>
                  <a:pt x="1064984" y="1691905"/>
                  <a:pt x="877351" y="1736646"/>
                </a:cubicBezTo>
                <a:cubicBezTo>
                  <a:pt x="689719" y="1781387"/>
                  <a:pt x="455445" y="1686904"/>
                  <a:pt x="289447" y="1736646"/>
                </a:cubicBezTo>
                <a:cubicBezTo>
                  <a:pt x="127610" y="1746175"/>
                  <a:pt x="4600" y="1587030"/>
                  <a:pt x="0" y="1447199"/>
                </a:cubicBezTo>
                <a:cubicBezTo>
                  <a:pt x="-18121" y="1204085"/>
                  <a:pt x="26588" y="1062736"/>
                  <a:pt x="0" y="845168"/>
                </a:cubicBezTo>
                <a:cubicBezTo>
                  <a:pt x="-26588" y="627600"/>
                  <a:pt x="33120" y="428533"/>
                  <a:pt x="0" y="289447"/>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400">
                <a:solidFill>
                  <a:srgbClr val="00B0F0"/>
                </a:solidFill>
                <a:latin typeface="Nunito Black" pitchFamily="2" charset="0"/>
              </a:rPr>
              <a:t>- Em còn biết những việc làm nào khác thể hiện sự quan tâm hàng xóm láng giềng?</a:t>
            </a:r>
          </a:p>
        </p:txBody>
      </p:sp>
      <p:pic>
        <p:nvPicPr>
          <p:cNvPr id="15366" name="Picture 17">
            <a:extLst>
              <a:ext uri="{FF2B5EF4-FFF2-40B4-BE49-F238E27FC236}">
                <a16:creationId xmlns:a16="http://schemas.microsoft.com/office/drawing/2014/main" id="{870E55D7-92F6-3734-6CA7-3C3E1E017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9AB2696-6239-1013-15B9-7BD49A99C8E3}"/>
              </a:ext>
            </a:extLst>
          </p:cNvPr>
          <p:cNvSpPr>
            <a:spLocks noChangeArrowheads="1"/>
          </p:cNvSpPr>
          <p:nvPr/>
        </p:nvSpPr>
        <p:spPr bwMode="auto">
          <a:xfrm>
            <a:off x="6972300" y="2915261"/>
            <a:ext cx="4621823" cy="137445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dirty="0" err="1">
                <a:solidFill>
                  <a:srgbClr val="7030A0"/>
                </a:solidFill>
                <a:latin typeface="Nunito Black" pitchFamily="2" charset="0"/>
              </a:rPr>
              <a:t>Giúp</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đỡ</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hàng</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xóm</a:t>
            </a:r>
            <a:r>
              <a:rPr lang="en-US" altLang="en-US" sz="3600" dirty="0">
                <a:solidFill>
                  <a:srgbClr val="7030A0"/>
                </a:solidFill>
                <a:latin typeface="Nunito Black" pitchFamily="2" charset="0"/>
              </a:rPr>
              <a:t> </a:t>
            </a:r>
          </a:p>
          <a:p>
            <a:pPr algn="ctr" eaLnBrk="1" hangingPunct="1">
              <a:lnSpc>
                <a:spcPct val="100000"/>
              </a:lnSpc>
              <a:spcBef>
                <a:spcPct val="0"/>
              </a:spcBef>
              <a:buFontTx/>
              <a:buNone/>
            </a:pPr>
            <a:r>
              <a:rPr lang="en-US" altLang="en-US" sz="3600" dirty="0" err="1">
                <a:solidFill>
                  <a:srgbClr val="7030A0"/>
                </a:solidFill>
                <a:latin typeface="Nunito Black" pitchFamily="2" charset="0"/>
              </a:rPr>
              <a:t>khi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cần</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thiết</a:t>
            </a:r>
            <a:r>
              <a:rPr lang="en-US" altLang="en-US" sz="3600" dirty="0">
                <a:solidFill>
                  <a:srgbClr val="7030A0"/>
                </a:solidFill>
                <a:latin typeface="Nunito Black"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92397" y="4620574"/>
            <a:ext cx="2060627" cy="2237426"/>
          </a:xfrm>
          <a:prstGeom prst="rect">
            <a:avLst/>
          </a:prstGeom>
        </p:spPr>
      </p:pic>
      <p:pic>
        <p:nvPicPr>
          <p:cNvPr id="16386" name="Picture 17">
            <a:extLst>
              <a:ext uri="{FF2B5EF4-FFF2-40B4-BE49-F238E27FC236}">
                <a16:creationId xmlns:a16="http://schemas.microsoft.com/office/drawing/2014/main" id="{F645B5B2-CA7F-EF20-4DBD-C9B713EF3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891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3EBE664-F985-1861-43C3-383D80E8B80B}"/>
              </a:ext>
            </a:extLst>
          </p:cNvPr>
          <p:cNvSpPr txBox="1">
            <a:spLocks noChangeArrowheads="1"/>
          </p:cNvSpPr>
          <p:nvPr/>
        </p:nvSpPr>
        <p:spPr bwMode="auto">
          <a:xfrm>
            <a:off x="492614" y="1194595"/>
            <a:ext cx="11032448"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dirty="0">
                <a:solidFill>
                  <a:srgbClr val="002060"/>
                </a:solidFill>
                <a:latin typeface="Nunito Black" pitchFamily="2" charset="0"/>
              </a:rPr>
              <a:t>HÀNG XÓM CỦA CÔ CHỒN</a:t>
            </a:r>
          </a:p>
          <a:p>
            <a:pPr algn="just" eaLnBrk="1" hangingPunct="1">
              <a:lnSpc>
                <a:spcPct val="100000"/>
              </a:lnSpc>
              <a:spcBef>
                <a:spcPct val="0"/>
              </a:spcBef>
              <a:buFontTx/>
              <a:buNone/>
            </a:pP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Chồn mẹ bị ốm, hai chú chồn con la khóc ầm ĩ. Sẻ nghe tiếng kêu la, lập tức bay đến nhà chồn. Rồi nó bay đến cửa sổ nhà voi, ríu rít gọi: “Chồn mẹ bị ốm, bác đến giúp cô ấy nhé!”. Voi lập tức đến nhà chồn. Nhìn thấy hoa cỏ trong sân đã khô héo, voi liền dùng vòi hút nước ở ao, tưới nước cho cây.</a:t>
            </a:r>
          </a:p>
          <a:p>
            <a:pPr algn="just" eaLnBrk="1" hangingPunct="1">
              <a:lnSpc>
                <a:spcPct val="100000"/>
              </a:lnSpc>
              <a:spcBef>
                <a:spcPct val="0"/>
              </a:spcBef>
              <a:buFontTx/>
              <a:buNone/>
            </a:pP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Sẻ lại bay đến nhà Sóc, ríu rít kêu: “Chồn mẹ bị ốm, bác đến giúp cô ấy nhé!”. Sóc lập tức đến nhà chồn. Nhìn thấy trên mặt bàn toàn bát đĩa bẩn, sóc liền đem rửa và lau sạch sẽ.</a:t>
            </a:r>
          </a:p>
          <a:p>
            <a:pPr algn="just" eaLnBrk="1" hangingPunct="1">
              <a:lnSpc>
                <a:spcPct val="100000"/>
              </a:lnSpc>
              <a:spcBef>
                <a:spcPct val="0"/>
              </a:spcBef>
              <a:buFontTx/>
              <a:buNone/>
            </a:pP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Sẻ lại liền bay đến nhà chuột túi, ríu rít kêu: “Chồn mẹ bị ốm, cô đến giúp</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cô ấy</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nhé!”. Chuột túi chạy ngay đến nhà chồn, thấy hai chú chồn con đang</a:t>
            </a:r>
            <a:endParaRPr lang="en-US" altLang="en-US" sz="2200" dirty="0">
              <a:solidFill>
                <a:srgbClr val="7030A0"/>
              </a:solidFill>
              <a:latin typeface="Nunito Black" pitchFamily="2" charset="0"/>
            </a:endParaRPr>
          </a:p>
          <a:p>
            <a:pPr algn="just" eaLnBrk="1" hangingPunct="1">
              <a:lnSpc>
                <a:spcPct val="100000"/>
              </a:lnSpc>
              <a:spcBef>
                <a:spcPct val="0"/>
              </a:spcBef>
              <a:buFontTx/>
              <a:buNone/>
            </a:pPr>
            <a:r>
              <a:rPr lang="vi-VN" altLang="en-US" sz="2200" dirty="0">
                <a:solidFill>
                  <a:srgbClr val="7030A0"/>
                </a:solidFill>
                <a:latin typeface="Nunito Black" pitchFamily="2" charset="0"/>
              </a:rPr>
              <a:t>khóc,</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chuột túi liền cho chúng vào túi ngực của mình và dỗ: “Đừng </a:t>
            </a:r>
            <a:endParaRPr lang="en-US" altLang="en-US" sz="2200" dirty="0">
              <a:solidFill>
                <a:srgbClr val="7030A0"/>
              </a:solidFill>
              <a:latin typeface="Nunito Black" pitchFamily="2" charset="0"/>
            </a:endParaRPr>
          </a:p>
          <a:p>
            <a:pPr algn="just" eaLnBrk="1" hangingPunct="1">
              <a:lnSpc>
                <a:spcPct val="100000"/>
              </a:lnSpc>
              <a:spcBef>
                <a:spcPct val="0"/>
              </a:spcBef>
              <a:buFontTx/>
              <a:buNone/>
            </a:pPr>
            <a:r>
              <a:rPr lang="vi-VN" altLang="en-US" sz="2200" dirty="0">
                <a:solidFill>
                  <a:srgbClr val="7030A0"/>
                </a:solidFill>
                <a:latin typeface="Nunito Black" pitchFamily="2" charset="0"/>
              </a:rPr>
              <a:t>khóc nữa, t</a:t>
            </a:r>
            <a:r>
              <a:rPr lang="en-US" altLang="en-US" sz="2200" dirty="0">
                <a:solidFill>
                  <a:srgbClr val="7030A0"/>
                </a:solidFill>
                <a:latin typeface="Nunito Black" pitchFamily="2" charset="0"/>
              </a:rPr>
              <a:t>a  </a:t>
            </a:r>
            <a:r>
              <a:rPr lang="vi-VN" altLang="en-US" sz="2200" dirty="0">
                <a:solidFill>
                  <a:srgbClr val="7030A0"/>
                </a:solidFill>
                <a:latin typeface="Nunito Black" pitchFamily="2" charset="0"/>
              </a:rPr>
              <a:t>sẽ cho hai cháu đi chơi”. Chồn con nghe nói được đi </a:t>
            </a:r>
            <a:endParaRPr lang="en-US" altLang="en-US" sz="2200" dirty="0">
              <a:solidFill>
                <a:srgbClr val="7030A0"/>
              </a:solidFill>
              <a:latin typeface="Nunito Black" pitchFamily="2" charset="0"/>
            </a:endParaRPr>
          </a:p>
          <a:p>
            <a:pPr algn="just" eaLnBrk="1" hangingPunct="1">
              <a:lnSpc>
                <a:spcPct val="100000"/>
              </a:lnSpc>
              <a:spcBef>
                <a:spcPct val="0"/>
              </a:spcBef>
              <a:buFontTx/>
              <a:buNone/>
            </a:pPr>
            <a:r>
              <a:rPr lang="vi-VN" altLang="en-US" sz="2200" dirty="0">
                <a:solidFill>
                  <a:srgbClr val="7030A0"/>
                </a:solidFill>
                <a:latin typeface="Nunito Black" pitchFamily="2" charset="0"/>
              </a:rPr>
              <a:t>chơi thì nín</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ngay.</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Chồn mẹ thấy vậy cảm động nói:” Có các bạn giúp,</a:t>
            </a:r>
            <a:endParaRPr lang="en-US" altLang="en-US" sz="2200" dirty="0">
              <a:solidFill>
                <a:srgbClr val="7030A0"/>
              </a:solidFill>
              <a:latin typeface="Nunito Black" pitchFamily="2" charset="0"/>
            </a:endParaRPr>
          </a:p>
          <a:p>
            <a:pPr algn="just" eaLnBrk="1" hangingPunct="1">
              <a:lnSpc>
                <a:spcPct val="100000"/>
              </a:lnSpc>
              <a:spcBef>
                <a:spcPct val="0"/>
              </a:spcBef>
              <a:buFontTx/>
              <a:buNone/>
            </a:pPr>
            <a:r>
              <a:rPr lang="vi-VN" altLang="en-US" sz="2200" dirty="0">
                <a:solidFill>
                  <a:srgbClr val="7030A0"/>
                </a:solidFill>
                <a:latin typeface="Nunito Black" pitchFamily="2" charset="0"/>
              </a:rPr>
              <a:t> tôi thấy khỏe hơn</a:t>
            </a:r>
            <a:r>
              <a:rPr lang="en-US" altLang="en-US" sz="2200" dirty="0">
                <a:solidFill>
                  <a:srgbClr val="7030A0"/>
                </a:solidFill>
                <a:latin typeface="Nunito Black" pitchFamily="2" charset="0"/>
              </a:rPr>
              <a:t> </a:t>
            </a:r>
            <a:r>
              <a:rPr lang="vi-VN" altLang="en-US" sz="2200" dirty="0">
                <a:solidFill>
                  <a:srgbClr val="7030A0"/>
                </a:solidFill>
                <a:latin typeface="Nunito Black" pitchFamily="2" charset="0"/>
              </a:rPr>
              <a:t>rất nhiều rồi”.</a:t>
            </a:r>
          </a:p>
        </p:txBody>
      </p:sp>
      <p:sp>
        <p:nvSpPr>
          <p:cNvPr id="7" name="TextBox 6">
            <a:extLst>
              <a:ext uri="{FF2B5EF4-FFF2-40B4-BE49-F238E27FC236}">
                <a16:creationId xmlns:a16="http://schemas.microsoft.com/office/drawing/2014/main" id="{BCD3DE62-9996-B641-C0C0-592F362A775D}"/>
              </a:ext>
            </a:extLst>
          </p:cNvPr>
          <p:cNvSpPr>
            <a:spLocks noChangeArrowheads="1"/>
          </p:cNvSpPr>
          <p:nvPr/>
        </p:nvSpPr>
        <p:spPr bwMode="auto">
          <a:xfrm>
            <a:off x="2006820" y="228600"/>
            <a:ext cx="9069388" cy="511175"/>
          </a:xfrm>
          <a:prstGeom prst="roundRect">
            <a:avLst>
              <a:gd name="adj" fmla="val 16667"/>
            </a:avLst>
          </a:prstGeom>
          <a:solidFill>
            <a:schemeClr val="bg1"/>
          </a:solidFill>
          <a:ln w="38100">
            <a:solidFill>
              <a:schemeClr val="bg1"/>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solidFill>
                  <a:srgbClr val="FF0000"/>
                </a:solidFill>
                <a:latin typeface="Nunito Black" pitchFamily="2" charset="0"/>
              </a:rPr>
              <a:t>2. </a:t>
            </a:r>
            <a:r>
              <a:rPr lang="en-US" altLang="en-US" sz="2400" dirty="0" err="1">
                <a:solidFill>
                  <a:srgbClr val="FF0000"/>
                </a:solidFill>
                <a:latin typeface="Nunito Black" pitchFamily="2" charset="0"/>
              </a:rPr>
              <a:t>Tìm</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hiểu</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vì</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sao</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phải</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quan</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tâm</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đến</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hàng</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xóm</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láng</a:t>
            </a:r>
            <a:r>
              <a:rPr lang="en-US" altLang="en-US" sz="2400" dirty="0">
                <a:solidFill>
                  <a:srgbClr val="FF0000"/>
                </a:solidFill>
                <a:latin typeface="Nunito Black" pitchFamily="2" charset="0"/>
              </a:rPr>
              <a:t> </a:t>
            </a:r>
            <a:r>
              <a:rPr lang="en-US" altLang="en-US" sz="2400" dirty="0" err="1">
                <a:solidFill>
                  <a:srgbClr val="FF0000"/>
                </a:solidFill>
                <a:latin typeface="Nunito Black" pitchFamily="2" charset="0"/>
              </a:rPr>
              <a:t>giềng</a:t>
            </a:r>
            <a:r>
              <a:rPr lang="en-US" altLang="en-US" sz="2400" dirty="0">
                <a:solidFill>
                  <a:srgbClr val="FF0000"/>
                </a:solidFill>
                <a:latin typeface="Nunito Black" pitchFamily="2" charset="0"/>
              </a:rPr>
              <a:t>.</a:t>
            </a:r>
          </a:p>
        </p:txBody>
      </p:sp>
      <p:sp>
        <p:nvSpPr>
          <p:cNvPr id="8" name="TextBox 7">
            <a:extLst>
              <a:ext uri="{FF2B5EF4-FFF2-40B4-BE49-F238E27FC236}">
                <a16:creationId xmlns:a16="http://schemas.microsoft.com/office/drawing/2014/main" id="{D504A5F1-B50C-223B-7EE4-BC1753D63DAD}"/>
              </a:ext>
            </a:extLst>
          </p:cNvPr>
          <p:cNvSpPr txBox="1">
            <a:spLocks noChangeArrowheads="1"/>
          </p:cNvSpPr>
          <p:nvPr/>
        </p:nvSpPr>
        <p:spPr bwMode="auto">
          <a:xfrm>
            <a:off x="411132" y="672307"/>
            <a:ext cx="7186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dirty="0">
                <a:solidFill>
                  <a:srgbClr val="00B0F0"/>
                </a:solidFill>
                <a:latin typeface="Nunito Black" pitchFamily="2" charset="0"/>
              </a:rPr>
              <a:t>a. </a:t>
            </a:r>
            <a:r>
              <a:rPr lang="en-US" altLang="en-US" dirty="0" err="1">
                <a:solidFill>
                  <a:srgbClr val="00B0F0"/>
                </a:solidFill>
                <a:latin typeface="Nunito Black" pitchFamily="2" charset="0"/>
              </a:rPr>
              <a:t>Đọc</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câu</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chuyện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và</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trả</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lời</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câu</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hỏi</a:t>
            </a:r>
            <a:r>
              <a:rPr lang="en-US" altLang="en-US" dirty="0">
                <a:solidFill>
                  <a:srgbClr val="00B0F0"/>
                </a:solidFill>
                <a:latin typeface="Nunito Black" pitchFamily="2" charset="0"/>
              </a:rPr>
              <a:t>.</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17">
            <a:extLst>
              <a:ext uri="{FF2B5EF4-FFF2-40B4-BE49-F238E27FC236}">
                <a16:creationId xmlns:a16="http://schemas.microsoft.com/office/drawing/2014/main" id="{BED93001-57A9-E9B0-EE9F-E242B4712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30163"/>
            <a:ext cx="1947863" cy="7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a:extLst>
              <a:ext uri="{FF2B5EF4-FFF2-40B4-BE49-F238E27FC236}">
                <a16:creationId xmlns:a16="http://schemas.microsoft.com/office/drawing/2014/main" id="{09FF7838-A6A5-9BAC-4508-64522FBC9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4621213"/>
            <a:ext cx="2060575"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5">
            <a:extLst>
              <a:ext uri="{FF2B5EF4-FFF2-40B4-BE49-F238E27FC236}">
                <a16:creationId xmlns:a16="http://schemas.microsoft.com/office/drawing/2014/main" id="{C417BAED-B229-4EC2-8CCE-B6A9C05D50F7}"/>
              </a:ext>
            </a:extLst>
          </p:cNvPr>
          <p:cNvSpPr>
            <a:spLocks noChangeArrowheads="1"/>
          </p:cNvSpPr>
          <p:nvPr/>
        </p:nvSpPr>
        <p:spPr bwMode="auto">
          <a:xfrm>
            <a:off x="1709394" y="176252"/>
            <a:ext cx="8448594" cy="1055608"/>
          </a:xfrm>
          <a:prstGeom prst="roundRect">
            <a:avLst>
              <a:gd name="adj" fmla="val 16667"/>
            </a:avLst>
          </a:prstGeom>
          <a:solidFill>
            <a:schemeClr val="bg1"/>
          </a:solidFill>
          <a:ln w="38100">
            <a:solidFill>
              <a:srgbClr val="92D050"/>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dirty="0">
                <a:solidFill>
                  <a:srgbClr val="00B050"/>
                </a:solidFill>
                <a:latin typeface="Nunito Black" pitchFamily="2" charset="0"/>
              </a:rPr>
              <a:t>2. </a:t>
            </a:r>
            <a:r>
              <a:rPr lang="en-US" altLang="en-US" dirty="0" err="1">
                <a:solidFill>
                  <a:srgbClr val="00B050"/>
                </a:solidFill>
                <a:latin typeface="Nunito Black" pitchFamily="2" charset="0"/>
              </a:rPr>
              <a:t>Tìm</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hiểu</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vì</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sao</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phải</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quan</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tâm</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đến</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hàng</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xóm</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láng</a:t>
            </a:r>
            <a:r>
              <a:rPr lang="en-US" altLang="en-US" dirty="0">
                <a:solidFill>
                  <a:srgbClr val="00B050"/>
                </a:solidFill>
                <a:latin typeface="Nunito Black" pitchFamily="2" charset="0"/>
              </a:rPr>
              <a:t> </a:t>
            </a:r>
            <a:r>
              <a:rPr lang="en-US" altLang="en-US" dirty="0" err="1">
                <a:solidFill>
                  <a:srgbClr val="00B050"/>
                </a:solidFill>
                <a:latin typeface="Nunito Black" pitchFamily="2" charset="0"/>
              </a:rPr>
              <a:t>giềng</a:t>
            </a:r>
            <a:r>
              <a:rPr lang="en-US" altLang="en-US" dirty="0">
                <a:solidFill>
                  <a:srgbClr val="00B050"/>
                </a:solidFill>
                <a:latin typeface="Nunito Black" pitchFamily="2" charset="0"/>
              </a:rPr>
              <a:t>.</a:t>
            </a:r>
          </a:p>
        </p:txBody>
      </p:sp>
      <p:sp>
        <p:nvSpPr>
          <p:cNvPr id="17423" name="TextBox 8">
            <a:extLst>
              <a:ext uri="{FF2B5EF4-FFF2-40B4-BE49-F238E27FC236}">
                <a16:creationId xmlns:a16="http://schemas.microsoft.com/office/drawing/2014/main" id="{A556398C-8587-B7AD-2FEE-E95F149D849B}"/>
              </a:ext>
            </a:extLst>
          </p:cNvPr>
          <p:cNvSpPr txBox="1">
            <a:spLocks noChangeArrowheads="1"/>
          </p:cNvSpPr>
          <p:nvPr/>
        </p:nvSpPr>
        <p:spPr bwMode="auto">
          <a:xfrm>
            <a:off x="605246" y="1408113"/>
            <a:ext cx="8053105" cy="523562"/>
          </a:xfrm>
          <a:prstGeom prst="rect">
            <a:avLst/>
          </a:prstGeom>
          <a:solidFill>
            <a:srgbClr val="FFFF00"/>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dirty="0">
                <a:solidFill>
                  <a:srgbClr val="FF0000"/>
                </a:solidFill>
                <a:latin typeface="Nunito Black" pitchFamily="2" charset="0"/>
              </a:rPr>
              <a:t> Biết tin chồn mẹ bị ốm, hàng xóm đã làm gì?</a:t>
            </a:r>
            <a:endParaRPr lang="en-US" altLang="en-US" dirty="0">
              <a:solidFill>
                <a:srgbClr val="FF0000"/>
              </a:solidFill>
            </a:endParaRPr>
          </a:p>
        </p:txBody>
      </p:sp>
      <p:sp>
        <p:nvSpPr>
          <p:cNvPr id="10" name="TextBox 9">
            <a:extLst>
              <a:ext uri="{FF2B5EF4-FFF2-40B4-BE49-F238E27FC236}">
                <a16:creationId xmlns:a16="http://schemas.microsoft.com/office/drawing/2014/main" id="{78523B4C-7D9A-EB2A-9AE5-9781C8894D8E}"/>
              </a:ext>
            </a:extLst>
          </p:cNvPr>
          <p:cNvSpPr>
            <a:spLocks noChangeArrowheads="1"/>
          </p:cNvSpPr>
          <p:nvPr/>
        </p:nvSpPr>
        <p:spPr bwMode="auto">
          <a:xfrm>
            <a:off x="869156" y="2040373"/>
            <a:ext cx="11080750" cy="1585912"/>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212529"/>
                </a:solidFill>
                <a:latin typeface="Nunito Black" pitchFamily="2" charset="0"/>
              </a:rPr>
              <a:t>Biết tin chồn mẹ bị ốm, hàng xóm đã sẵn sàng giúp đỡ: voi giúp mẹ tưới cho cây; sóc rửa bát đĩa và lai dọn nhà cửa; chuột túi dỗ dành, chăm sóc hai chú chồn con.</a:t>
            </a:r>
            <a:endParaRPr lang="en-US" altLang="en-US">
              <a:latin typeface="Nunito Black" pitchFamily="2" charset="0"/>
            </a:endParaRPr>
          </a:p>
        </p:txBody>
      </p:sp>
      <p:sp>
        <p:nvSpPr>
          <p:cNvPr id="17421" name="TextBox 12">
            <a:extLst>
              <a:ext uri="{FF2B5EF4-FFF2-40B4-BE49-F238E27FC236}">
                <a16:creationId xmlns:a16="http://schemas.microsoft.com/office/drawing/2014/main" id="{0597BF52-B8E9-E31F-20C9-1C12781B3B04}"/>
              </a:ext>
            </a:extLst>
          </p:cNvPr>
          <p:cNvSpPr txBox="1">
            <a:spLocks noChangeArrowheads="1"/>
          </p:cNvSpPr>
          <p:nvPr/>
        </p:nvSpPr>
        <p:spPr bwMode="auto">
          <a:xfrm>
            <a:off x="605246" y="3921398"/>
            <a:ext cx="9862787" cy="523220"/>
          </a:xfrm>
          <a:prstGeom prst="rect">
            <a:avLst/>
          </a:prstGeom>
          <a:solidFill>
            <a:srgbClr val="FFFF00"/>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dirty="0">
                <a:solidFill>
                  <a:srgbClr val="FF0000"/>
                </a:solidFill>
                <a:latin typeface="Nunito Black" pitchFamily="2" charset="0"/>
              </a:rPr>
              <a:t> Khi được hàng xóm giúp đỡ, chồn mẹ cảm thấy thế nào?</a:t>
            </a:r>
            <a:endParaRPr lang="en-US" altLang="en-US" dirty="0">
              <a:solidFill>
                <a:srgbClr val="FF0000"/>
              </a:solidFill>
            </a:endParaRPr>
          </a:p>
        </p:txBody>
      </p:sp>
      <p:sp>
        <p:nvSpPr>
          <p:cNvPr id="14" name="TextBox 13">
            <a:extLst>
              <a:ext uri="{FF2B5EF4-FFF2-40B4-BE49-F238E27FC236}">
                <a16:creationId xmlns:a16="http://schemas.microsoft.com/office/drawing/2014/main" id="{60A43289-87F6-5669-F043-8F874FE3A6AE}"/>
              </a:ext>
            </a:extLst>
          </p:cNvPr>
          <p:cNvSpPr>
            <a:spLocks noChangeArrowheads="1"/>
          </p:cNvSpPr>
          <p:nvPr/>
        </p:nvSpPr>
        <p:spPr bwMode="auto">
          <a:xfrm>
            <a:off x="2556504" y="4860830"/>
            <a:ext cx="8967788" cy="109220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latin typeface="Nunito Black" pitchFamily="2" charset="0"/>
              </a:rPr>
              <a:t> Khi được hàng xóm giúp đỡ, chồn mẹ cảm thấy </a:t>
            </a:r>
            <a:r>
              <a:rPr lang="en-US" altLang="en-US">
                <a:latin typeface="Nunito Black" pitchFamily="2" charset="0"/>
              </a:rPr>
              <a:t> rất </a:t>
            </a:r>
            <a:r>
              <a:rPr lang="vi-VN" altLang="en-US">
                <a:latin typeface="Nunito Black" pitchFamily="2" charset="0"/>
              </a:rPr>
              <a:t>cảm động.</a:t>
            </a:r>
            <a:endParaRPr lang="en-US" altLang="en-US" sz="4000">
              <a:latin typeface="Nunito Black" pitchFamily="2" charset="0"/>
            </a:endParaRPr>
          </a:p>
        </p:txBody>
      </p:sp>
      <p:pic>
        <p:nvPicPr>
          <p:cNvPr id="17419" name="Picture 14" descr="A picture containing diagram&#10;&#10;Description automatically generated">
            <a:extLst>
              <a:ext uri="{FF2B5EF4-FFF2-40B4-BE49-F238E27FC236}">
                <a16:creationId xmlns:a16="http://schemas.microsoft.com/office/drawing/2014/main" id="{B84B98BA-6116-935F-1EE2-A68C0C1A5D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6263" y="0"/>
            <a:ext cx="1408112"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23"/>
                                        </p:tgtEl>
                                        <p:attrNameLst>
                                          <p:attrName>style.visibility</p:attrName>
                                        </p:attrNameLst>
                                      </p:cBhvr>
                                      <p:to>
                                        <p:strVal val="visible"/>
                                      </p:to>
                                    </p:set>
                                    <p:animEffect transition="in" filter="fade">
                                      <p:cBhvr>
                                        <p:cTn id="7" dur="500"/>
                                        <p:tgtEl>
                                          <p:spTgt spid="1742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421"/>
                                        </p:tgtEl>
                                        <p:attrNameLst>
                                          <p:attrName>style.visibility</p:attrName>
                                        </p:attrNameLst>
                                      </p:cBhvr>
                                      <p:to>
                                        <p:strVal val="visible"/>
                                      </p:to>
                                    </p:set>
                                    <p:animEffect transition="in" filter="fade">
                                      <p:cBhvr>
                                        <p:cTn id="30" dur="500"/>
                                        <p:tgtEl>
                                          <p:spTgt spid="17421"/>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80">
                                          <p:stCondLst>
                                            <p:cond delay="0"/>
                                          </p:stCondLst>
                                        </p:cTn>
                                        <p:tgtEl>
                                          <p:spTgt spid="14"/>
                                        </p:tgtEl>
                                      </p:cBhvr>
                                    </p:animEffect>
                                    <p:anim calcmode="lin" valueType="num">
                                      <p:cBhvr>
                                        <p:cTn id="3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1" dur="26">
                                          <p:stCondLst>
                                            <p:cond delay="650"/>
                                          </p:stCondLst>
                                        </p:cTn>
                                        <p:tgtEl>
                                          <p:spTgt spid="14"/>
                                        </p:tgtEl>
                                      </p:cBhvr>
                                      <p:to x="100000" y="60000"/>
                                    </p:animScale>
                                    <p:animScale>
                                      <p:cBhvr>
                                        <p:cTn id="42" dur="166" decel="50000">
                                          <p:stCondLst>
                                            <p:cond delay="676"/>
                                          </p:stCondLst>
                                        </p:cTn>
                                        <p:tgtEl>
                                          <p:spTgt spid="14"/>
                                        </p:tgtEl>
                                      </p:cBhvr>
                                      <p:to x="100000" y="100000"/>
                                    </p:animScale>
                                    <p:animScale>
                                      <p:cBhvr>
                                        <p:cTn id="43" dur="26">
                                          <p:stCondLst>
                                            <p:cond delay="1312"/>
                                          </p:stCondLst>
                                        </p:cTn>
                                        <p:tgtEl>
                                          <p:spTgt spid="14"/>
                                        </p:tgtEl>
                                      </p:cBhvr>
                                      <p:to x="100000" y="80000"/>
                                    </p:animScale>
                                    <p:animScale>
                                      <p:cBhvr>
                                        <p:cTn id="44" dur="166" decel="50000">
                                          <p:stCondLst>
                                            <p:cond delay="1338"/>
                                          </p:stCondLst>
                                        </p:cTn>
                                        <p:tgtEl>
                                          <p:spTgt spid="14"/>
                                        </p:tgtEl>
                                      </p:cBhvr>
                                      <p:to x="100000" y="100000"/>
                                    </p:animScale>
                                    <p:animScale>
                                      <p:cBhvr>
                                        <p:cTn id="45" dur="26">
                                          <p:stCondLst>
                                            <p:cond delay="1642"/>
                                          </p:stCondLst>
                                        </p:cTn>
                                        <p:tgtEl>
                                          <p:spTgt spid="14"/>
                                        </p:tgtEl>
                                      </p:cBhvr>
                                      <p:to x="100000" y="90000"/>
                                    </p:animScale>
                                    <p:animScale>
                                      <p:cBhvr>
                                        <p:cTn id="46" dur="166" decel="50000">
                                          <p:stCondLst>
                                            <p:cond delay="1668"/>
                                          </p:stCondLst>
                                        </p:cTn>
                                        <p:tgtEl>
                                          <p:spTgt spid="14"/>
                                        </p:tgtEl>
                                      </p:cBhvr>
                                      <p:to x="100000" y="100000"/>
                                    </p:animScale>
                                    <p:animScale>
                                      <p:cBhvr>
                                        <p:cTn id="47" dur="26">
                                          <p:stCondLst>
                                            <p:cond delay="1808"/>
                                          </p:stCondLst>
                                        </p:cTn>
                                        <p:tgtEl>
                                          <p:spTgt spid="14"/>
                                        </p:tgtEl>
                                      </p:cBhvr>
                                      <p:to x="100000" y="95000"/>
                                    </p:animScale>
                                    <p:animScale>
                                      <p:cBhvr>
                                        <p:cTn id="4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animBg="1"/>
      <p:bldP spid="10" grpId="0" animBg="1"/>
      <p:bldP spid="17421"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3" descr="A picture containing diagram&#10;&#10;Description automatically generated">
            <a:extLst>
              <a:ext uri="{FF2B5EF4-FFF2-40B4-BE49-F238E27FC236}">
                <a16:creationId xmlns:a16="http://schemas.microsoft.com/office/drawing/2014/main" id="{952BAC22-DF09-E4A7-84CE-1B3312F589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37863" y="0"/>
            <a:ext cx="1306512"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7">
            <a:extLst>
              <a:ext uri="{FF2B5EF4-FFF2-40B4-BE49-F238E27FC236}">
                <a16:creationId xmlns:a16="http://schemas.microsoft.com/office/drawing/2014/main" id="{E2C7F29F-0490-8D86-FBBA-EB84AC944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475"/>
            <a:ext cx="16573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8E339D6F-5B0B-DBD9-392C-CAB62D1F85C2}"/>
              </a:ext>
            </a:extLst>
          </p:cNvPr>
          <p:cNvGrpSpPr>
            <a:grpSpLocks/>
          </p:cNvGrpSpPr>
          <p:nvPr/>
        </p:nvGrpSpPr>
        <p:grpSpPr bwMode="auto">
          <a:xfrm>
            <a:off x="2295258" y="1257300"/>
            <a:ext cx="9712325" cy="5600700"/>
            <a:chOff x="2625911" y="63265"/>
            <a:chExt cx="7840908" cy="6779596"/>
          </a:xfrm>
        </p:grpSpPr>
        <p:pic>
          <p:nvPicPr>
            <p:cNvPr id="18443" name="Picture 6">
              <a:extLst>
                <a:ext uri="{FF2B5EF4-FFF2-40B4-BE49-F238E27FC236}">
                  <a16:creationId xmlns:a16="http://schemas.microsoft.com/office/drawing/2014/main" id="{8109013E-4A77-E6ED-2A37-D3089A65F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4260" y="490433"/>
              <a:ext cx="3782559" cy="324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7">
              <a:extLst>
                <a:ext uri="{FF2B5EF4-FFF2-40B4-BE49-F238E27FC236}">
                  <a16:creationId xmlns:a16="http://schemas.microsoft.com/office/drawing/2014/main" id="{21C7E3EB-C375-4A85-8D08-23A8577AB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5911" y="3741245"/>
              <a:ext cx="3972479" cy="310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8">
              <a:extLst>
                <a:ext uri="{FF2B5EF4-FFF2-40B4-BE49-F238E27FC236}">
                  <a16:creationId xmlns:a16="http://schemas.microsoft.com/office/drawing/2014/main" id="{5E73D7B8-61AC-75C5-DA6C-D4E820C1D7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4260" y="3693117"/>
              <a:ext cx="3782559" cy="310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9">
              <a:extLst>
                <a:ext uri="{FF2B5EF4-FFF2-40B4-BE49-F238E27FC236}">
                  <a16:creationId xmlns:a16="http://schemas.microsoft.com/office/drawing/2014/main" id="{3530E375-F8A7-AA1F-7818-9A2B24DF14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5911" y="63265"/>
              <a:ext cx="3972479" cy="367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a:extLst>
              <a:ext uri="{FF2B5EF4-FFF2-40B4-BE49-F238E27FC236}">
                <a16:creationId xmlns:a16="http://schemas.microsoft.com/office/drawing/2014/main" id="{2EE4D16F-D23D-15CB-0595-1E49D0C91987}"/>
              </a:ext>
            </a:extLst>
          </p:cNvPr>
          <p:cNvSpPr>
            <a:spLocks noChangeArrowheads="1"/>
          </p:cNvSpPr>
          <p:nvPr/>
        </p:nvSpPr>
        <p:spPr bwMode="auto">
          <a:xfrm>
            <a:off x="201832" y="2300320"/>
            <a:ext cx="1660525" cy="2281237"/>
          </a:xfrm>
          <a:prstGeom prst="roundRect">
            <a:avLst>
              <a:gd name="adj" fmla="val 22593"/>
            </a:avLst>
          </a:prstGeom>
          <a:solidFill>
            <a:srgbClr val="FFFFCC"/>
          </a:solidFill>
          <a:ln w="38100">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200">
                <a:latin typeface="Nunito Black" pitchFamily="2" charset="0"/>
              </a:rPr>
              <a:t> </a:t>
            </a:r>
            <a:r>
              <a:rPr lang="en-US" altLang="en-US" sz="3200">
                <a:solidFill>
                  <a:srgbClr val="002060"/>
                </a:solidFill>
                <a:latin typeface="Nunito Black" pitchFamily="2" charset="0"/>
              </a:rPr>
              <a:t>GIÚP ĐỠ HÀNG XÓM</a:t>
            </a:r>
            <a:endParaRPr lang="vi-VN" altLang="en-US" sz="3200">
              <a:solidFill>
                <a:srgbClr val="002060"/>
              </a:solidFill>
              <a:latin typeface="Nunito Black" pitchFamily="2" charset="0"/>
            </a:endParaRPr>
          </a:p>
        </p:txBody>
      </p:sp>
      <p:sp>
        <p:nvSpPr>
          <p:cNvPr id="18440" name="TextBox 11">
            <a:extLst>
              <a:ext uri="{FF2B5EF4-FFF2-40B4-BE49-F238E27FC236}">
                <a16:creationId xmlns:a16="http://schemas.microsoft.com/office/drawing/2014/main" id="{D6FA0354-2FD9-E2BF-D9F1-1CB7949DC09C}"/>
              </a:ext>
            </a:extLst>
          </p:cNvPr>
          <p:cNvSpPr>
            <a:spLocks noChangeArrowheads="1"/>
          </p:cNvSpPr>
          <p:nvPr/>
        </p:nvSpPr>
        <p:spPr bwMode="auto">
          <a:xfrm>
            <a:off x="282575" y="484188"/>
            <a:ext cx="10555288" cy="5778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itchFamily="2" charset="0"/>
              </a:rPr>
              <a:t>2. Tìm hiểu vì sao phải quan tâm đến hàng xóm láng giềng.</a:t>
            </a:r>
          </a:p>
        </p:txBody>
      </p:sp>
      <p:pic>
        <p:nvPicPr>
          <p:cNvPr id="18442" name="Picture 2">
            <a:extLst>
              <a:ext uri="{FF2B5EF4-FFF2-40B4-BE49-F238E27FC236}">
                <a16:creationId xmlns:a16="http://schemas.microsoft.com/office/drawing/2014/main" id="{C332E247-A393-E5F9-C58B-AE4E09D751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826000"/>
            <a:ext cx="2064190" cy="206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17">
            <a:extLst>
              <a:ext uri="{FF2B5EF4-FFF2-40B4-BE49-F238E27FC236}">
                <a16:creationId xmlns:a16="http://schemas.microsoft.com/office/drawing/2014/main" id="{E8C136A4-5716-1112-A674-B14B0603A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475"/>
            <a:ext cx="16573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4">
            <a:extLst>
              <a:ext uri="{FF2B5EF4-FFF2-40B4-BE49-F238E27FC236}">
                <a16:creationId xmlns:a16="http://schemas.microsoft.com/office/drawing/2014/main" id="{C6270A6C-28AF-11EB-970A-D0D207D99EBA}"/>
              </a:ext>
            </a:extLst>
          </p:cNvPr>
          <p:cNvSpPr>
            <a:spLocks noChangeArrowheads="1"/>
          </p:cNvSpPr>
          <p:nvPr/>
        </p:nvSpPr>
        <p:spPr bwMode="auto">
          <a:xfrm>
            <a:off x="339725" y="1989138"/>
            <a:ext cx="1660525" cy="2281237"/>
          </a:xfrm>
          <a:prstGeom prst="roundRect">
            <a:avLst>
              <a:gd name="adj" fmla="val 22593"/>
            </a:avLst>
          </a:prstGeom>
          <a:solidFill>
            <a:srgbClr val="FFFFCC"/>
          </a:solidFill>
          <a:ln w="57150">
            <a:solidFill>
              <a:srgbClr val="00B050"/>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200">
                <a:latin typeface="Nunito Black" pitchFamily="2" charset="0"/>
              </a:rPr>
              <a:t> </a:t>
            </a:r>
            <a:r>
              <a:rPr lang="en-US" altLang="en-US" sz="3200">
                <a:solidFill>
                  <a:srgbClr val="002060"/>
                </a:solidFill>
                <a:latin typeface="Nunito Black" pitchFamily="2" charset="0"/>
              </a:rPr>
              <a:t>GIÚP ĐỠ HÀNG XÓM</a:t>
            </a:r>
            <a:endParaRPr lang="vi-VN" altLang="en-US" sz="3200">
              <a:solidFill>
                <a:srgbClr val="002060"/>
              </a:solidFill>
              <a:latin typeface="Nunito Black" pitchFamily="2" charset="0"/>
            </a:endParaRPr>
          </a:p>
        </p:txBody>
      </p:sp>
      <p:sp>
        <p:nvSpPr>
          <p:cNvPr id="19462" name="TextBox 5">
            <a:extLst>
              <a:ext uri="{FF2B5EF4-FFF2-40B4-BE49-F238E27FC236}">
                <a16:creationId xmlns:a16="http://schemas.microsoft.com/office/drawing/2014/main" id="{B4F2EF0B-C01E-428F-CD93-9344CFC3FEE2}"/>
              </a:ext>
            </a:extLst>
          </p:cNvPr>
          <p:cNvSpPr>
            <a:spLocks noChangeArrowheads="1"/>
          </p:cNvSpPr>
          <p:nvPr/>
        </p:nvSpPr>
        <p:spPr bwMode="auto">
          <a:xfrm>
            <a:off x="258763" y="547688"/>
            <a:ext cx="10555287" cy="579437"/>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itchFamily="2" charset="0"/>
              </a:rPr>
              <a:t>2. Tìm hiểu vì sao phải quan tâm đến hàng xóm láng giềng.</a:t>
            </a:r>
          </a:p>
        </p:txBody>
      </p:sp>
      <p:sp>
        <p:nvSpPr>
          <p:cNvPr id="19463" name="TextBox 6">
            <a:extLst>
              <a:ext uri="{FF2B5EF4-FFF2-40B4-BE49-F238E27FC236}">
                <a16:creationId xmlns:a16="http://schemas.microsoft.com/office/drawing/2014/main" id="{8E73C3E1-EC3F-E4E5-D0AA-B166EF3830AD}"/>
              </a:ext>
            </a:extLst>
          </p:cNvPr>
          <p:cNvSpPr txBox="1">
            <a:spLocks noChangeArrowheads="1"/>
          </p:cNvSpPr>
          <p:nvPr/>
        </p:nvSpPr>
        <p:spPr bwMode="auto">
          <a:xfrm>
            <a:off x="1360488" y="1331913"/>
            <a:ext cx="9383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B0F0"/>
                </a:solidFill>
                <a:latin typeface="Nunito Black" pitchFamily="2" charset="0"/>
              </a:rPr>
              <a:t>b. Kể chuyện theo tranh và trả lời câu hỏi</a:t>
            </a:r>
            <a:endParaRPr lang="en-US" altLang="en-US"/>
          </a:p>
        </p:txBody>
      </p:sp>
      <p:pic>
        <p:nvPicPr>
          <p:cNvPr id="19464" name="Picture 7" descr="A picture containing diagram&#10;&#10;Description automatically generated">
            <a:extLst>
              <a:ext uri="{FF2B5EF4-FFF2-40B4-BE49-F238E27FC236}">
                <a16:creationId xmlns:a16="http://schemas.microsoft.com/office/drawing/2014/main" id="{F3699581-7148-BB0F-A6DD-B99643488F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7863" y="0"/>
            <a:ext cx="1306512"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
            <a:extLst>
              <a:ext uri="{FF2B5EF4-FFF2-40B4-BE49-F238E27FC236}">
                <a16:creationId xmlns:a16="http://schemas.microsoft.com/office/drawing/2014/main" id="{51F13722-F0AE-2806-83C2-5255CED0FF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5" y="4835525"/>
            <a:ext cx="1963738"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739CAC8-6380-8383-7699-A457390616DC}"/>
              </a:ext>
            </a:extLst>
          </p:cNvPr>
          <p:cNvSpPr txBox="1">
            <a:spLocks noChangeArrowheads="1"/>
          </p:cNvSpPr>
          <p:nvPr/>
        </p:nvSpPr>
        <p:spPr bwMode="auto">
          <a:xfrm>
            <a:off x="2147888" y="1946275"/>
            <a:ext cx="9996487" cy="48942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a:latin typeface="Nunito Black" pitchFamily="2" charset="0"/>
              </a:rPr>
              <a:t>1. </a:t>
            </a:r>
            <a:r>
              <a:rPr lang="vi-VN" altLang="en-US" sz="2400">
                <a:latin typeface="Nunito Black" pitchFamily="2" charset="0"/>
              </a:rPr>
              <a:t>Trên đường đi học bơi về, Kiên và Hải nhìn thấy bà Lan hàng xóm đang xách đồ khá nặng. Trời nắng, nóng làm bà toát mồ hôi và nhìn có vẻ mệt mỏi.</a:t>
            </a:r>
            <a:endParaRPr lang="en-US" altLang="en-US" sz="2400">
              <a:latin typeface="Nunito Black" pitchFamily="2" charset="0"/>
            </a:endParaRPr>
          </a:p>
          <a:p>
            <a:pPr algn="just" eaLnBrk="1" hangingPunct="1">
              <a:lnSpc>
                <a:spcPct val="100000"/>
              </a:lnSpc>
              <a:spcBef>
                <a:spcPct val="0"/>
              </a:spcBef>
              <a:buFontTx/>
              <a:buNone/>
            </a:pPr>
            <a:r>
              <a:rPr lang="en-US" altLang="en-US" sz="2400">
                <a:latin typeface="Nunito Black" pitchFamily="2" charset="0"/>
              </a:rPr>
              <a:t>    2. </a:t>
            </a:r>
            <a:r>
              <a:rPr lang="vi-VN" altLang="en-US" sz="2400">
                <a:latin typeface="Nunito Black" pitchFamily="2" charset="0"/>
              </a:rPr>
              <a:t>Kiên bảo Hải: “Bà Lan xóm mình kìa, chúng mình xách đồ giúp bà đi!”. </a:t>
            </a:r>
            <a:endParaRPr lang="en-US" altLang="en-US" sz="2400">
              <a:latin typeface="Nunito Black" pitchFamily="2" charset="0"/>
            </a:endParaRPr>
          </a:p>
          <a:p>
            <a:pPr algn="just" eaLnBrk="1" hangingPunct="1">
              <a:lnSpc>
                <a:spcPct val="100000"/>
              </a:lnSpc>
              <a:spcBef>
                <a:spcPct val="0"/>
              </a:spcBef>
              <a:buFontTx/>
              <a:buNone/>
            </a:pPr>
            <a:r>
              <a:rPr lang="en-US" altLang="en-US" sz="2400">
                <a:latin typeface="Nunito Black" pitchFamily="2" charset="0"/>
              </a:rPr>
              <a:t>    3. </a:t>
            </a:r>
            <a:r>
              <a:rPr lang="vi-VN" altLang="en-US" sz="2400">
                <a:latin typeface="Nunito Black" pitchFamily="2" charset="0"/>
              </a:rPr>
              <a:t>Nói rồi, hai bạn đến gần bà và nói: “Bà để chúng cháu xách giúp ạ!”. Bà Lan đưa túi đồ cho hai bạn và nói: “Hôm nay nắng nóng quá làm bà thấy mệt hơn, may quá gặp các cháu, các cháu mang giúp bà nhé!”. Bà Lan và hai bạn vừa đi về nhà vừa chuyện trò vui vẻ. </a:t>
            </a:r>
            <a:endParaRPr lang="en-US" altLang="en-US" sz="2400">
              <a:latin typeface="Nunito Black" pitchFamily="2" charset="0"/>
            </a:endParaRPr>
          </a:p>
          <a:p>
            <a:pPr algn="just" eaLnBrk="1" hangingPunct="1">
              <a:lnSpc>
                <a:spcPct val="100000"/>
              </a:lnSpc>
              <a:spcBef>
                <a:spcPct val="0"/>
              </a:spcBef>
              <a:buFontTx/>
              <a:buNone/>
            </a:pPr>
            <a:r>
              <a:rPr lang="en-US" altLang="en-US" sz="2400">
                <a:latin typeface="Nunito Black" pitchFamily="2" charset="0"/>
              </a:rPr>
              <a:t>   4. </a:t>
            </a:r>
            <a:r>
              <a:rPr lang="vi-VN" altLang="en-US" sz="2400">
                <a:latin typeface="Nunito Black" pitchFamily="2" charset="0"/>
              </a:rPr>
              <a:t>Hải và Kiên mang đồ đến tận cửa nhà bà, bà nói: “Cảm ơn các cháu, các cháu ngoan quá!”. Hai bạn chào bà và tiếp tục đi về nhà, cả hai cảm thấy rất vui vì đã giúp đỡ được hàng xóm.</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17">
            <a:extLst>
              <a:ext uri="{FF2B5EF4-FFF2-40B4-BE49-F238E27FC236}">
                <a16:creationId xmlns:a16="http://schemas.microsoft.com/office/drawing/2014/main" id="{FC6F1C93-000C-D23E-69F0-428498373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2224088"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A9F8ECBA-80FC-3B85-546F-0C6186FC105E}"/>
              </a:ext>
            </a:extLst>
          </p:cNvPr>
          <p:cNvGrpSpPr>
            <a:grpSpLocks/>
          </p:cNvGrpSpPr>
          <p:nvPr/>
        </p:nvGrpSpPr>
        <p:grpSpPr bwMode="auto">
          <a:xfrm>
            <a:off x="395287" y="1331119"/>
            <a:ext cx="12390438" cy="849312"/>
            <a:chOff x="3409915" y="3004620"/>
            <a:chExt cx="11584032" cy="848759"/>
          </a:xfrm>
        </p:grpSpPr>
        <p:pic>
          <p:nvPicPr>
            <p:cNvPr id="20494" name="Picture 6">
              <a:extLst>
                <a:ext uri="{FF2B5EF4-FFF2-40B4-BE49-F238E27FC236}">
                  <a16:creationId xmlns:a16="http://schemas.microsoft.com/office/drawing/2014/main" id="{9292F81F-482B-FB89-9F5F-8269B9440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915" y="3004620"/>
              <a:ext cx="959467" cy="84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Box 7">
              <a:extLst>
                <a:ext uri="{FF2B5EF4-FFF2-40B4-BE49-F238E27FC236}">
                  <a16:creationId xmlns:a16="http://schemas.microsoft.com/office/drawing/2014/main" id="{51AB3391-FC5F-6700-3927-62D20FA2BEF9}"/>
                </a:ext>
              </a:extLst>
            </p:cNvPr>
            <p:cNvSpPr txBox="1">
              <a:spLocks noChangeArrowheads="1"/>
            </p:cNvSpPr>
            <p:nvPr/>
          </p:nvSpPr>
          <p:spPr bwMode="auto">
            <a:xfrm>
              <a:off x="4138863" y="3175381"/>
              <a:ext cx="1085508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dirty="0">
                  <a:solidFill>
                    <a:srgbClr val="002060"/>
                  </a:solidFill>
                  <a:latin typeface="Nunito Black" pitchFamily="2" charset="0"/>
                </a:rPr>
                <a:t> </a:t>
              </a:r>
              <a:r>
                <a:rPr lang="en-US" altLang="en-US" sz="2700" dirty="0" err="1">
                  <a:solidFill>
                    <a:srgbClr val="002060"/>
                  </a:solidFill>
                  <a:latin typeface="Nunito Black" pitchFamily="2" charset="0"/>
                </a:rPr>
                <a:t>Các</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bạn</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đã</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làm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gì</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giúp</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bà</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hàng</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xóm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Việc</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làm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đó</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có</a:t>
              </a:r>
              <a:r>
                <a:rPr lang="en-US" altLang="en-US" sz="2700" dirty="0">
                  <a:solidFill>
                    <a:srgbClr val="002060"/>
                  </a:solidFill>
                  <a:latin typeface="Nunito Black" pitchFamily="2" charset="0"/>
                </a:rPr>
                <a:t> ý </a:t>
              </a:r>
              <a:r>
                <a:rPr lang="en-US" altLang="en-US" sz="2700" dirty="0" err="1">
                  <a:solidFill>
                    <a:srgbClr val="002060"/>
                  </a:solidFill>
                  <a:latin typeface="Nunito Black" pitchFamily="2" charset="0"/>
                </a:rPr>
                <a:t>nghĩa</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gì</a:t>
              </a:r>
              <a:r>
                <a:rPr lang="en-US" altLang="en-US" sz="2700" dirty="0">
                  <a:solidFill>
                    <a:srgbClr val="002060"/>
                  </a:solidFill>
                  <a:latin typeface="Nunito Black" pitchFamily="2" charset="0"/>
                </a:rPr>
                <a:t>?</a:t>
              </a:r>
            </a:p>
          </p:txBody>
        </p:sp>
      </p:grpSp>
      <p:sp>
        <p:nvSpPr>
          <p:cNvPr id="9" name="TextBox 8">
            <a:extLst>
              <a:ext uri="{FF2B5EF4-FFF2-40B4-BE49-F238E27FC236}">
                <a16:creationId xmlns:a16="http://schemas.microsoft.com/office/drawing/2014/main" id="{66014692-FDA2-411D-F742-DBB89D5D87F6}"/>
              </a:ext>
            </a:extLst>
          </p:cNvPr>
          <p:cNvSpPr>
            <a:spLocks noChangeArrowheads="1"/>
          </p:cNvSpPr>
          <p:nvPr/>
        </p:nvSpPr>
        <p:spPr bwMode="auto">
          <a:xfrm>
            <a:off x="1049338" y="2087563"/>
            <a:ext cx="11082337" cy="1531937"/>
          </a:xfrm>
          <a:prstGeom prst="roundRect">
            <a:avLst>
              <a:gd name="adj" fmla="val 22593"/>
            </a:avLst>
          </a:prstGeom>
          <a:solidFill>
            <a:srgbClr val="FFFF99"/>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2700" dirty="0">
                <a:solidFill>
                  <a:srgbClr val="00B050"/>
                </a:solidFill>
                <a:latin typeface="Nunito Black" pitchFamily="2" charset="0"/>
              </a:rPr>
              <a:t>Các bạn nhỏ thấy bà hàng xóm xách đồ nặng nên đã giúp bà xách bớt đồ về nhà. Việc làm đó thể hiện sự ngoan ngoãn, biết quan tâm tới mọi người xung quanh.</a:t>
            </a:r>
            <a:endParaRPr lang="en-US" altLang="en-US" sz="2700" dirty="0">
              <a:solidFill>
                <a:srgbClr val="00B050"/>
              </a:solidFill>
              <a:latin typeface="Nunito Black" pitchFamily="2" charset="0"/>
            </a:endParaRPr>
          </a:p>
        </p:txBody>
      </p:sp>
      <p:grpSp>
        <p:nvGrpSpPr>
          <p:cNvPr id="10" name="Group 9">
            <a:extLst>
              <a:ext uri="{FF2B5EF4-FFF2-40B4-BE49-F238E27FC236}">
                <a16:creationId xmlns:a16="http://schemas.microsoft.com/office/drawing/2014/main" id="{C473D9AB-361A-7DD2-A261-A4BC14727DF1}"/>
              </a:ext>
            </a:extLst>
          </p:cNvPr>
          <p:cNvGrpSpPr>
            <a:grpSpLocks/>
          </p:cNvGrpSpPr>
          <p:nvPr/>
        </p:nvGrpSpPr>
        <p:grpSpPr bwMode="auto">
          <a:xfrm>
            <a:off x="554771" y="3543300"/>
            <a:ext cx="10768012" cy="849313"/>
            <a:chOff x="3409915" y="3004620"/>
            <a:chExt cx="8782085" cy="848759"/>
          </a:xfrm>
        </p:grpSpPr>
        <p:pic>
          <p:nvPicPr>
            <p:cNvPr id="20492" name="Picture 10">
              <a:extLst>
                <a:ext uri="{FF2B5EF4-FFF2-40B4-BE49-F238E27FC236}">
                  <a16:creationId xmlns:a16="http://schemas.microsoft.com/office/drawing/2014/main" id="{2CD15651-93FE-D5FA-275A-406FB9A3C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915" y="3004620"/>
              <a:ext cx="782558" cy="84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Box 11">
              <a:extLst>
                <a:ext uri="{FF2B5EF4-FFF2-40B4-BE49-F238E27FC236}">
                  <a16:creationId xmlns:a16="http://schemas.microsoft.com/office/drawing/2014/main" id="{A2A2A274-FB91-BFA3-6685-0ACCD2FB1E90}"/>
                </a:ext>
              </a:extLst>
            </p:cNvPr>
            <p:cNvSpPr txBox="1">
              <a:spLocks noChangeArrowheads="1"/>
            </p:cNvSpPr>
            <p:nvPr/>
          </p:nvSpPr>
          <p:spPr bwMode="auto">
            <a:xfrm>
              <a:off x="4138863" y="3175381"/>
              <a:ext cx="8053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dirty="0">
                  <a:solidFill>
                    <a:srgbClr val="002060"/>
                  </a:solidFill>
                  <a:latin typeface="Nunito Black" pitchFamily="2" charset="0"/>
                </a:rPr>
                <a:t> </a:t>
              </a:r>
              <a:r>
                <a:rPr lang="en-US" altLang="en-US" sz="2700" dirty="0">
                  <a:solidFill>
                    <a:srgbClr val="002060"/>
                  </a:solidFill>
                  <a:latin typeface="Nunito Black" pitchFamily="2" charset="0"/>
                </a:rPr>
                <a:t>Theo </a:t>
              </a:r>
              <a:r>
                <a:rPr lang="en-US" altLang="en-US" sz="2700" dirty="0" err="1">
                  <a:solidFill>
                    <a:srgbClr val="002060"/>
                  </a:solidFill>
                  <a:latin typeface="Nunito Black" pitchFamily="2" charset="0"/>
                </a:rPr>
                <a:t>em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vì</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sao</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phải</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quan</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tâm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làng</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xóm</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láng</a:t>
              </a:r>
              <a:r>
                <a:rPr lang="en-US" altLang="en-US" sz="2700" dirty="0">
                  <a:solidFill>
                    <a:srgbClr val="002060"/>
                  </a:solidFill>
                  <a:latin typeface="Nunito Black" pitchFamily="2" charset="0"/>
                </a:rPr>
                <a:t> </a:t>
              </a:r>
              <a:r>
                <a:rPr lang="en-US" altLang="en-US" sz="2700" dirty="0" err="1">
                  <a:solidFill>
                    <a:srgbClr val="002060"/>
                  </a:solidFill>
                  <a:latin typeface="Nunito Black" pitchFamily="2" charset="0"/>
                </a:rPr>
                <a:t>giềng</a:t>
              </a:r>
              <a:r>
                <a:rPr lang="en-US" altLang="en-US" sz="2700" dirty="0">
                  <a:solidFill>
                    <a:srgbClr val="002060"/>
                  </a:solidFill>
                  <a:latin typeface="Nunito Black" pitchFamily="2" charset="0"/>
                </a:rPr>
                <a:t>?</a:t>
              </a:r>
            </a:p>
          </p:txBody>
        </p:sp>
      </p:grpSp>
      <p:sp>
        <p:nvSpPr>
          <p:cNvPr id="13" name="TextBox 12">
            <a:extLst>
              <a:ext uri="{FF2B5EF4-FFF2-40B4-BE49-F238E27FC236}">
                <a16:creationId xmlns:a16="http://schemas.microsoft.com/office/drawing/2014/main" id="{346562AF-184B-0F48-89AA-A221E95B1DB2}"/>
              </a:ext>
            </a:extLst>
          </p:cNvPr>
          <p:cNvSpPr>
            <a:spLocks noChangeArrowheads="1"/>
          </p:cNvSpPr>
          <p:nvPr/>
        </p:nvSpPr>
        <p:spPr bwMode="auto">
          <a:xfrm>
            <a:off x="2209800" y="4305418"/>
            <a:ext cx="9829800" cy="2484437"/>
          </a:xfrm>
          <a:prstGeom prst="roundRect">
            <a:avLst>
              <a:gd name="adj" fmla="val 22593"/>
            </a:avLst>
          </a:prstGeom>
          <a:solidFill>
            <a:srgbClr val="FFFF99"/>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2700" dirty="0">
                <a:latin typeface="Nunito Black" pitchFamily="2" charset="0"/>
              </a:rPr>
              <a:t> </a:t>
            </a:r>
            <a:r>
              <a:rPr lang="vi-VN" altLang="en-US" sz="2700" dirty="0">
                <a:solidFill>
                  <a:srgbClr val="7030A0"/>
                </a:solidFill>
                <a:latin typeface="Nunito Black" pitchFamily="2" charset="0"/>
              </a:rPr>
              <a:t>Theo em, phải quan tâm hàng xóm láng giềng vì họ là những người sống bên cạnh, gần gũi với gia đình mình. Chính vì vậy chúng ta cần biết quan tâm, giúp đỡ hàng xóm láng giềng mỗi khi họ gặp hoạn nạn, khó khăn, đúng như câu “Hàng xóm tắt lửa tối đèn có nhau”.</a:t>
            </a:r>
            <a:endParaRPr lang="en-US" altLang="en-US" sz="2700" dirty="0">
              <a:solidFill>
                <a:srgbClr val="7030A0"/>
              </a:solidFill>
              <a:latin typeface="Nunito Black" pitchFamily="2" charset="0"/>
            </a:endParaRPr>
          </a:p>
        </p:txBody>
      </p:sp>
      <p:pic>
        <p:nvPicPr>
          <p:cNvPr id="20490" name="Picture 2">
            <a:extLst>
              <a:ext uri="{FF2B5EF4-FFF2-40B4-BE49-F238E27FC236}">
                <a16:creationId xmlns:a16="http://schemas.microsoft.com/office/drawing/2014/main" id="{5C574166-B8B8-F898-EECB-0490F33FB5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9" y="4723562"/>
            <a:ext cx="2136165" cy="213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5">
            <a:extLst>
              <a:ext uri="{FF2B5EF4-FFF2-40B4-BE49-F238E27FC236}">
                <a16:creationId xmlns:a16="http://schemas.microsoft.com/office/drawing/2014/main" id="{B4F2EF0B-C01E-428F-CD93-9344CFC3FEE2}"/>
              </a:ext>
            </a:extLst>
          </p:cNvPr>
          <p:cNvSpPr>
            <a:spLocks noChangeArrowheads="1"/>
          </p:cNvSpPr>
          <p:nvPr/>
        </p:nvSpPr>
        <p:spPr bwMode="auto">
          <a:xfrm>
            <a:off x="361462" y="733426"/>
            <a:ext cx="10555287" cy="579437"/>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itchFamily="2" charset="0"/>
              </a:rPr>
              <a:t>2. Tìm hiểu vì sao phải quan tâm đến hàng xóm láng giềng.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ình ảnh Vẽ Tay Hoạt Hình Giúp ông Già Băng Qua đường Tình Nguyện Tôn Trọng  Người Cao Tuổi Chăm Sóc Người Già PNG , Tình Nguyện, Băng, Chăm Sóc Người  Già"/>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589" y="2085787"/>
            <a:ext cx="6667686" cy="53822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85233" l="3256" r="95814">
                        <a14:foregroundMark x1="54535" y1="28953" x2="64419" y2="69302"/>
                        <a14:foregroundMark x1="75698" y1="35465" x2="86279" y2="50465"/>
                      </a14:backgroundRemoval>
                    </a14:imgEffect>
                  </a14:imgLayer>
                </a14:imgProps>
              </a:ext>
            </a:extLst>
          </a:blip>
          <a:stretch>
            <a:fillRect/>
          </a:stretch>
        </p:blipFill>
        <p:spPr>
          <a:xfrm>
            <a:off x="6427960" y="2179812"/>
            <a:ext cx="5420574" cy="5194236"/>
          </a:xfrm>
          <a:prstGeom prst="rect">
            <a:avLst/>
          </a:prstGeom>
        </p:spPr>
      </p:pic>
      <p:sp>
        <p:nvSpPr>
          <p:cNvPr id="5" name="矩形 26">
            <a:extLst>
              <a:ext uri="{FF2B5EF4-FFF2-40B4-BE49-F238E27FC236}">
                <a16:creationId xmlns:a16="http://schemas.microsoft.com/office/drawing/2014/main" id="{9316AEA6-4290-25B1-CB2B-D708812A8927}"/>
              </a:ext>
            </a:extLst>
          </p:cNvPr>
          <p:cNvSpPr/>
          <p:nvPr/>
        </p:nvSpPr>
        <p:spPr>
          <a:xfrm>
            <a:off x="1763430" y="900762"/>
            <a:ext cx="8968351" cy="156966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a:ln w="9525">
                  <a:solidFill>
                    <a:srgbClr val="217875"/>
                  </a:solidFill>
                </a:ln>
                <a:solidFill>
                  <a:srgbClr val="FF0000"/>
                </a:solidFill>
                <a:latin typeface="Sigmar One" panose="00000500000000000000" pitchFamily="2" charset="0"/>
                <a:cs typeface="+mn-ea"/>
                <a:sym typeface="+mn-lt"/>
              </a:rPr>
              <a:t>LUYỆN TẬP</a:t>
            </a:r>
            <a:endParaRPr lang="zh-CN" altLang="en-US" sz="9600" dirty="0">
              <a:ln w="9525">
                <a:solidFill>
                  <a:srgbClr val="217875"/>
                </a:solidFill>
              </a:ln>
              <a:solidFill>
                <a:srgbClr val="FF0000"/>
              </a:solidFill>
              <a:latin typeface="Sigmar One" panose="00000500000000000000" pitchFamily="2" charset="0"/>
              <a:cs typeface="+mn-ea"/>
              <a:sym typeface="+mn-lt"/>
            </a:endParaRPr>
          </a:p>
        </p:txBody>
      </p:sp>
    </p:spTree>
    <p:extLst>
      <p:ext uri="{BB962C8B-B14F-4D97-AF65-F5344CB8AC3E}">
        <p14:creationId xmlns:p14="http://schemas.microsoft.com/office/powerpoint/2010/main" val="32080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E5A02-55A6-E999-B406-18CF1EC1F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1349375"/>
            <a:ext cx="426085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a:solidFill>
                  <a:srgbClr val="FF0000"/>
                </a:solidFill>
                <a:latin typeface="Nunito Black" pitchFamily="2" charset="0"/>
              </a:rPr>
              <a:t>ý kiến nào dưới đây? Vì sao?</a:t>
            </a:r>
          </a:p>
        </p:txBody>
      </p:sp>
      <p:pic>
        <p:nvPicPr>
          <p:cNvPr id="22532" name="Picture 3">
            <a:extLst>
              <a:ext uri="{FF2B5EF4-FFF2-40B4-BE49-F238E27FC236}">
                <a16:creationId xmlns:a16="http://schemas.microsoft.com/office/drawing/2014/main" id="{92CD80C6-C3DF-6335-1958-CFFF3BB03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4E1B2FF-AF72-D394-5998-590A64EF5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813" y="1443038"/>
            <a:ext cx="4384675"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C85AF6F-F1DF-D35B-8911-4A745A971DE9}"/>
              </a:ext>
            </a:extLst>
          </p:cNvPr>
          <p:cNvPicPr>
            <a:picLocks noChangeAspect="1"/>
          </p:cNvPicPr>
          <p:nvPr/>
        </p:nvPicPr>
        <p:blipFill>
          <a:blip r:embed="rId5"/>
          <a:stretch>
            <a:fillRect/>
          </a:stretch>
        </p:blipFill>
        <p:spPr>
          <a:xfrm>
            <a:off x="4738813" y="3907268"/>
            <a:ext cx="4486901" cy="2867425"/>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par>
                                <p:cTn id="16" presetID="3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par>
                                <p:cTn id="22" presetID="3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57E793-2A2D-00A0-E873-A90522F9C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1339850"/>
            <a:ext cx="4976812"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a:extLst>
              <a:ext uri="{FF2B5EF4-FFF2-40B4-BE49-F238E27FC236}">
                <a16:creationId xmlns:a16="http://schemas.microsoft.com/office/drawing/2014/main" id="{262DBF69-4F19-B8D7-472F-242A2296B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D5EF3A-9E79-2C98-198D-C71147681FB6}"/>
              </a:ext>
            </a:extLst>
          </p:cNvPr>
          <p:cNvSpPr>
            <a:spLocks noChangeArrowheads="1"/>
          </p:cNvSpPr>
          <p:nvPr/>
        </p:nvSpPr>
        <p:spPr bwMode="auto">
          <a:xfrm>
            <a:off x="5448300" y="1692275"/>
            <a:ext cx="6407150" cy="2643187"/>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2400">
                <a:latin typeface="Nunito Black" pitchFamily="2" charset="0"/>
              </a:rPr>
              <a:t> </a:t>
            </a:r>
            <a:r>
              <a:rPr lang="en-US" altLang="en-US" sz="2400">
                <a:solidFill>
                  <a:srgbClr val="FF0000"/>
                </a:solidFill>
                <a:latin typeface="Nunito Black" pitchFamily="2" charset="0"/>
              </a:rPr>
              <a:t>ĐỒNG Ý</a:t>
            </a:r>
          </a:p>
          <a:p>
            <a:pPr algn="just" eaLnBrk="1" hangingPunct="1">
              <a:lnSpc>
                <a:spcPct val="100000"/>
              </a:lnSpc>
              <a:spcBef>
                <a:spcPct val="0"/>
              </a:spcBef>
              <a:buFontTx/>
              <a:buNone/>
            </a:pPr>
            <a:r>
              <a:rPr lang="en-US" altLang="en-US" sz="2400">
                <a:latin typeface="Nunito Black" pitchFamily="2" charset="0"/>
              </a:rPr>
              <a:t>Vì </a:t>
            </a:r>
            <a:r>
              <a:rPr lang="vi-VN" altLang="en-US" sz="2400">
                <a:latin typeface="Nunito Black" pitchFamily="2" charset="0"/>
              </a:rPr>
              <a:t>dù là người lớn hay trẻ nhỏ cũng nên biết quan tâm, giúp đỡ mọi người xung quanh, đặc biệt là hàng xóm miễn sao việc làm đó nằm trong khả năng cho phép của mình.</a:t>
            </a:r>
            <a:endParaRPr lang="en-US" altLang="en-US" sz="2400">
              <a:latin typeface="Nunito Black" pitchFamily="2" charset="0"/>
            </a:endParaRPr>
          </a:p>
        </p:txBody>
      </p:sp>
      <p:pic>
        <p:nvPicPr>
          <p:cNvPr id="9" name="Picture 2">
            <a:extLst>
              <a:ext uri="{FF2B5EF4-FFF2-40B4-BE49-F238E27FC236}">
                <a16:creationId xmlns:a16="http://schemas.microsoft.com/office/drawing/2014/main" id="{1AEE6547-DDCA-D97F-8426-7709DA2A48C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345" b="82102" l="9752" r="90248">
                        <a14:foregroundMark x1="16312" y1="31199" x2="12766" y2="27422"/>
                        <a14:foregroundMark x1="16489" y1="32841" x2="12234" y2="31527"/>
                        <a14:foregroundMark x1="20035" y1="42857" x2="19504" y2="39901"/>
                        <a14:foregroundMark x1="39184" y1="21182" x2="37589" y2="14286"/>
                        <a14:foregroundMark x1="40248" y1="10509" x2="39184" y2="16256"/>
                        <a14:foregroundMark x1="32979" y1="81773" x2="31028" y2="77176"/>
                        <a14:foregroundMark x1="9929" y1="77504" x2="9929" y2="77504"/>
                        <a14:foregroundMark x1="11348" y1="80460" x2="11348" y2="80460"/>
                        <a14:foregroundMark x1="11348" y1="82102" x2="11348" y2="82102"/>
                        <a14:foregroundMark x1="54433" y1="60099" x2="54787" y2="60099"/>
                        <a14:foregroundMark x1="57270" y1="45649" x2="62766" y2="66338"/>
                        <a14:foregroundMark x1="52305" y1="67980" x2="54433" y2="74220"/>
                        <a14:foregroundMark x1="87234" y1="43186" x2="83511" y2="66010"/>
                        <a14:foregroundMark x1="90248" y1="46962" x2="90248" y2="47783"/>
                        <a14:foregroundMark x1="89716" y1="52709" x2="89716" y2="52709"/>
                      </a14:backgroundRemoval>
                    </a14:imgEffect>
                  </a14:imgLayer>
                </a14:imgProps>
              </a:ext>
              <a:ext uri="{28A0092B-C50C-407E-A947-70E740481C1C}">
                <a14:useLocalDpi xmlns:a14="http://schemas.microsoft.com/office/drawing/2010/main" val="0"/>
              </a:ext>
            </a:extLst>
          </a:blip>
          <a:srcRect l="7861" t="7660" r="7629" b="14629"/>
          <a:stretch>
            <a:fillRect/>
          </a:stretch>
        </p:blipFill>
        <p:spPr bwMode="auto">
          <a:xfrm>
            <a:off x="5741614" y="4071266"/>
            <a:ext cx="4284914"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a:solidFill>
                  <a:srgbClr val="FF0000"/>
                </a:solidFill>
                <a:latin typeface="Nunito Black" pitchFamily="2" charset="0"/>
              </a:rPr>
              <a:t>ý kiến nào dưới đây?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ình ảnh Vẽ Tay Hoạt Hình Giúp ông Già Băng Qua đường Tình Nguyện Tôn Trọng  Người Cao Tuổi Chăm Sóc Người Già PNG , Tình Nguyện, Băng, Chăm Sóc Người  Già"/>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589" y="2085787"/>
            <a:ext cx="6667686" cy="53822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85233" l="3256" r="95814">
                        <a14:foregroundMark x1="54535" y1="28953" x2="64419" y2="69302"/>
                        <a14:foregroundMark x1="75698" y1="35465" x2="86279" y2="50465"/>
                      </a14:backgroundRemoval>
                    </a14:imgEffect>
                  </a14:imgLayer>
                </a14:imgProps>
              </a:ext>
            </a:extLst>
          </a:blip>
          <a:stretch>
            <a:fillRect/>
          </a:stretch>
        </p:blipFill>
        <p:spPr>
          <a:xfrm>
            <a:off x="6427960" y="2179812"/>
            <a:ext cx="5420574" cy="5194236"/>
          </a:xfrm>
          <a:prstGeom prst="rect">
            <a:avLst/>
          </a:prstGeom>
        </p:spPr>
      </p:pic>
      <p:sp>
        <p:nvSpPr>
          <p:cNvPr id="5" name="矩形 26">
            <a:extLst>
              <a:ext uri="{FF2B5EF4-FFF2-40B4-BE49-F238E27FC236}">
                <a16:creationId xmlns:a16="http://schemas.microsoft.com/office/drawing/2014/main" id="{9316AEA6-4290-25B1-CB2B-D708812A8927}"/>
              </a:ext>
            </a:extLst>
          </p:cNvPr>
          <p:cNvSpPr/>
          <p:nvPr/>
        </p:nvSpPr>
        <p:spPr>
          <a:xfrm>
            <a:off x="1763430" y="900762"/>
            <a:ext cx="8968351" cy="156966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a:ln w="9525">
                  <a:solidFill>
                    <a:srgbClr val="217875"/>
                  </a:solidFill>
                </a:ln>
                <a:solidFill>
                  <a:srgbClr val="00CC00"/>
                </a:solidFill>
                <a:latin typeface="Sigmar One" panose="00000500000000000000" pitchFamily="2" charset="0"/>
                <a:cs typeface="+mn-ea"/>
                <a:sym typeface="+mn-lt"/>
              </a:rPr>
              <a:t>KHỞI ĐỘNG</a:t>
            </a:r>
            <a:endParaRPr lang="zh-CN" altLang="en-US" sz="9600" dirty="0">
              <a:ln w="9525">
                <a:solidFill>
                  <a:srgbClr val="217875"/>
                </a:solidFill>
              </a:ln>
              <a:solidFill>
                <a:srgbClr val="00CC00"/>
              </a:solidFill>
              <a:latin typeface="Sigmar One" panose="00000500000000000000" pitchFamily="2" charset="0"/>
              <a:cs typeface="+mn-ea"/>
              <a:sym typeface="+mn-lt"/>
            </a:endParaRPr>
          </a:p>
        </p:txBody>
      </p:sp>
    </p:spTree>
    <p:extLst>
      <p:ext uri="{BB962C8B-B14F-4D97-AF65-F5344CB8AC3E}">
        <p14:creationId xmlns:p14="http://schemas.microsoft.com/office/powerpoint/2010/main" val="1922931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DAE8D1-D81A-85E3-E401-6F8F5C2D3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082"/>
          <a:stretch>
            <a:fillRect/>
          </a:stretch>
        </p:blipFill>
        <p:spPr bwMode="auto">
          <a:xfrm>
            <a:off x="165100" y="1684353"/>
            <a:ext cx="53975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a:extLst>
              <a:ext uri="{FF2B5EF4-FFF2-40B4-BE49-F238E27FC236}">
                <a16:creationId xmlns:a16="http://schemas.microsoft.com/office/drawing/2014/main" id="{1558366F-7D62-EBD1-CDFB-530F0900D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908190D-21A8-E49F-DDF1-F41613AECB5D}"/>
              </a:ext>
            </a:extLst>
          </p:cNvPr>
          <p:cNvSpPr>
            <a:spLocks noChangeArrowheads="1"/>
          </p:cNvSpPr>
          <p:nvPr/>
        </p:nvSpPr>
        <p:spPr bwMode="auto">
          <a:xfrm>
            <a:off x="5456442" y="1808744"/>
            <a:ext cx="6410325" cy="2643188"/>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a:t>
            </a:r>
            <a:r>
              <a:rPr lang="vi-VN" altLang="en-US" sz="2400">
                <a:solidFill>
                  <a:srgbClr val="FF0000"/>
                </a:solidFill>
                <a:latin typeface="Nunito Black" pitchFamily="2" charset="0"/>
              </a:rPr>
              <a:t> </a:t>
            </a:r>
            <a:r>
              <a:rPr lang="en-US" altLang="en-US" sz="2400">
                <a:solidFill>
                  <a:srgbClr val="FF0000"/>
                </a:solidFill>
                <a:latin typeface="Nunito Black" pitchFamily="2" charset="0"/>
              </a:rPr>
              <a:t>ĐỒNG Ý</a:t>
            </a:r>
          </a:p>
          <a:p>
            <a:pPr algn="just" eaLnBrk="1" hangingPunct="1">
              <a:lnSpc>
                <a:spcPct val="100000"/>
              </a:lnSpc>
              <a:spcBef>
                <a:spcPct val="0"/>
              </a:spcBef>
              <a:buFontTx/>
              <a:buNone/>
            </a:pPr>
            <a:r>
              <a:rPr lang="en-US" altLang="en-US" sz="2400">
                <a:latin typeface="Nunito Black" pitchFamily="2" charset="0"/>
              </a:rPr>
              <a:t>Vì </a:t>
            </a:r>
            <a:r>
              <a:rPr lang="vi-VN" altLang="en-US" sz="2400">
                <a:latin typeface="Nunito Black" pitchFamily="2" charset="0"/>
              </a:rPr>
              <a:t>chúng ta chỉ nhận lại được sự giúp đỡ của mọi người khi chúng ta biết giúp đỡ người khác vậy nên cần quan tâm, giúp đỡ hàng xóm láng giềng quanh nhà mình.</a:t>
            </a:r>
            <a:endParaRPr lang="en-US" altLang="en-US" sz="2400">
              <a:latin typeface="Nunito Black" pitchFamily="2"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250" b="100000" l="3167" r="88333"/>
                    </a14:imgEffect>
                  </a14:imgLayer>
                </a14:imgProps>
              </a:ext>
            </a:extLst>
          </a:blip>
          <a:stretch>
            <a:fillRect/>
          </a:stretch>
        </p:blipFill>
        <p:spPr>
          <a:xfrm>
            <a:off x="6268165" y="3791453"/>
            <a:ext cx="3065957" cy="2942376"/>
          </a:xfrm>
          <a:prstGeom prst="rect">
            <a:avLst/>
          </a:prstGeom>
        </p:spPr>
      </p:pic>
      <p:sp>
        <p:nvSpPr>
          <p:cNvPr id="7" name="TextBox 6">
            <a:extLst>
              <a:ext uri="{FF2B5EF4-FFF2-40B4-BE49-F238E27FC236}">
                <a16:creationId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a:solidFill>
                  <a:srgbClr val="FF0000"/>
                </a:solidFill>
                <a:latin typeface="Nunito Black" pitchFamily="2" charset="0"/>
              </a:rPr>
              <a:t>ý kiến nào dưới đây?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a:extLst>
              <a:ext uri="{FF2B5EF4-FFF2-40B4-BE49-F238E27FC236}">
                <a16:creationId xmlns:a16="http://schemas.microsoft.com/office/drawing/2014/main" id="{F95B7806-56DC-2784-F265-DA47E5DFB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225425"/>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5C27FEC-233D-5D0D-CD46-B8CFEDBFE1A6}"/>
              </a:ext>
            </a:extLst>
          </p:cNvPr>
          <p:cNvPicPr>
            <a:picLocks noChangeAspect="1"/>
          </p:cNvPicPr>
          <p:nvPr/>
        </p:nvPicPr>
        <p:blipFill>
          <a:blip r:embed="rId3"/>
          <a:stretch>
            <a:fillRect/>
          </a:stretch>
        </p:blipFill>
        <p:spPr>
          <a:xfrm>
            <a:off x="293423" y="1459490"/>
            <a:ext cx="5629076" cy="3597350"/>
          </a:xfrm>
          <a:prstGeom prst="ellipse">
            <a:avLst/>
          </a:prstGeom>
          <a:ln>
            <a:noFill/>
          </a:ln>
          <a:effectLst>
            <a:softEdge rad="112500"/>
          </a:effectLst>
        </p:spPr>
      </p:pic>
      <p:pic>
        <p:nvPicPr>
          <p:cNvPr id="2050" name="Picture 2">
            <a:extLst>
              <a:ext uri="{FF2B5EF4-FFF2-40B4-BE49-F238E27FC236}">
                <a16:creationId xmlns:a16="http://schemas.microsoft.com/office/drawing/2014/main" id="{9ACFE30A-9560-91AA-2F82-E621A251AB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39" b="98178" l="355" r="98759">
                        <a14:foregroundMark x1="11348" y1="59453" x2="6915" y2="59453"/>
                        <a14:foregroundMark x1="19326" y1="60137" x2="36702" y2="72437"/>
                        <a14:foregroundMark x1="2837" y1="59909" x2="2837" y2="64237"/>
                        <a14:foregroundMark x1="12234" y1="75399" x2="17730" y2="89066"/>
                        <a14:foregroundMark x1="8333" y1="56264" x2="13830" y2="65604"/>
                        <a14:foregroundMark x1="43440" y1="90433" x2="47163" y2="83144"/>
                        <a14:foregroundMark x1="57624" y1="65604" x2="57092" y2="73121"/>
                        <a14:foregroundMark x1="71277" y1="6150" x2="86348" y2="94077"/>
                      </a14:backgroundRemoval>
                    </a14:imgEffect>
                  </a14:imgLayer>
                </a14:imgProps>
              </a:ext>
              <a:ext uri="{28A0092B-C50C-407E-A947-70E740481C1C}">
                <a14:useLocalDpi xmlns:a14="http://schemas.microsoft.com/office/drawing/2010/main" val="0"/>
              </a:ext>
            </a:extLst>
          </a:blip>
          <a:srcRect/>
          <a:stretch>
            <a:fillRect/>
          </a:stretch>
        </p:blipFill>
        <p:spPr bwMode="auto">
          <a:xfrm>
            <a:off x="5922499" y="1477586"/>
            <a:ext cx="4550208" cy="2567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9A18A6C-C2CE-3D11-9955-562C468DB025}"/>
              </a:ext>
            </a:extLst>
          </p:cNvPr>
          <p:cNvSpPr>
            <a:spLocks noChangeArrowheads="1"/>
          </p:cNvSpPr>
          <p:nvPr/>
        </p:nvSpPr>
        <p:spPr bwMode="auto">
          <a:xfrm>
            <a:off x="5191125" y="4044950"/>
            <a:ext cx="6892925" cy="2643188"/>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a:t>
            </a:r>
            <a:r>
              <a:rPr lang="vi-VN" altLang="en-US" sz="2400">
                <a:solidFill>
                  <a:srgbClr val="FF0000"/>
                </a:solidFill>
                <a:latin typeface="Nunito Black" pitchFamily="2" charset="0"/>
              </a:rPr>
              <a:t> </a:t>
            </a:r>
            <a:r>
              <a:rPr lang="en-US" altLang="en-US" sz="2400">
                <a:solidFill>
                  <a:srgbClr val="FF0000"/>
                </a:solidFill>
                <a:latin typeface="Nunito Black" pitchFamily="2" charset="0"/>
              </a:rPr>
              <a:t>ĐỒNG Ý</a:t>
            </a:r>
          </a:p>
          <a:p>
            <a:pPr algn="just" eaLnBrk="1" hangingPunct="1">
              <a:lnSpc>
                <a:spcPct val="100000"/>
              </a:lnSpc>
              <a:spcBef>
                <a:spcPct val="0"/>
              </a:spcBef>
              <a:buFontTx/>
              <a:buNone/>
            </a:pPr>
            <a:r>
              <a:rPr lang="en-US" altLang="en-US" sz="2400">
                <a:latin typeface="Nunito Black" pitchFamily="2" charset="0"/>
              </a:rPr>
              <a:t>Vì </a:t>
            </a:r>
            <a:r>
              <a:rPr lang="vi-VN" altLang="en-US" sz="2400">
                <a:latin typeface="Nunito Black" pitchFamily="2" charset="0"/>
              </a:rPr>
              <a:t>không nên thờ ơ, vô tâm với mọi người đặc biệt là với hàng xóm, khi chúng ta biết giúp đỡ, sẻ chia, quan tâm tới hàng xóm thì chúng ta sẽ nhận lại được những giá trị tương ứng.</a:t>
            </a:r>
            <a:endParaRPr lang="en-US" altLang="en-US" sz="2400">
              <a:latin typeface="Nunito Black" pitchFamily="2" charset="0"/>
            </a:endParaRPr>
          </a:p>
        </p:txBody>
      </p:sp>
      <p:sp>
        <p:nvSpPr>
          <p:cNvPr id="7" name="TextBox 6">
            <a:extLst>
              <a:ext uri="{FF2B5EF4-FFF2-40B4-BE49-F238E27FC236}">
                <a16:creationId xmlns:a16="http://schemas.microsoft.com/office/drawing/2014/main" id="{C6663E9C-A5B1-F4F8-F3DD-EFF759868BB2}"/>
              </a:ext>
            </a:extLst>
          </p:cNvPr>
          <p:cNvSpPr txBox="1"/>
          <p:nvPr/>
        </p:nvSpPr>
        <p:spPr>
          <a:xfrm>
            <a:off x="2209800" y="225425"/>
            <a:ext cx="8328434" cy="1015663"/>
          </a:xfrm>
          <a:custGeom>
            <a:avLst/>
            <a:gdLst>
              <a:gd name="connsiteX0" fmla="*/ 0 w 8917652"/>
              <a:gd name="connsiteY0" fmla="*/ 187289 h 1123712"/>
              <a:gd name="connsiteX1" fmla="*/ 187289 w 8917652"/>
              <a:gd name="connsiteY1" fmla="*/ 0 h 1123712"/>
              <a:gd name="connsiteX2" fmla="*/ 927689 w 8917652"/>
              <a:gd name="connsiteY2" fmla="*/ 0 h 1123712"/>
              <a:gd name="connsiteX3" fmla="*/ 1668088 w 8917652"/>
              <a:gd name="connsiteY3" fmla="*/ 0 h 1123712"/>
              <a:gd name="connsiteX4" fmla="*/ 1981335 w 8917652"/>
              <a:gd name="connsiteY4" fmla="*/ 0 h 1123712"/>
              <a:gd name="connsiteX5" fmla="*/ 2294581 w 8917652"/>
              <a:gd name="connsiteY5" fmla="*/ 0 h 1123712"/>
              <a:gd name="connsiteX6" fmla="*/ 2864119 w 8917652"/>
              <a:gd name="connsiteY6" fmla="*/ 0 h 1123712"/>
              <a:gd name="connsiteX7" fmla="*/ 3604519 w 8917652"/>
              <a:gd name="connsiteY7" fmla="*/ 0 h 1123712"/>
              <a:gd name="connsiteX8" fmla="*/ 3917765 w 8917652"/>
              <a:gd name="connsiteY8" fmla="*/ 0 h 1123712"/>
              <a:gd name="connsiteX9" fmla="*/ 4487303 w 8917652"/>
              <a:gd name="connsiteY9" fmla="*/ 0 h 1123712"/>
              <a:gd name="connsiteX10" fmla="*/ 4800549 w 8917652"/>
              <a:gd name="connsiteY10" fmla="*/ 0 h 1123712"/>
              <a:gd name="connsiteX11" fmla="*/ 5540949 w 8917652"/>
              <a:gd name="connsiteY11" fmla="*/ 0 h 1123712"/>
              <a:gd name="connsiteX12" fmla="*/ 5854195 w 8917652"/>
              <a:gd name="connsiteY12" fmla="*/ 0 h 1123712"/>
              <a:gd name="connsiteX13" fmla="*/ 6594595 w 8917652"/>
              <a:gd name="connsiteY13" fmla="*/ 0 h 1123712"/>
              <a:gd name="connsiteX14" fmla="*/ 6993271 w 8917652"/>
              <a:gd name="connsiteY14" fmla="*/ 0 h 1123712"/>
              <a:gd name="connsiteX15" fmla="*/ 7562810 w 8917652"/>
              <a:gd name="connsiteY15" fmla="*/ 0 h 1123712"/>
              <a:gd name="connsiteX16" fmla="*/ 7876056 w 8917652"/>
              <a:gd name="connsiteY16" fmla="*/ 0 h 1123712"/>
              <a:gd name="connsiteX17" fmla="*/ 8730363 w 8917652"/>
              <a:gd name="connsiteY17" fmla="*/ 0 h 1123712"/>
              <a:gd name="connsiteX18" fmla="*/ 8917652 w 8917652"/>
              <a:gd name="connsiteY18" fmla="*/ 187289 h 1123712"/>
              <a:gd name="connsiteX19" fmla="*/ 8917652 w 8917652"/>
              <a:gd name="connsiteY19" fmla="*/ 576839 h 1123712"/>
              <a:gd name="connsiteX20" fmla="*/ 8917652 w 8917652"/>
              <a:gd name="connsiteY20" fmla="*/ 936423 h 1123712"/>
              <a:gd name="connsiteX21" fmla="*/ 8730363 w 8917652"/>
              <a:gd name="connsiteY21" fmla="*/ 1123712 h 1123712"/>
              <a:gd name="connsiteX22" fmla="*/ 8246255 w 8917652"/>
              <a:gd name="connsiteY22" fmla="*/ 1123712 h 1123712"/>
              <a:gd name="connsiteX23" fmla="*/ 7762148 w 8917652"/>
              <a:gd name="connsiteY23" fmla="*/ 1123712 h 1123712"/>
              <a:gd name="connsiteX24" fmla="*/ 7021748 w 8917652"/>
              <a:gd name="connsiteY24" fmla="*/ 1123712 h 1123712"/>
              <a:gd name="connsiteX25" fmla="*/ 6623071 w 8917652"/>
              <a:gd name="connsiteY25" fmla="*/ 1123712 h 1123712"/>
              <a:gd name="connsiteX26" fmla="*/ 5882672 w 8917652"/>
              <a:gd name="connsiteY26" fmla="*/ 1123712 h 1123712"/>
              <a:gd name="connsiteX27" fmla="*/ 5313133 w 8917652"/>
              <a:gd name="connsiteY27" fmla="*/ 1123712 h 1123712"/>
              <a:gd name="connsiteX28" fmla="*/ 4572734 w 8917652"/>
              <a:gd name="connsiteY28" fmla="*/ 1123712 h 1123712"/>
              <a:gd name="connsiteX29" fmla="*/ 4003195 w 8917652"/>
              <a:gd name="connsiteY29" fmla="*/ 1123712 h 1123712"/>
              <a:gd name="connsiteX30" fmla="*/ 3689949 w 8917652"/>
              <a:gd name="connsiteY30" fmla="*/ 1123712 h 1123712"/>
              <a:gd name="connsiteX31" fmla="*/ 3291273 w 8917652"/>
              <a:gd name="connsiteY31" fmla="*/ 1123712 h 1123712"/>
              <a:gd name="connsiteX32" fmla="*/ 2892596 w 8917652"/>
              <a:gd name="connsiteY32" fmla="*/ 1123712 h 1123712"/>
              <a:gd name="connsiteX33" fmla="*/ 2408488 w 8917652"/>
              <a:gd name="connsiteY33" fmla="*/ 1123712 h 1123712"/>
              <a:gd name="connsiteX34" fmla="*/ 1753519 w 8917652"/>
              <a:gd name="connsiteY34" fmla="*/ 1123712 h 1123712"/>
              <a:gd name="connsiteX35" fmla="*/ 1440273 w 8917652"/>
              <a:gd name="connsiteY35" fmla="*/ 1123712 h 1123712"/>
              <a:gd name="connsiteX36" fmla="*/ 1041596 w 8917652"/>
              <a:gd name="connsiteY36" fmla="*/ 1123712 h 1123712"/>
              <a:gd name="connsiteX37" fmla="*/ 187289 w 8917652"/>
              <a:gd name="connsiteY37" fmla="*/ 1123712 h 1123712"/>
              <a:gd name="connsiteX38" fmla="*/ 0 w 8917652"/>
              <a:gd name="connsiteY38" fmla="*/ 936423 h 1123712"/>
              <a:gd name="connsiteX39" fmla="*/ 0 w 8917652"/>
              <a:gd name="connsiteY39" fmla="*/ 569347 h 1123712"/>
              <a:gd name="connsiteX40" fmla="*/ 0 w 8917652"/>
              <a:gd name="connsiteY40"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652" h="1123712" fill="none" extrusionOk="0">
                <a:moveTo>
                  <a:pt x="0" y="187289"/>
                </a:moveTo>
                <a:cubicBezTo>
                  <a:pt x="-9471" y="71451"/>
                  <a:pt x="86418" y="-5865"/>
                  <a:pt x="187289" y="0"/>
                </a:cubicBezTo>
                <a:cubicBezTo>
                  <a:pt x="494962" y="-6389"/>
                  <a:pt x="700810" y="88828"/>
                  <a:pt x="927689" y="0"/>
                </a:cubicBezTo>
                <a:cubicBezTo>
                  <a:pt x="1154568" y="-88828"/>
                  <a:pt x="1466886" y="60751"/>
                  <a:pt x="1668088" y="0"/>
                </a:cubicBezTo>
                <a:cubicBezTo>
                  <a:pt x="1869290" y="-60751"/>
                  <a:pt x="1885192" y="6"/>
                  <a:pt x="1981335" y="0"/>
                </a:cubicBezTo>
                <a:cubicBezTo>
                  <a:pt x="2077478" y="-6"/>
                  <a:pt x="2138083" y="20688"/>
                  <a:pt x="2294581" y="0"/>
                </a:cubicBezTo>
                <a:cubicBezTo>
                  <a:pt x="2451079" y="-20688"/>
                  <a:pt x="2584791" y="97"/>
                  <a:pt x="2864119" y="0"/>
                </a:cubicBezTo>
                <a:cubicBezTo>
                  <a:pt x="3143447" y="-97"/>
                  <a:pt x="3438311" y="61865"/>
                  <a:pt x="3604519" y="0"/>
                </a:cubicBezTo>
                <a:cubicBezTo>
                  <a:pt x="3770727" y="-61865"/>
                  <a:pt x="3777507" y="11846"/>
                  <a:pt x="3917765" y="0"/>
                </a:cubicBezTo>
                <a:cubicBezTo>
                  <a:pt x="4058023" y="-11846"/>
                  <a:pt x="4345055" y="44057"/>
                  <a:pt x="4487303" y="0"/>
                </a:cubicBezTo>
                <a:cubicBezTo>
                  <a:pt x="4629551" y="-44057"/>
                  <a:pt x="4650819" y="34186"/>
                  <a:pt x="4800549" y="0"/>
                </a:cubicBezTo>
                <a:cubicBezTo>
                  <a:pt x="4950279" y="-34186"/>
                  <a:pt x="5171201" y="20592"/>
                  <a:pt x="5540949" y="0"/>
                </a:cubicBezTo>
                <a:cubicBezTo>
                  <a:pt x="5910697" y="-20592"/>
                  <a:pt x="5780748" y="23308"/>
                  <a:pt x="5854195" y="0"/>
                </a:cubicBezTo>
                <a:cubicBezTo>
                  <a:pt x="5927642" y="-23308"/>
                  <a:pt x="6234861" y="22843"/>
                  <a:pt x="6594595" y="0"/>
                </a:cubicBezTo>
                <a:cubicBezTo>
                  <a:pt x="6954329" y="-22843"/>
                  <a:pt x="6827322" y="11830"/>
                  <a:pt x="6993271" y="0"/>
                </a:cubicBezTo>
                <a:cubicBezTo>
                  <a:pt x="7159220" y="-11830"/>
                  <a:pt x="7421245" y="66702"/>
                  <a:pt x="7562810" y="0"/>
                </a:cubicBezTo>
                <a:cubicBezTo>
                  <a:pt x="7704375" y="-66702"/>
                  <a:pt x="7727428" y="14653"/>
                  <a:pt x="7876056" y="0"/>
                </a:cubicBezTo>
                <a:cubicBezTo>
                  <a:pt x="8024684" y="-14653"/>
                  <a:pt x="8429365" y="99205"/>
                  <a:pt x="8730363" y="0"/>
                </a:cubicBezTo>
                <a:cubicBezTo>
                  <a:pt x="8830599" y="13618"/>
                  <a:pt x="8902795" y="94437"/>
                  <a:pt x="8917652" y="187289"/>
                </a:cubicBezTo>
                <a:cubicBezTo>
                  <a:pt x="8955730" y="314897"/>
                  <a:pt x="8916674" y="492003"/>
                  <a:pt x="8917652" y="576839"/>
                </a:cubicBezTo>
                <a:cubicBezTo>
                  <a:pt x="8918630" y="661675"/>
                  <a:pt x="8909191" y="804678"/>
                  <a:pt x="8917652" y="936423"/>
                </a:cubicBezTo>
                <a:cubicBezTo>
                  <a:pt x="8932217" y="1042892"/>
                  <a:pt x="8848065" y="1127487"/>
                  <a:pt x="8730363" y="1123712"/>
                </a:cubicBezTo>
                <a:cubicBezTo>
                  <a:pt x="8496656" y="1135929"/>
                  <a:pt x="8467625" y="1093091"/>
                  <a:pt x="8246255" y="1123712"/>
                </a:cubicBezTo>
                <a:cubicBezTo>
                  <a:pt x="8024885" y="1154333"/>
                  <a:pt x="7987618" y="1086737"/>
                  <a:pt x="7762148" y="1123712"/>
                </a:cubicBezTo>
                <a:cubicBezTo>
                  <a:pt x="7536678" y="1160687"/>
                  <a:pt x="7185775" y="1116764"/>
                  <a:pt x="7021748" y="1123712"/>
                </a:cubicBezTo>
                <a:cubicBezTo>
                  <a:pt x="6857721" y="1130660"/>
                  <a:pt x="6734880" y="1086320"/>
                  <a:pt x="6623071" y="1123712"/>
                </a:cubicBezTo>
                <a:cubicBezTo>
                  <a:pt x="6511262" y="1161104"/>
                  <a:pt x="6236416" y="1063129"/>
                  <a:pt x="5882672" y="1123712"/>
                </a:cubicBezTo>
                <a:cubicBezTo>
                  <a:pt x="5528928" y="1184295"/>
                  <a:pt x="5462631" y="1115001"/>
                  <a:pt x="5313133" y="1123712"/>
                </a:cubicBezTo>
                <a:cubicBezTo>
                  <a:pt x="5163635" y="1132423"/>
                  <a:pt x="4893698" y="1111457"/>
                  <a:pt x="4572734" y="1123712"/>
                </a:cubicBezTo>
                <a:cubicBezTo>
                  <a:pt x="4251770" y="1135967"/>
                  <a:pt x="4216594" y="1095219"/>
                  <a:pt x="4003195" y="1123712"/>
                </a:cubicBezTo>
                <a:cubicBezTo>
                  <a:pt x="3789796" y="1152205"/>
                  <a:pt x="3831244" y="1102211"/>
                  <a:pt x="3689949" y="1123712"/>
                </a:cubicBezTo>
                <a:cubicBezTo>
                  <a:pt x="3548654" y="1145213"/>
                  <a:pt x="3473636" y="1088049"/>
                  <a:pt x="3291273" y="1123712"/>
                </a:cubicBezTo>
                <a:cubicBezTo>
                  <a:pt x="3108910" y="1159375"/>
                  <a:pt x="2991110" y="1101543"/>
                  <a:pt x="2892596" y="1123712"/>
                </a:cubicBezTo>
                <a:cubicBezTo>
                  <a:pt x="2794082" y="1145881"/>
                  <a:pt x="2547913" y="1074461"/>
                  <a:pt x="2408488" y="1123712"/>
                </a:cubicBezTo>
                <a:cubicBezTo>
                  <a:pt x="2269063" y="1172963"/>
                  <a:pt x="2056794" y="1062338"/>
                  <a:pt x="1753519" y="1123712"/>
                </a:cubicBezTo>
                <a:cubicBezTo>
                  <a:pt x="1450244" y="1185086"/>
                  <a:pt x="1523624" y="1107562"/>
                  <a:pt x="1440273" y="1123712"/>
                </a:cubicBezTo>
                <a:cubicBezTo>
                  <a:pt x="1356922" y="1139862"/>
                  <a:pt x="1121687" y="1114488"/>
                  <a:pt x="1041596" y="1123712"/>
                </a:cubicBezTo>
                <a:cubicBezTo>
                  <a:pt x="961505" y="1132936"/>
                  <a:pt x="425608" y="1071172"/>
                  <a:pt x="187289" y="1123712"/>
                </a:cubicBezTo>
                <a:cubicBezTo>
                  <a:pt x="93694" y="1116649"/>
                  <a:pt x="-8051" y="1020916"/>
                  <a:pt x="0" y="936423"/>
                </a:cubicBezTo>
                <a:cubicBezTo>
                  <a:pt x="-32445" y="757067"/>
                  <a:pt x="42610" y="670721"/>
                  <a:pt x="0" y="569347"/>
                </a:cubicBezTo>
                <a:cubicBezTo>
                  <a:pt x="-42610" y="467973"/>
                  <a:pt x="37327" y="337771"/>
                  <a:pt x="0" y="187289"/>
                </a:cubicBezTo>
                <a:close/>
              </a:path>
              <a:path w="8917652" h="1123712" stroke="0" extrusionOk="0">
                <a:moveTo>
                  <a:pt x="0" y="187289"/>
                </a:moveTo>
                <a:cubicBezTo>
                  <a:pt x="-26854" y="70674"/>
                  <a:pt x="83249" y="-8177"/>
                  <a:pt x="187289" y="0"/>
                </a:cubicBezTo>
                <a:cubicBezTo>
                  <a:pt x="401800" y="-47142"/>
                  <a:pt x="578015" y="28381"/>
                  <a:pt x="756827" y="0"/>
                </a:cubicBezTo>
                <a:cubicBezTo>
                  <a:pt x="935639" y="-28381"/>
                  <a:pt x="1234415" y="25990"/>
                  <a:pt x="1411796" y="0"/>
                </a:cubicBezTo>
                <a:cubicBezTo>
                  <a:pt x="1589177" y="-25990"/>
                  <a:pt x="1641471" y="20784"/>
                  <a:pt x="1725042" y="0"/>
                </a:cubicBezTo>
                <a:cubicBezTo>
                  <a:pt x="1808613" y="-20784"/>
                  <a:pt x="2237380" y="16934"/>
                  <a:pt x="2465442" y="0"/>
                </a:cubicBezTo>
                <a:cubicBezTo>
                  <a:pt x="2693504" y="-16934"/>
                  <a:pt x="2706650" y="37062"/>
                  <a:pt x="2778688" y="0"/>
                </a:cubicBezTo>
                <a:cubicBezTo>
                  <a:pt x="2850726" y="-37062"/>
                  <a:pt x="3113228" y="14634"/>
                  <a:pt x="3348226" y="0"/>
                </a:cubicBezTo>
                <a:cubicBezTo>
                  <a:pt x="3583224" y="-14634"/>
                  <a:pt x="3573980" y="25614"/>
                  <a:pt x="3661472" y="0"/>
                </a:cubicBezTo>
                <a:cubicBezTo>
                  <a:pt x="3748964" y="-25614"/>
                  <a:pt x="4055050" y="50345"/>
                  <a:pt x="4231011" y="0"/>
                </a:cubicBezTo>
                <a:cubicBezTo>
                  <a:pt x="4406972" y="-50345"/>
                  <a:pt x="4403862" y="30651"/>
                  <a:pt x="4544257" y="0"/>
                </a:cubicBezTo>
                <a:cubicBezTo>
                  <a:pt x="4684652" y="-30651"/>
                  <a:pt x="4983620" y="44542"/>
                  <a:pt x="5199226" y="0"/>
                </a:cubicBezTo>
                <a:cubicBezTo>
                  <a:pt x="5414832" y="-44542"/>
                  <a:pt x="5501069" y="7550"/>
                  <a:pt x="5597903" y="0"/>
                </a:cubicBezTo>
                <a:cubicBezTo>
                  <a:pt x="5694737" y="-7550"/>
                  <a:pt x="5942883" y="61021"/>
                  <a:pt x="6167441" y="0"/>
                </a:cubicBezTo>
                <a:cubicBezTo>
                  <a:pt x="6391999" y="-61021"/>
                  <a:pt x="6629010" y="3592"/>
                  <a:pt x="6907841" y="0"/>
                </a:cubicBezTo>
                <a:cubicBezTo>
                  <a:pt x="7186672" y="-3592"/>
                  <a:pt x="7203140" y="6378"/>
                  <a:pt x="7306517" y="0"/>
                </a:cubicBezTo>
                <a:cubicBezTo>
                  <a:pt x="7409894" y="-6378"/>
                  <a:pt x="7536435" y="22300"/>
                  <a:pt x="7619763" y="0"/>
                </a:cubicBezTo>
                <a:cubicBezTo>
                  <a:pt x="7703091" y="-22300"/>
                  <a:pt x="8457478" y="125356"/>
                  <a:pt x="8730363" y="0"/>
                </a:cubicBezTo>
                <a:cubicBezTo>
                  <a:pt x="8857848" y="1911"/>
                  <a:pt x="8916773" y="68580"/>
                  <a:pt x="8917652" y="187289"/>
                </a:cubicBezTo>
                <a:cubicBezTo>
                  <a:pt x="8948097" y="351853"/>
                  <a:pt x="8887206" y="435514"/>
                  <a:pt x="8917652" y="554365"/>
                </a:cubicBezTo>
                <a:cubicBezTo>
                  <a:pt x="8948098" y="673216"/>
                  <a:pt x="8896255" y="798489"/>
                  <a:pt x="8917652" y="936423"/>
                </a:cubicBezTo>
                <a:cubicBezTo>
                  <a:pt x="8919504" y="1060668"/>
                  <a:pt x="8838462" y="1100679"/>
                  <a:pt x="8730363" y="1123712"/>
                </a:cubicBezTo>
                <a:cubicBezTo>
                  <a:pt x="8450008" y="1172671"/>
                  <a:pt x="8345230" y="1102657"/>
                  <a:pt x="8160825" y="1123712"/>
                </a:cubicBezTo>
                <a:cubicBezTo>
                  <a:pt x="7976420" y="1144767"/>
                  <a:pt x="7850167" y="1090977"/>
                  <a:pt x="7762148" y="1123712"/>
                </a:cubicBezTo>
                <a:cubicBezTo>
                  <a:pt x="7674129" y="1156447"/>
                  <a:pt x="7594325" y="1088874"/>
                  <a:pt x="7448902" y="1123712"/>
                </a:cubicBezTo>
                <a:cubicBezTo>
                  <a:pt x="7303479" y="1158550"/>
                  <a:pt x="7068664" y="1091924"/>
                  <a:pt x="6879364" y="1123712"/>
                </a:cubicBezTo>
                <a:cubicBezTo>
                  <a:pt x="6690064" y="1155500"/>
                  <a:pt x="6380035" y="1071368"/>
                  <a:pt x="6138964" y="1123712"/>
                </a:cubicBezTo>
                <a:cubicBezTo>
                  <a:pt x="5897893" y="1176056"/>
                  <a:pt x="5883263" y="1108750"/>
                  <a:pt x="5740287" y="1123712"/>
                </a:cubicBezTo>
                <a:cubicBezTo>
                  <a:pt x="5597311" y="1138674"/>
                  <a:pt x="5490963" y="1110295"/>
                  <a:pt x="5341610" y="1123712"/>
                </a:cubicBezTo>
                <a:cubicBezTo>
                  <a:pt x="5192257" y="1137129"/>
                  <a:pt x="4941573" y="1089861"/>
                  <a:pt x="4772072" y="1123712"/>
                </a:cubicBezTo>
                <a:cubicBezTo>
                  <a:pt x="4602571" y="1157563"/>
                  <a:pt x="4471486" y="1066136"/>
                  <a:pt x="4287965" y="1123712"/>
                </a:cubicBezTo>
                <a:cubicBezTo>
                  <a:pt x="4104444" y="1181288"/>
                  <a:pt x="3812930" y="1044911"/>
                  <a:pt x="3547565" y="1123712"/>
                </a:cubicBezTo>
                <a:cubicBezTo>
                  <a:pt x="3282200" y="1202513"/>
                  <a:pt x="2958989" y="1073348"/>
                  <a:pt x="2807165" y="1123712"/>
                </a:cubicBezTo>
                <a:cubicBezTo>
                  <a:pt x="2655341" y="1174076"/>
                  <a:pt x="2562853" y="1105174"/>
                  <a:pt x="2408488" y="1123712"/>
                </a:cubicBezTo>
                <a:cubicBezTo>
                  <a:pt x="2254123" y="1142250"/>
                  <a:pt x="2121776" y="1082059"/>
                  <a:pt x="1924381" y="1123712"/>
                </a:cubicBezTo>
                <a:cubicBezTo>
                  <a:pt x="1726986" y="1165365"/>
                  <a:pt x="1678424" y="1117530"/>
                  <a:pt x="1611135" y="1123712"/>
                </a:cubicBezTo>
                <a:cubicBezTo>
                  <a:pt x="1543846" y="1129894"/>
                  <a:pt x="1437441" y="1122551"/>
                  <a:pt x="1297889" y="1123712"/>
                </a:cubicBezTo>
                <a:cubicBezTo>
                  <a:pt x="1158337" y="1124873"/>
                  <a:pt x="979956" y="1097072"/>
                  <a:pt x="728350" y="1123712"/>
                </a:cubicBezTo>
                <a:cubicBezTo>
                  <a:pt x="476744" y="1150352"/>
                  <a:pt x="430159" y="1116813"/>
                  <a:pt x="187289" y="1123712"/>
                </a:cubicBezTo>
                <a:cubicBezTo>
                  <a:pt x="86710" y="1139807"/>
                  <a:pt x="-29032" y="1049694"/>
                  <a:pt x="0" y="936423"/>
                </a:cubicBezTo>
                <a:cubicBezTo>
                  <a:pt x="-12794" y="836652"/>
                  <a:pt x="36773" y="730796"/>
                  <a:pt x="0" y="569347"/>
                </a:cubicBezTo>
                <a:cubicBezTo>
                  <a:pt x="-36773" y="407898"/>
                  <a:pt x="14507" y="276705"/>
                  <a:pt x="0" y="187289"/>
                </a:cubicBezTo>
                <a:close/>
              </a:path>
            </a:pathLst>
          </a:custGeom>
          <a:solidFill>
            <a:schemeClr val="bg1"/>
          </a:solidFill>
          <a:ln w="38100">
            <a:solidFill>
              <a:srgbClr val="2AAC42"/>
            </a:solidFill>
            <a:prstDash val="solid"/>
          </a:ln>
        </p:spPr>
        <p:txBody>
          <a:bodyPr wrap="square">
            <a:spAutoFit/>
          </a:bodyPr>
          <a:lstStyle/>
          <a:p>
            <a:pPr marL="514350" indent="-514350" algn="just" eaLnBrk="1" fontAlgn="auto" hangingPunct="1">
              <a:spcBef>
                <a:spcPts val="0"/>
              </a:spcBef>
              <a:spcAft>
                <a:spcPts val="0"/>
              </a:spcAft>
              <a:buFontTx/>
              <a:buAutoNum type="arabicPeriod"/>
              <a:defRPr/>
            </a:pPr>
            <a:r>
              <a:rPr lang="vi-VN" sz="3000" dirty="0">
                <a:solidFill>
                  <a:srgbClr val="FF0000"/>
                </a:solidFill>
                <a:latin typeface="Nunito Black" pitchFamily="2" charset="0"/>
              </a:rPr>
              <a:t>Em đồng tình hoặc không đồng tình với </a:t>
            </a:r>
            <a:endParaRPr lang="en-US" sz="3000" dirty="0">
              <a:solidFill>
                <a:srgbClr val="FF0000"/>
              </a:solidFill>
              <a:latin typeface="Nunito Black" pitchFamily="2" charset="0"/>
            </a:endParaRPr>
          </a:p>
          <a:p>
            <a:pPr algn="just" eaLnBrk="1" fontAlgn="auto" hangingPunct="1">
              <a:spcBef>
                <a:spcPts val="0"/>
              </a:spcBef>
              <a:spcAft>
                <a:spcPts val="0"/>
              </a:spcAft>
              <a:defRPr/>
            </a:pPr>
            <a:r>
              <a:rPr lang="vi-VN" sz="3000" dirty="0">
                <a:solidFill>
                  <a:srgbClr val="FF0000"/>
                </a:solidFill>
                <a:latin typeface="Nunito Black" pitchFamily="2" charset="0"/>
              </a:rPr>
              <a:t>ý kiến nào dưới đây?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D95F70-C0EF-DE77-4FB9-7D320660F0DF}"/>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dirty="0">
                <a:solidFill>
                  <a:srgbClr val="FF0000"/>
                </a:solidFill>
                <a:latin typeface="Nunito Black" pitchFamily="2" charset="0"/>
              </a:rPr>
              <a:t>2. </a:t>
            </a:r>
            <a:r>
              <a:rPr lang="en-US" altLang="en-US" sz="3000" dirty="0" err="1">
                <a:solidFill>
                  <a:srgbClr val="FF0000"/>
                </a:solidFill>
                <a:latin typeface="Nunito Black" pitchFamily="2" charset="0"/>
              </a:rPr>
              <a:t>Nhận</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xét</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thái</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độ</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việc</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làm</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của</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các</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bạn</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trong</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mỗi</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tranh</a:t>
            </a:r>
            <a:r>
              <a:rPr lang="en-US" altLang="en-US" sz="3000" dirty="0">
                <a:solidFill>
                  <a:srgbClr val="FF0000"/>
                </a:solidFill>
                <a:latin typeface="Nunito Black" pitchFamily="2" charset="0"/>
              </a:rPr>
              <a:t> </a:t>
            </a:r>
            <a:r>
              <a:rPr lang="en-US" altLang="en-US" sz="3000" dirty="0" err="1">
                <a:solidFill>
                  <a:srgbClr val="FF0000"/>
                </a:solidFill>
                <a:latin typeface="Nunito Black" pitchFamily="2" charset="0"/>
              </a:rPr>
              <a:t>sau</a:t>
            </a:r>
            <a:r>
              <a:rPr lang="en-US" altLang="en-US" sz="3000" dirty="0">
                <a:solidFill>
                  <a:srgbClr val="FF0000"/>
                </a:solidFill>
                <a:latin typeface="Nunito Black" pitchFamily="2" charset="0"/>
              </a:rPr>
              <a:t>:</a:t>
            </a:r>
          </a:p>
        </p:txBody>
      </p:sp>
      <p:pic>
        <p:nvPicPr>
          <p:cNvPr id="26627" name="Picture 3">
            <a:extLst>
              <a:ext uri="{FF2B5EF4-FFF2-40B4-BE49-F238E27FC236}">
                <a16:creationId xmlns:a16="http://schemas.microsoft.com/office/drawing/2014/main" id="{CF5F2E95-5AB0-6A1B-4753-206E41C75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9E3D80A-A4E5-7E52-E423-FDEB64B1FD22}"/>
              </a:ext>
            </a:extLst>
          </p:cNvPr>
          <p:cNvSpPr>
            <a:spLocks noChangeArrowheads="1"/>
          </p:cNvSpPr>
          <p:nvPr/>
        </p:nvSpPr>
        <p:spPr bwMode="auto">
          <a:xfrm>
            <a:off x="6377353" y="1981200"/>
            <a:ext cx="4992688" cy="2643188"/>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nữ đã cho cô hàng xóm mượn thước dây khi cô cần. Điều đó thể hiện sự quan tâm, giúp đỡ hàng xóm có hoàn cảnh khó khăn.</a:t>
            </a:r>
          </a:p>
        </p:txBody>
      </p:sp>
      <p:pic>
        <p:nvPicPr>
          <p:cNvPr id="5" name="Picture 4">
            <a:extLst>
              <a:ext uri="{FF2B5EF4-FFF2-40B4-BE49-F238E27FC236}">
                <a16:creationId xmlns:a16="http://schemas.microsoft.com/office/drawing/2014/main" id="{250D942B-D726-2AC3-E80B-E546D6222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1981200"/>
            <a:ext cx="59309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9823" b="89980" l="9913" r="96696">
                        <a14:foregroundMark x1="74783" y1="50295" x2="74783" y2="50295"/>
                      </a14:backgroundRemoval>
                    </a14:imgEffect>
                  </a14:imgLayer>
                </a14:imgProps>
              </a:ext>
            </a:extLst>
          </a:blip>
          <a:stretch>
            <a:fillRect/>
          </a:stretch>
        </p:blipFill>
        <p:spPr>
          <a:xfrm>
            <a:off x="8304701" y="3877391"/>
            <a:ext cx="3887299" cy="3441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a:extLst>
              <a:ext uri="{FF2B5EF4-FFF2-40B4-BE49-F238E27FC236}">
                <a16:creationId xmlns:a16="http://schemas.microsoft.com/office/drawing/2014/main" id="{F6D642E2-81C8-AFAB-D7FD-C306FCD51E27}"/>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27651" name="Picture 3">
            <a:extLst>
              <a:ext uri="{FF2B5EF4-FFF2-40B4-BE49-F238E27FC236}">
                <a16:creationId xmlns:a16="http://schemas.microsoft.com/office/drawing/2014/main" id="{8D74FC00-1A7F-E543-E113-31DE58C3C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E266AA1-9176-1010-9847-D4B9F97F2CEF}"/>
              </a:ext>
            </a:extLst>
          </p:cNvPr>
          <p:cNvSpPr>
            <a:spLocks noChangeArrowheads="1"/>
          </p:cNvSpPr>
          <p:nvPr/>
        </p:nvSpPr>
        <p:spPr bwMode="auto">
          <a:xfrm>
            <a:off x="6308725" y="1947863"/>
            <a:ext cx="4992688" cy="2643187"/>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tặng đồ dùng học tập cho bạn nữ cạnh nhà, điều đó thể hiện sự quan tâm, giúp đỡ hàng xóm có hoàn cảnh khó khăn.</a:t>
            </a:r>
          </a:p>
        </p:txBody>
      </p:sp>
      <p:pic>
        <p:nvPicPr>
          <p:cNvPr id="6" name="Picture 5">
            <a:extLst>
              <a:ext uri="{FF2B5EF4-FFF2-40B4-BE49-F238E27FC236}">
                <a16:creationId xmlns:a16="http://schemas.microsoft.com/office/drawing/2014/main" id="{13D9B95C-0559-2870-20BC-05CE73473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868488"/>
            <a:ext cx="5405438"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a:extLst>
              <a:ext uri="{FF2B5EF4-FFF2-40B4-BE49-F238E27FC236}">
                <a16:creationId xmlns:a16="http://schemas.microsoft.com/office/drawing/2014/main" id="{6FF42BEF-E590-2330-F05F-C89D6CF4F58F}"/>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28675" name="Picture 3">
            <a:extLst>
              <a:ext uri="{FF2B5EF4-FFF2-40B4-BE49-F238E27FC236}">
                <a16:creationId xmlns:a16="http://schemas.microsoft.com/office/drawing/2014/main" id="{91DE085C-5EC8-FEF1-6E4A-836101692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345A56F-C78B-CAD9-9316-1915348C45C5}"/>
              </a:ext>
            </a:extLst>
          </p:cNvPr>
          <p:cNvSpPr>
            <a:spLocks noChangeArrowheads="1"/>
          </p:cNvSpPr>
          <p:nvPr/>
        </p:nvSpPr>
        <p:spPr bwMode="auto">
          <a:xfrm>
            <a:off x="6308725" y="1708150"/>
            <a:ext cx="4992688" cy="306705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động viên, hỏi thăm bác hàng xóm đang có chuyện buồn là thể hiện sự quan tâm, cảm thông, chia sẻ sự đau buồn, mất mát với hàng xóm.</a:t>
            </a:r>
          </a:p>
        </p:txBody>
      </p:sp>
      <p:pic>
        <p:nvPicPr>
          <p:cNvPr id="6" name="Picture 5">
            <a:extLst>
              <a:ext uri="{FF2B5EF4-FFF2-40B4-BE49-F238E27FC236}">
                <a16:creationId xmlns:a16="http://schemas.microsoft.com/office/drawing/2014/main" id="{C480228B-9D7C-9CB5-6341-97CF8D613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550988"/>
            <a:ext cx="5349875"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a:extLst>
              <a:ext uri="{FF2B5EF4-FFF2-40B4-BE49-F238E27FC236}">
                <a16:creationId xmlns:a16="http://schemas.microsoft.com/office/drawing/2014/main" id="{F955FB55-4631-BC52-EC57-2C7454CAC7F5}"/>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29699" name="Picture 3">
            <a:extLst>
              <a:ext uri="{FF2B5EF4-FFF2-40B4-BE49-F238E27FC236}">
                <a16:creationId xmlns:a16="http://schemas.microsoft.com/office/drawing/2014/main" id="{2B56F9DC-CFFC-104D-EAA3-83E42E880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2FD89A4-C69B-EF8C-2586-FB6BC3AE6AB4}"/>
              </a:ext>
            </a:extLst>
          </p:cNvPr>
          <p:cNvSpPr>
            <a:spLocks noChangeArrowheads="1"/>
          </p:cNvSpPr>
          <p:nvPr/>
        </p:nvSpPr>
        <p:spPr bwMode="auto">
          <a:xfrm>
            <a:off x="6308725" y="1708150"/>
            <a:ext cx="4992688" cy="306705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 ĐỒNG TÌNH</a:t>
            </a:r>
          </a:p>
          <a:p>
            <a:pPr algn="just" eaLnBrk="1" hangingPunct="1">
              <a:lnSpc>
                <a:spcPct val="100000"/>
              </a:lnSpc>
              <a:spcBef>
                <a:spcPct val="0"/>
              </a:spcBef>
              <a:buFontTx/>
              <a:buNone/>
            </a:pPr>
            <a:r>
              <a:rPr lang="en-US" altLang="en-US" sz="2400">
                <a:latin typeface="Nunito Black" pitchFamily="2" charset="0"/>
              </a:rPr>
              <a:t>Vì bạn nữ chế nhạo, cười vui khi thấy em bé hàng xóm bị ngã. Việc làm đó thể hiện sự thờ ở, không yêu thương, quan tâm đến hàng xóm láng giềng.</a:t>
            </a:r>
          </a:p>
        </p:txBody>
      </p:sp>
      <p:pic>
        <p:nvPicPr>
          <p:cNvPr id="6" name="Picture 5">
            <a:extLst>
              <a:ext uri="{FF2B5EF4-FFF2-40B4-BE49-F238E27FC236}">
                <a16:creationId xmlns:a16="http://schemas.microsoft.com/office/drawing/2014/main" id="{75207D79-1F93-37E4-6C97-6571D1654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713" y="1708150"/>
            <a:ext cx="43053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a:extLst>
              <a:ext uri="{FF2B5EF4-FFF2-40B4-BE49-F238E27FC236}">
                <a16:creationId xmlns:a16="http://schemas.microsoft.com/office/drawing/2014/main" id="{74422C16-257F-28C4-F79D-82222D94B3CE}"/>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30723" name="Picture 3">
            <a:extLst>
              <a:ext uri="{FF2B5EF4-FFF2-40B4-BE49-F238E27FC236}">
                <a16:creationId xmlns:a16="http://schemas.microsoft.com/office/drawing/2014/main" id="{740FD45F-02AB-461F-7063-006DFF933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7D691CE-957F-DDCC-BDEB-CADC98F473D4}"/>
              </a:ext>
            </a:extLst>
          </p:cNvPr>
          <p:cNvSpPr>
            <a:spLocks noChangeArrowheads="1"/>
          </p:cNvSpPr>
          <p:nvPr/>
        </p:nvSpPr>
        <p:spPr bwMode="auto">
          <a:xfrm>
            <a:off x="5638800" y="2117725"/>
            <a:ext cx="4991100" cy="3065463"/>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KHÔNG</a:t>
            </a:r>
            <a:r>
              <a:rPr lang="vi-VN" altLang="en-US" sz="2400">
                <a:solidFill>
                  <a:srgbClr val="FF0000"/>
                </a:solidFill>
                <a:latin typeface="Nunito Black" pitchFamily="2" charset="0"/>
              </a:rPr>
              <a:t> </a:t>
            </a: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để túi rác ở cổng nhà hàng xóm, điều đó sẽ là cho bác rất bực, khó chịu. Việc làm của bạn thể hiện việc không quan tâm hàng xóm láng giềng.</a:t>
            </a:r>
          </a:p>
        </p:txBody>
      </p:sp>
      <p:pic>
        <p:nvPicPr>
          <p:cNvPr id="6" name="Picture 5">
            <a:extLst>
              <a:ext uri="{FF2B5EF4-FFF2-40B4-BE49-F238E27FC236}">
                <a16:creationId xmlns:a16="http://schemas.microsoft.com/office/drawing/2014/main" id="{28A5A521-5FB2-FE8B-BFAF-6D84D9A42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898650"/>
            <a:ext cx="49911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a:extLst>
              <a:ext uri="{FF2B5EF4-FFF2-40B4-BE49-F238E27FC236}">
                <a16:creationId xmlns:a16="http://schemas.microsoft.com/office/drawing/2014/main" id="{55D0BFDC-A2C1-68AA-5262-8DF10BC2EA13}"/>
              </a:ext>
            </a:extLst>
          </p:cNvPr>
          <p:cNvSpPr>
            <a:spLocks noChangeArrowheads="1"/>
          </p:cNvSpPr>
          <p:nvPr/>
        </p:nvSpPr>
        <p:spPr bwMode="auto">
          <a:xfrm>
            <a:off x="2209800" y="436563"/>
            <a:ext cx="8916988" cy="1123950"/>
          </a:xfrm>
          <a:prstGeom prst="roundRect">
            <a:avLst>
              <a:gd name="adj" fmla="val 16667"/>
            </a:avLst>
          </a:prstGeom>
          <a:solidFill>
            <a:schemeClr val="bg1"/>
          </a:solidFill>
          <a:ln w="38100">
            <a:solidFill>
              <a:srgbClr val="2AAC42"/>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2.  Nhận xét thái độ, việc làm của các bạn trong mỗi tranh sau:</a:t>
            </a:r>
          </a:p>
        </p:txBody>
      </p:sp>
      <p:pic>
        <p:nvPicPr>
          <p:cNvPr id="31747" name="Picture 3">
            <a:extLst>
              <a:ext uri="{FF2B5EF4-FFF2-40B4-BE49-F238E27FC236}">
                <a16:creationId xmlns:a16="http://schemas.microsoft.com/office/drawing/2014/main" id="{8EE3BD2B-F252-31F6-BFFE-A4D5C1FCC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4365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DCCF386-4DB4-963D-0423-CD542BDF162B}"/>
              </a:ext>
            </a:extLst>
          </p:cNvPr>
          <p:cNvSpPr>
            <a:spLocks noChangeArrowheads="1"/>
          </p:cNvSpPr>
          <p:nvPr/>
        </p:nvSpPr>
        <p:spPr bwMode="auto">
          <a:xfrm>
            <a:off x="6473825" y="2530475"/>
            <a:ext cx="4991100" cy="1797050"/>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FF0000"/>
                </a:solidFill>
                <a:latin typeface="Nunito Black" pitchFamily="2" charset="0"/>
              </a:rPr>
              <a:t>ĐỒNG TÌNH</a:t>
            </a:r>
          </a:p>
          <a:p>
            <a:pPr algn="just" eaLnBrk="1" hangingPunct="1">
              <a:lnSpc>
                <a:spcPct val="100000"/>
              </a:lnSpc>
              <a:spcBef>
                <a:spcPct val="0"/>
              </a:spcBef>
              <a:buFontTx/>
              <a:buNone/>
            </a:pPr>
            <a:r>
              <a:rPr lang="en-US" altLang="en-US" sz="2400">
                <a:latin typeface="Nunito Black" pitchFamily="2" charset="0"/>
              </a:rPr>
              <a:t>Vì bạn nam hỏi thăm sức khỏe của bà cụ hàng xóm thể hiện sự quan tâm đến hàng xóm.</a:t>
            </a:r>
          </a:p>
        </p:txBody>
      </p:sp>
      <p:pic>
        <p:nvPicPr>
          <p:cNvPr id="6" name="Picture 5">
            <a:extLst>
              <a:ext uri="{FF2B5EF4-FFF2-40B4-BE49-F238E27FC236}">
                <a16:creationId xmlns:a16="http://schemas.microsoft.com/office/drawing/2014/main" id="{C2222DFB-3143-A69E-3612-536D6C7BD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1566863"/>
            <a:ext cx="522922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708239-9409-A76D-3FE8-FF5CABBAA389}"/>
              </a:ext>
            </a:extLst>
          </p:cNvPr>
          <p:cNvSpPr>
            <a:spLocks noChangeArrowheads="1"/>
          </p:cNvSpPr>
          <p:nvPr/>
        </p:nvSpPr>
        <p:spPr bwMode="auto">
          <a:xfrm>
            <a:off x="2209800" y="436563"/>
            <a:ext cx="4535032"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32771" name="Picture 3">
            <a:extLst>
              <a:ext uri="{FF2B5EF4-FFF2-40B4-BE49-F238E27FC236}">
                <a16:creationId xmlns:a16="http://schemas.microsoft.com/office/drawing/2014/main" id="{557DC1C9-2A7F-E1D0-8370-D69E9A3FE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49238"/>
            <a:ext cx="184626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1CEEEDB-4B04-1ADD-95CA-7CACCCBFD598}"/>
              </a:ext>
            </a:extLst>
          </p:cNvPr>
          <p:cNvSpPr>
            <a:spLocks noChangeArrowheads="1"/>
          </p:cNvSpPr>
          <p:nvPr/>
        </p:nvSpPr>
        <p:spPr bwMode="auto">
          <a:xfrm>
            <a:off x="2971253" y="4493189"/>
            <a:ext cx="8327471" cy="1585913"/>
          </a:xfrm>
          <a:prstGeom prst="roundRect">
            <a:avLst>
              <a:gd name="adj" fmla="val 22593"/>
            </a:avLst>
          </a:prstGeom>
          <a:noFill/>
          <a:ln w="28575">
            <a:solidFill>
              <a:srgbClr val="00B0F0"/>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nói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cho</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biết</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đang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bị</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ốm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cần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có</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gian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yên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tĩnh</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để</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nghỉ</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ngơi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sau</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đó</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rủ</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ra</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chỗ</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chơi</a:t>
            </a:r>
            <a:r>
              <a:rPr lang="en-US" altLang="en-US" dirty="0">
                <a:solidFill>
                  <a:srgbClr val="0070C0"/>
                </a:solidFill>
                <a:latin typeface="Nunito Black" pitchFamily="2" charset="0"/>
              </a:rPr>
              <a:t>.</a:t>
            </a:r>
          </a:p>
        </p:txBody>
      </p:sp>
      <p:pic>
        <p:nvPicPr>
          <p:cNvPr id="5" name="Picture 4">
            <a:extLst>
              <a:ext uri="{FF2B5EF4-FFF2-40B4-BE49-F238E27FC236}">
                <a16:creationId xmlns:a16="http://schemas.microsoft.com/office/drawing/2014/main" id="{C82DDEA4-031F-413C-422D-A921B6B32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63" t="-1524" r="34818" b="4662"/>
          <a:stretch>
            <a:fillRect/>
          </a:stretch>
        </p:blipFill>
        <p:spPr bwMode="auto">
          <a:xfrm>
            <a:off x="394502" y="1085850"/>
            <a:ext cx="5753100"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F2076D7E-91EF-500C-7972-DFFFF99349A5}"/>
              </a:ext>
            </a:extLst>
          </p:cNvPr>
          <p:cNvGrpSpPr>
            <a:grpSpLocks/>
          </p:cNvGrpSpPr>
          <p:nvPr/>
        </p:nvGrpSpPr>
        <p:grpSpPr bwMode="auto">
          <a:xfrm>
            <a:off x="6441958" y="1629434"/>
            <a:ext cx="4783138" cy="1622425"/>
            <a:chOff x="3775819" y="4557933"/>
            <a:chExt cx="4783016" cy="1621532"/>
          </a:xfrm>
        </p:grpSpPr>
        <p:sp>
          <p:nvSpPr>
            <p:cNvPr id="7" name="Plaque 6">
              <a:extLst>
                <a:ext uri="{FF2B5EF4-FFF2-40B4-BE49-F238E27FC236}">
                  <a16:creationId xmlns:a16="http://schemas.microsoft.com/office/drawing/2014/main" id="{11A3E4CD-7132-EA73-EA89-3B787B8D5F8C}"/>
                </a:ext>
              </a:extLst>
            </p:cNvPr>
            <p:cNvSpPr/>
            <p:nvPr/>
          </p:nvSpPr>
          <p:spPr>
            <a:xfrm>
              <a:off x="3882179" y="4557933"/>
              <a:ext cx="492112" cy="436323"/>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tx1"/>
                  </a:solidFill>
                  <a:latin typeface="Nunito Black" pitchFamily="2" charset="0"/>
                </a:rPr>
                <a:t>1</a:t>
              </a:r>
            </a:p>
          </p:txBody>
        </p:sp>
        <p:sp>
          <p:nvSpPr>
            <p:cNvPr id="32776" name="TextBox 7">
              <a:extLst>
                <a:ext uri="{FF2B5EF4-FFF2-40B4-BE49-F238E27FC236}">
                  <a16:creationId xmlns:a16="http://schemas.microsoft.com/office/drawing/2014/main" id="{0A8B0957-3528-DD97-5056-9BAB94F0442D}"/>
                </a:ext>
              </a:extLst>
            </p:cNvPr>
            <p:cNvSpPr txBox="1">
              <a:spLocks noChangeArrowheads="1"/>
            </p:cNvSpPr>
            <p:nvPr/>
          </p:nvSpPr>
          <p:spPr bwMode="auto">
            <a:xfrm>
              <a:off x="3775819" y="4609805"/>
              <a:ext cx="47830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thấy</a:t>
              </a:r>
              <a:r>
                <a:rPr lang="en-US" altLang="en-US" sz="2400" dirty="0">
                  <a:latin typeface="Nunito Black" pitchFamily="2" charset="0"/>
                </a:rPr>
                <a:t> </a:t>
              </a:r>
              <a:r>
                <a:rPr lang="en-US" altLang="en-US" sz="2400" dirty="0" err="1">
                  <a:latin typeface="Nunito Black" pitchFamily="2" charset="0"/>
                </a:rPr>
                <a:t>các</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cười</a:t>
              </a:r>
              <a:r>
                <a:rPr lang="en-US" altLang="en-US" sz="2400" dirty="0">
                  <a:latin typeface="Nunito Black" pitchFamily="2" charset="0"/>
                </a:rPr>
                <a:t> </a:t>
              </a:r>
              <a:r>
                <a:rPr lang="en-US" altLang="en-US" sz="2400" dirty="0" err="1">
                  <a:latin typeface="Nunito Black" pitchFamily="2" charset="0"/>
                </a:rPr>
                <a:t>đùa</a:t>
              </a:r>
              <a:r>
                <a:rPr lang="en-US" altLang="en-US" sz="2400" dirty="0">
                  <a:latin typeface="Nunito Black" pitchFamily="2" charset="0"/>
                </a:rPr>
                <a:t> </a:t>
              </a:r>
              <a:r>
                <a:rPr lang="en-US" altLang="en-US" sz="2400" dirty="0" err="1">
                  <a:latin typeface="Nunito Black" pitchFamily="2" charset="0"/>
                </a:rPr>
                <a:t>ầm</a:t>
              </a:r>
              <a:r>
                <a:rPr lang="en-US" altLang="en-US" sz="2400" dirty="0">
                  <a:latin typeface="Nunito Black" pitchFamily="2" charset="0"/>
                </a:rPr>
                <a:t> ĩ </a:t>
              </a:r>
              <a:r>
                <a:rPr lang="en-US" altLang="en-US" sz="2400" dirty="0" err="1">
                  <a:latin typeface="Nunito Black" pitchFamily="2" charset="0"/>
                </a:rPr>
                <a:t>trước</a:t>
              </a:r>
              <a:r>
                <a:rPr lang="en-US" altLang="en-US" sz="2400" dirty="0">
                  <a:latin typeface="Nunito Black" pitchFamily="2" charset="0"/>
                </a:rPr>
                <a:t> </a:t>
              </a:r>
              <a:r>
                <a:rPr lang="en-US" altLang="en-US" sz="2400" dirty="0" err="1">
                  <a:latin typeface="Nunito Black" pitchFamily="2" charset="0"/>
                </a:rPr>
                <a:t>sân</a:t>
              </a:r>
              <a:r>
                <a:rPr lang="en-US" altLang="en-US" sz="2400" dirty="0">
                  <a:latin typeface="Nunito Black" pitchFamily="2" charset="0"/>
                </a:rPr>
                <a:t> </a:t>
              </a:r>
              <a:r>
                <a:rPr lang="en-US" altLang="en-US" sz="2400" dirty="0" err="1">
                  <a:latin typeface="Nunito Black" pitchFamily="2" charset="0"/>
                </a:rPr>
                <a:t>nhà</a:t>
              </a:r>
              <a:r>
                <a:rPr lang="en-US" altLang="en-US" sz="2400" dirty="0">
                  <a:latin typeface="Nunito Black" pitchFamily="2" charset="0"/>
                </a:rPr>
                <a:t> </a:t>
              </a:r>
              <a:r>
                <a:rPr lang="en-US" altLang="en-US" sz="2400" dirty="0" err="1">
                  <a:latin typeface="Nunito Black" pitchFamily="2" charset="0"/>
                </a:rPr>
                <a:t>bác</a:t>
              </a:r>
              <a:r>
                <a:rPr lang="en-US" altLang="en-US" sz="2400" dirty="0">
                  <a:latin typeface="Nunito Black" pitchFamily="2" charset="0"/>
                </a:rPr>
                <a:t> </a:t>
              </a:r>
              <a:r>
                <a:rPr lang="en-US" altLang="en-US" sz="2400" dirty="0" err="1">
                  <a:latin typeface="Nunito Black" pitchFamily="2" charset="0"/>
                </a:rPr>
                <a:t>hàng</a:t>
              </a:r>
              <a:r>
                <a:rPr lang="en-US" altLang="en-US" sz="2400" dirty="0">
                  <a:latin typeface="Nunito Black" pitchFamily="2" charset="0"/>
                </a:rPr>
                <a:t> </a:t>
              </a:r>
              <a:r>
                <a:rPr lang="en-US" altLang="en-US" sz="2400" dirty="0" err="1">
                  <a:latin typeface="Nunito Black" pitchFamily="2" charset="0"/>
                </a:rPr>
                <a:t>xóm</a:t>
              </a:r>
              <a:r>
                <a:rPr lang="en-US" altLang="en-US" sz="2400" dirty="0">
                  <a:latin typeface="Nunito Black" pitchFamily="2" charset="0"/>
                </a:rPr>
                <a:t> </a:t>
              </a:r>
              <a:r>
                <a:rPr lang="en-US" altLang="en-US" sz="2400" dirty="0" err="1">
                  <a:latin typeface="Nunito Black" pitchFamily="2" charset="0"/>
                </a:rPr>
                <a:t>trong</a:t>
              </a:r>
              <a:r>
                <a:rPr lang="en-US" altLang="en-US" sz="2400" dirty="0">
                  <a:latin typeface="Nunito Black" pitchFamily="2" charset="0"/>
                </a:rPr>
                <a:t> </a:t>
              </a:r>
              <a:r>
                <a:rPr lang="en-US" altLang="en-US" sz="2400" dirty="0" err="1">
                  <a:latin typeface="Nunito Black" pitchFamily="2" charset="0"/>
                </a:rPr>
                <a:t>khi</a:t>
              </a:r>
              <a:r>
                <a:rPr lang="en-US" altLang="en-US" sz="2400" dirty="0">
                  <a:latin typeface="Nunito Black" pitchFamily="2" charset="0"/>
                </a:rPr>
                <a:t> </a:t>
              </a:r>
              <a:r>
                <a:rPr lang="en-US" altLang="en-US" sz="2400" dirty="0" err="1">
                  <a:latin typeface="Nunito Black" pitchFamily="2" charset="0"/>
                </a:rPr>
                <a:t>bác</a:t>
              </a:r>
              <a:r>
                <a:rPr lang="en-US" altLang="en-US" sz="2400" dirty="0">
                  <a:latin typeface="Nunito Black" pitchFamily="2" charset="0"/>
                </a:rPr>
                <a:t> </a:t>
              </a:r>
              <a:r>
                <a:rPr lang="en-US" altLang="en-US" sz="2400" dirty="0" err="1">
                  <a:latin typeface="Nunito Black" pitchFamily="2" charset="0"/>
                </a:rPr>
                <a:t>đang</a:t>
              </a:r>
              <a:r>
                <a:rPr lang="en-US" altLang="en-US" sz="2400" dirty="0">
                  <a:latin typeface="Nunito Black" pitchFamily="2" charset="0"/>
                </a:rPr>
                <a:t> </a:t>
              </a:r>
              <a:r>
                <a:rPr lang="en-US" altLang="en-US" sz="2400" dirty="0" err="1">
                  <a:latin typeface="Nunito Black" pitchFamily="2" charset="0"/>
                </a:rPr>
                <a:t>bị</a:t>
              </a:r>
              <a:r>
                <a:rPr lang="en-US" altLang="en-US" sz="2400" dirty="0">
                  <a:latin typeface="Nunito Black" pitchFamily="2" charset="0"/>
                </a:rPr>
                <a:t> </a:t>
              </a:r>
              <a:r>
                <a:rPr lang="en-US" altLang="en-US" sz="2400" dirty="0" err="1">
                  <a:latin typeface="Nunito Black" pitchFamily="2" charset="0"/>
                </a:rPr>
                <a:t>ốm</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sẽ</a:t>
              </a:r>
              <a:r>
                <a:rPr lang="en-US" altLang="en-US" sz="2400" dirty="0">
                  <a:latin typeface="Nunito Black" pitchFamily="2" charset="0"/>
                </a:rPr>
                <a:t> </a:t>
              </a:r>
              <a:r>
                <a:rPr lang="en-US" altLang="en-US" sz="2400" dirty="0" err="1">
                  <a:latin typeface="Nunito Black" pitchFamily="2" charset="0"/>
                </a:rPr>
                <a:t>làm</a:t>
              </a:r>
              <a:r>
                <a:rPr lang="en-US" altLang="en-US" sz="2400" dirty="0">
                  <a:latin typeface="Nunito Black" pitchFamily="2" charset="0"/>
                </a:rPr>
                <a:t> </a:t>
              </a:r>
              <a:r>
                <a:rPr lang="en-US" altLang="en-US" sz="2400" dirty="0" err="1">
                  <a:latin typeface="Nunito Black" pitchFamily="2" charset="0"/>
                </a:rPr>
                <a:t>gì</a:t>
              </a:r>
              <a:r>
                <a:rPr lang="en-US" altLang="en-US" sz="2400" dirty="0">
                  <a:latin typeface="Nunito Black" pitchFamily="2" charset="0"/>
                </a:rPr>
                <a:t>?</a:t>
              </a: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5364" b="96169" l="2228" r="98267">
                        <a14:foregroundMark x1="28960" y1="47126" x2="32426" y2="50958"/>
                        <a14:foregroundMark x1="38614" y1="38697" x2="42822" y2="47893"/>
                        <a14:foregroundMark x1="53960" y1="13793" x2="53960" y2="13793"/>
                      </a14:backgroundRemoval>
                    </a14:imgEffect>
                  </a14:imgLayer>
                </a14:imgProps>
              </a:ext>
            </a:extLst>
          </a:blip>
          <a:stretch>
            <a:fillRect/>
          </a:stretch>
        </p:blipFill>
        <p:spPr>
          <a:xfrm>
            <a:off x="516048" y="4094163"/>
            <a:ext cx="4204052" cy="2715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80">
                                          <p:stCondLst>
                                            <p:cond delay="0"/>
                                          </p:stCondLst>
                                        </p:cTn>
                                        <p:tgtEl>
                                          <p:spTgt spid="9"/>
                                        </p:tgtEl>
                                      </p:cBhvr>
                                    </p:animEffect>
                                    <p:anim calcmode="lin" valueType="num">
                                      <p:cBhvr>
                                        <p:cTn id="2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 dur="26">
                                          <p:stCondLst>
                                            <p:cond delay="650"/>
                                          </p:stCondLst>
                                        </p:cTn>
                                        <p:tgtEl>
                                          <p:spTgt spid="9"/>
                                        </p:tgtEl>
                                      </p:cBhvr>
                                      <p:to x="100000" y="60000"/>
                                    </p:animScale>
                                    <p:animScale>
                                      <p:cBhvr>
                                        <p:cTn id="27" dur="166" decel="50000">
                                          <p:stCondLst>
                                            <p:cond delay="676"/>
                                          </p:stCondLst>
                                        </p:cTn>
                                        <p:tgtEl>
                                          <p:spTgt spid="9"/>
                                        </p:tgtEl>
                                      </p:cBhvr>
                                      <p:to x="100000" y="100000"/>
                                    </p:animScale>
                                    <p:animScale>
                                      <p:cBhvr>
                                        <p:cTn id="28" dur="26">
                                          <p:stCondLst>
                                            <p:cond delay="1312"/>
                                          </p:stCondLst>
                                        </p:cTn>
                                        <p:tgtEl>
                                          <p:spTgt spid="9"/>
                                        </p:tgtEl>
                                      </p:cBhvr>
                                      <p:to x="100000" y="80000"/>
                                    </p:animScale>
                                    <p:animScale>
                                      <p:cBhvr>
                                        <p:cTn id="29" dur="166" decel="50000">
                                          <p:stCondLst>
                                            <p:cond delay="1338"/>
                                          </p:stCondLst>
                                        </p:cTn>
                                        <p:tgtEl>
                                          <p:spTgt spid="9"/>
                                        </p:tgtEl>
                                      </p:cBhvr>
                                      <p:to x="100000" y="100000"/>
                                    </p:animScale>
                                    <p:animScale>
                                      <p:cBhvr>
                                        <p:cTn id="30" dur="26">
                                          <p:stCondLst>
                                            <p:cond delay="1642"/>
                                          </p:stCondLst>
                                        </p:cTn>
                                        <p:tgtEl>
                                          <p:spTgt spid="9"/>
                                        </p:tgtEl>
                                      </p:cBhvr>
                                      <p:to x="100000" y="90000"/>
                                    </p:animScale>
                                    <p:animScale>
                                      <p:cBhvr>
                                        <p:cTn id="31" dur="166" decel="50000">
                                          <p:stCondLst>
                                            <p:cond delay="1668"/>
                                          </p:stCondLst>
                                        </p:cTn>
                                        <p:tgtEl>
                                          <p:spTgt spid="9"/>
                                        </p:tgtEl>
                                      </p:cBhvr>
                                      <p:to x="100000" y="100000"/>
                                    </p:animScale>
                                    <p:animScale>
                                      <p:cBhvr>
                                        <p:cTn id="32" dur="26">
                                          <p:stCondLst>
                                            <p:cond delay="1808"/>
                                          </p:stCondLst>
                                        </p:cTn>
                                        <p:tgtEl>
                                          <p:spTgt spid="9"/>
                                        </p:tgtEl>
                                      </p:cBhvr>
                                      <p:to x="100000" y="95000"/>
                                    </p:animScale>
                                    <p:animScale>
                                      <p:cBhvr>
                                        <p:cTn id="33" dur="166" decel="50000">
                                          <p:stCondLst>
                                            <p:cond delay="1834"/>
                                          </p:stCondLst>
                                        </p:cTn>
                                        <p:tgtEl>
                                          <p:spTgt spid="9"/>
                                        </p:tgtEl>
                                      </p:cBhvr>
                                      <p:to x="100000" y="100000"/>
                                    </p:animScale>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3794" name="Picture 3">
            <a:extLst>
              <a:ext uri="{FF2B5EF4-FFF2-40B4-BE49-F238E27FC236}">
                <a16:creationId xmlns:a16="http://schemas.microsoft.com/office/drawing/2014/main" id="{16D16B5B-008A-4A37-D081-97E248766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33363"/>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E3003B2-F7A4-7671-E8CD-FDC7A36F3A18}"/>
              </a:ext>
            </a:extLst>
          </p:cNvPr>
          <p:cNvSpPr>
            <a:spLocks noChangeArrowheads="1"/>
          </p:cNvSpPr>
          <p:nvPr/>
        </p:nvSpPr>
        <p:spPr bwMode="auto">
          <a:xfrm>
            <a:off x="1601882" y="4693721"/>
            <a:ext cx="7594233" cy="1585913"/>
          </a:xfrm>
          <a:prstGeom prst="roundRect">
            <a:avLst>
              <a:gd name="adj" fmla="val 22593"/>
            </a:avLst>
          </a:prstGeom>
          <a:noFill/>
          <a:ln w="28575">
            <a:solidFill>
              <a:srgbClr val="00B050"/>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B0F0"/>
                </a:solidFill>
                <a:latin typeface="Nunito Black" pitchFamily="2" charset="0"/>
              </a:rPr>
              <a:t>Bác</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hàng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xóm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nhờ</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trông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giúp</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bé</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là</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vì</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bác</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đang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rất</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cần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sự</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giúp</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đỡ</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của</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nên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nhận</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lời</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trông</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em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giúp</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bác</a:t>
            </a:r>
            <a:r>
              <a:rPr lang="en-US" altLang="en-US" dirty="0">
                <a:solidFill>
                  <a:srgbClr val="00B0F0"/>
                </a:solidFill>
                <a:latin typeface="Nunito Black" pitchFamily="2" charset="0"/>
              </a:rPr>
              <a:t>.</a:t>
            </a:r>
          </a:p>
        </p:txBody>
      </p:sp>
      <p:pic>
        <p:nvPicPr>
          <p:cNvPr id="5" name="Picture 4">
            <a:extLst>
              <a:ext uri="{FF2B5EF4-FFF2-40B4-BE49-F238E27FC236}">
                <a16:creationId xmlns:a16="http://schemas.microsoft.com/office/drawing/2014/main" id="{C15832F2-DA83-B1EA-440D-D3A141DFA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128" t="10219" r="1833"/>
          <a:stretch>
            <a:fillRect/>
          </a:stretch>
        </p:blipFill>
        <p:spPr bwMode="auto">
          <a:xfrm>
            <a:off x="1176558" y="1262598"/>
            <a:ext cx="447675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59191C8A-FEE4-F134-85DF-86A6FE0D408B}"/>
              </a:ext>
            </a:extLst>
          </p:cNvPr>
          <p:cNvGrpSpPr>
            <a:grpSpLocks/>
          </p:cNvGrpSpPr>
          <p:nvPr/>
        </p:nvGrpSpPr>
        <p:grpSpPr bwMode="auto">
          <a:xfrm>
            <a:off x="5910561" y="1691818"/>
            <a:ext cx="4736314" cy="1611312"/>
            <a:chOff x="3845771" y="4557933"/>
            <a:chExt cx="4783016" cy="1611864"/>
          </a:xfrm>
        </p:grpSpPr>
        <p:sp>
          <p:nvSpPr>
            <p:cNvPr id="10" name="Plaque 9">
              <a:extLst>
                <a:ext uri="{FF2B5EF4-FFF2-40B4-BE49-F238E27FC236}">
                  <a16:creationId xmlns:a16="http://schemas.microsoft.com/office/drawing/2014/main" id="{F4BFD09A-F6F9-6836-4F49-CCA2034C7F11}"/>
                </a:ext>
              </a:extLst>
            </p:cNvPr>
            <p:cNvSpPr/>
            <p:nvPr/>
          </p:nvSpPr>
          <p:spPr>
            <a:xfrm>
              <a:off x="3883078" y="4557933"/>
              <a:ext cx="491203" cy="436712"/>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US" sz="2800">
                  <a:solidFill>
                    <a:schemeClr val="tx1"/>
                  </a:solidFill>
                  <a:latin typeface="Nunito Black" pitchFamily="2" charset="0"/>
                </a:rPr>
                <a:t>2</a:t>
              </a:r>
            </a:p>
          </p:txBody>
        </p:sp>
        <p:sp>
          <p:nvSpPr>
            <p:cNvPr id="33800" name="TextBox 10">
              <a:extLst>
                <a:ext uri="{FF2B5EF4-FFF2-40B4-BE49-F238E27FC236}">
                  <a16:creationId xmlns:a16="http://schemas.microsoft.com/office/drawing/2014/main" id="{3ADEB2F2-D44C-A6E8-ED6F-D83DEEB5FAD0}"/>
                </a:ext>
              </a:extLst>
            </p:cNvPr>
            <p:cNvSpPr txBox="1">
              <a:spLocks noChangeArrowheads="1"/>
            </p:cNvSpPr>
            <p:nvPr/>
          </p:nvSpPr>
          <p:spPr bwMode="auto">
            <a:xfrm>
              <a:off x="3845771" y="4600137"/>
              <a:ext cx="47830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Nunito Black" pitchFamily="2" charset="0"/>
                </a:rPr>
                <a:t>       </a:t>
              </a:r>
              <a:r>
                <a:rPr lang="en-US" altLang="en-US" sz="2400" dirty="0" err="1">
                  <a:latin typeface="Nunito Black" pitchFamily="2" charset="0"/>
                </a:rPr>
                <a:t>Bác</a:t>
              </a:r>
              <a:r>
                <a:rPr lang="en-US" altLang="en-US" sz="2400" dirty="0">
                  <a:latin typeface="Nunito Black" pitchFamily="2" charset="0"/>
                </a:rPr>
                <a:t> </a:t>
              </a:r>
              <a:r>
                <a:rPr lang="en-US" altLang="en-US" sz="2400" dirty="0" err="1">
                  <a:latin typeface="Nunito Black" pitchFamily="2" charset="0"/>
                </a:rPr>
                <a:t>hàng</a:t>
              </a:r>
              <a:r>
                <a:rPr lang="en-US" altLang="en-US" sz="2400" dirty="0">
                  <a:latin typeface="Nunito Black" pitchFamily="2" charset="0"/>
                </a:rPr>
                <a:t> </a:t>
              </a:r>
              <a:r>
                <a:rPr lang="en-US" altLang="en-US" sz="2400" dirty="0" err="1">
                  <a:latin typeface="Nunito Black" pitchFamily="2" charset="0"/>
                </a:rPr>
                <a:t>xóm</a:t>
              </a:r>
              <a:r>
                <a:rPr lang="en-US" altLang="en-US" sz="2400" dirty="0">
                  <a:latin typeface="Nunito Black" pitchFamily="2" charset="0"/>
                </a:rPr>
                <a:t> </a:t>
              </a:r>
              <a:r>
                <a:rPr lang="en-US" altLang="en-US" sz="2400" dirty="0" err="1">
                  <a:latin typeface="Nunito Black" pitchFamily="2" charset="0"/>
                </a:rPr>
                <a:t>nhờ</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trong</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bé</a:t>
              </a:r>
              <a:r>
                <a:rPr lang="en-US" altLang="en-US" sz="2400" dirty="0">
                  <a:latin typeface="Nunito Black" pitchFamily="2" charset="0"/>
                </a:rPr>
                <a:t>, </a:t>
              </a:r>
              <a:r>
                <a:rPr lang="en-US" altLang="en-US" sz="2400" dirty="0" err="1">
                  <a:latin typeface="Nunito Black" pitchFamily="2" charset="0"/>
                </a:rPr>
                <a:t>trong</a:t>
              </a:r>
              <a:r>
                <a:rPr lang="en-US" altLang="en-US" sz="2400" dirty="0">
                  <a:latin typeface="Nunito Black" pitchFamily="2" charset="0"/>
                </a:rPr>
                <a:t> </a:t>
              </a:r>
              <a:r>
                <a:rPr lang="en-US" altLang="en-US" sz="2400" dirty="0" err="1">
                  <a:latin typeface="Nunito Black" pitchFamily="2" charset="0"/>
                </a:rPr>
                <a:t>khi</a:t>
              </a:r>
              <a:r>
                <a:rPr lang="en-US" altLang="en-US" sz="2400" dirty="0">
                  <a:latin typeface="Nunito Black" pitchFamily="2" charset="0"/>
                </a:rPr>
                <a:t> </a:t>
              </a:r>
              <a:r>
                <a:rPr lang="en-US" altLang="en-US" sz="2400" dirty="0" err="1">
                  <a:latin typeface="Nunito Black" pitchFamily="2" charset="0"/>
                </a:rPr>
                <a:t>các</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đang</a:t>
              </a:r>
              <a:r>
                <a:rPr lang="en-US" altLang="en-US" sz="2400" dirty="0">
                  <a:latin typeface="Nunito Black" pitchFamily="2" charset="0"/>
                </a:rPr>
                <a:t> </a:t>
              </a:r>
              <a:r>
                <a:rPr lang="en-US" altLang="en-US" sz="2400" dirty="0" err="1">
                  <a:latin typeface="Nunito Black" pitchFamily="2" charset="0"/>
                </a:rPr>
                <a:t>rủ</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sang </a:t>
              </a:r>
              <a:r>
                <a:rPr lang="en-US" altLang="en-US" sz="2400" dirty="0" err="1">
                  <a:latin typeface="Nunito Black" pitchFamily="2" charset="0"/>
                </a:rPr>
                <a:t>nhà</a:t>
              </a:r>
              <a:r>
                <a:rPr lang="en-US" altLang="en-US" sz="2400" dirty="0">
                  <a:latin typeface="Nunito Black" pitchFamily="2" charset="0"/>
                </a:rPr>
                <a:t> </a:t>
              </a:r>
              <a:r>
                <a:rPr lang="en-US" altLang="en-US" sz="2400" dirty="0" err="1">
                  <a:latin typeface="Nunito Black" pitchFamily="2" charset="0"/>
                </a:rPr>
                <a:t>xem</a:t>
              </a:r>
              <a:r>
                <a:rPr lang="en-US" altLang="en-US" sz="2400" dirty="0">
                  <a:latin typeface="Nunito Black" pitchFamily="2" charset="0"/>
                </a:rPr>
                <a:t> </a:t>
              </a:r>
              <a:r>
                <a:rPr lang="en-US" altLang="en-US" sz="2400" dirty="0" err="1">
                  <a:latin typeface="Nunito Black" pitchFamily="2" charset="0"/>
                </a:rPr>
                <a:t>phim</a:t>
              </a:r>
              <a:r>
                <a:rPr lang="en-US" altLang="en-US" sz="2400" dirty="0">
                  <a:latin typeface="Nunito Black" pitchFamily="2" charset="0"/>
                </a:rPr>
                <a:t>.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sẽ</a:t>
              </a:r>
              <a:r>
                <a:rPr lang="en-US" altLang="en-US" sz="2400" dirty="0">
                  <a:latin typeface="Nunito Black" pitchFamily="2" charset="0"/>
                </a:rPr>
                <a:t> </a:t>
              </a:r>
              <a:r>
                <a:rPr lang="en-US" altLang="en-US" sz="2400" dirty="0" err="1">
                  <a:latin typeface="Nunito Black" pitchFamily="2" charset="0"/>
                </a:rPr>
                <a:t>làm</a:t>
              </a:r>
              <a:r>
                <a:rPr lang="en-US" altLang="en-US" sz="2400" dirty="0">
                  <a:latin typeface="Nunito Black" pitchFamily="2" charset="0"/>
                </a:rPr>
                <a:t> </a:t>
              </a:r>
              <a:r>
                <a:rPr lang="en-US" altLang="en-US" sz="2400" dirty="0" err="1">
                  <a:latin typeface="Nunito Black" pitchFamily="2" charset="0"/>
                </a:rPr>
                <a:t>gì</a:t>
              </a:r>
              <a:r>
                <a:rPr lang="en-US" altLang="en-US" sz="2400" dirty="0">
                  <a:latin typeface="Nunito Black" pitchFamily="2" charset="0"/>
                </a:rPr>
                <a:t>?</a:t>
              </a:r>
            </a:p>
          </p:txBody>
        </p:sp>
      </p:grpSp>
      <p:sp>
        <p:nvSpPr>
          <p:cNvPr id="33798" name="TextBox 11">
            <a:extLst>
              <a:ext uri="{FF2B5EF4-FFF2-40B4-BE49-F238E27FC236}">
                <a16:creationId xmlns:a16="http://schemas.microsoft.com/office/drawing/2014/main" id="{3F27AD16-5165-BEB6-58E3-7D933A4396D9}"/>
              </a:ext>
            </a:extLst>
          </p:cNvPr>
          <p:cNvSpPr>
            <a:spLocks noChangeArrowheads="1"/>
          </p:cNvSpPr>
          <p:nvPr/>
        </p:nvSpPr>
        <p:spPr bwMode="auto">
          <a:xfrm>
            <a:off x="2209800" y="436563"/>
            <a:ext cx="4399230"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9451" b="97561" l="22306" r="96742">
                        <a14:foregroundMark x1="48622" y1="46646" x2="57143" y2="52439"/>
                        <a14:foregroundMark x1="63158" y1="47866" x2="66667" y2="53354"/>
                        <a14:foregroundMark x1="60902" y1="51524" x2="63659" y2="55793"/>
                      </a14:backgroundRemoval>
                    </a14:imgEffect>
                  </a14:imgLayer>
                </a14:imgProps>
              </a:ext>
            </a:extLst>
          </a:blip>
          <a:stretch>
            <a:fillRect/>
          </a:stretch>
        </p:blipFill>
        <p:spPr>
          <a:xfrm>
            <a:off x="7557978" y="3567065"/>
            <a:ext cx="4120991" cy="3387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D7D3E006-8CF0-BACE-BB99-D5F90031E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261938"/>
            <a:ext cx="24066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9323BB7-A65E-1B36-0D5C-858D47E4FAA1}"/>
              </a:ext>
            </a:extLst>
          </p:cNvPr>
          <p:cNvSpPr>
            <a:spLocks noChangeArrowheads="1"/>
          </p:cNvSpPr>
          <p:nvPr/>
        </p:nvSpPr>
        <p:spPr bwMode="auto">
          <a:xfrm>
            <a:off x="897148" y="1271018"/>
            <a:ext cx="9845016" cy="1532334"/>
          </a:xfrm>
          <a:prstGeom prst="roundRect">
            <a:avLst>
              <a:gd name="adj" fmla="val 16667"/>
            </a:avLst>
          </a:prstGeom>
          <a:solidFill>
            <a:schemeClr val="bg1"/>
          </a:solidFill>
          <a:ln w="28575">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dirty="0">
                <a:solidFill>
                  <a:srgbClr val="FF0000"/>
                </a:solidFill>
                <a:latin typeface="Nunito Black" pitchFamily="2" charset="0"/>
              </a:rPr>
              <a:t>Kể về một người hàng xóm mà em yêu quý theo gợi ý</a:t>
            </a:r>
            <a:r>
              <a:rPr lang="en-US" altLang="en-US" dirty="0">
                <a:solidFill>
                  <a:srgbClr val="FF0000"/>
                </a:solidFill>
                <a:latin typeface="Nunito Black" pitchFamily="2" charset="0"/>
              </a:rPr>
              <a:t>:</a:t>
            </a:r>
            <a:endParaRPr lang="vi-VN" altLang="en-US" dirty="0">
              <a:solidFill>
                <a:srgbClr val="FF0000"/>
              </a:solidFill>
              <a:latin typeface="Nunito Black" pitchFamily="2" charset="0"/>
            </a:endParaRPr>
          </a:p>
          <a:p>
            <a:pPr eaLnBrk="1" hangingPunct="1">
              <a:lnSpc>
                <a:spcPct val="100000"/>
              </a:lnSpc>
              <a:spcBef>
                <a:spcPct val="0"/>
              </a:spcBef>
              <a:buFontTx/>
              <a:buNone/>
            </a:pPr>
            <a:r>
              <a:rPr lang="vi-VN" altLang="en-US" dirty="0">
                <a:solidFill>
                  <a:srgbClr val="00B0F0"/>
                </a:solidFill>
                <a:latin typeface="Nunito Black" pitchFamily="2" charset="0"/>
              </a:rPr>
              <a:t>- Tên người hàng xóm</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là</a:t>
            </a:r>
            <a:r>
              <a:rPr lang="en-US" altLang="en-US" dirty="0">
                <a:solidFill>
                  <a:srgbClr val="00B0F0"/>
                </a:solidFill>
                <a:latin typeface="Nunito Black" pitchFamily="2" charset="0"/>
              </a:rPr>
              <a:t> </a:t>
            </a:r>
            <a:r>
              <a:rPr lang="en-US" altLang="en-US" dirty="0" err="1">
                <a:solidFill>
                  <a:srgbClr val="00B0F0"/>
                </a:solidFill>
                <a:latin typeface="Nunito Black" pitchFamily="2" charset="0"/>
              </a:rPr>
              <a:t>gì</a:t>
            </a:r>
            <a:r>
              <a:rPr lang="en-US" altLang="en-US" dirty="0">
                <a:solidFill>
                  <a:srgbClr val="00B0F0"/>
                </a:solidFill>
                <a:latin typeface="Nunito Black" pitchFamily="2" charset="0"/>
              </a:rPr>
              <a:t>?</a:t>
            </a:r>
            <a:endParaRPr lang="vi-VN" altLang="en-US" dirty="0">
              <a:solidFill>
                <a:srgbClr val="00B0F0"/>
              </a:solidFill>
              <a:latin typeface="Nunito Black" pitchFamily="2" charset="0"/>
            </a:endParaRPr>
          </a:p>
          <a:p>
            <a:pPr eaLnBrk="1" hangingPunct="1">
              <a:lnSpc>
                <a:spcPct val="100000"/>
              </a:lnSpc>
              <a:spcBef>
                <a:spcPct val="0"/>
              </a:spcBef>
              <a:buFontTx/>
              <a:buNone/>
            </a:pPr>
            <a:r>
              <a:rPr lang="vi-VN" altLang="en-US" dirty="0">
                <a:solidFill>
                  <a:srgbClr val="00B0F0"/>
                </a:solidFill>
                <a:latin typeface="Nunito Black" pitchFamily="2" charset="0"/>
              </a:rPr>
              <a:t>- Vì sao lại yêu quý người hàng xóm đó?</a:t>
            </a:r>
          </a:p>
        </p:txBody>
      </p:sp>
      <p:pic>
        <p:nvPicPr>
          <p:cNvPr id="6" name="Picture 2">
            <a:extLst>
              <a:ext uri="{FF2B5EF4-FFF2-40B4-BE49-F238E27FC236}">
                <a16:creationId xmlns:a16="http://schemas.microsoft.com/office/drawing/2014/main" id="{3552238C-B918-C17F-17B0-3D0F9954E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328" y="3151278"/>
            <a:ext cx="3897822" cy="315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06D07E-CDD4-C195-012F-133E5110BAED}"/>
              </a:ext>
            </a:extLst>
          </p:cNvPr>
          <p:cNvSpPr>
            <a:spLocks noChangeArrowheads="1"/>
          </p:cNvSpPr>
          <p:nvPr/>
        </p:nvSpPr>
        <p:spPr bwMode="auto">
          <a:xfrm>
            <a:off x="897148" y="3231042"/>
            <a:ext cx="5700713" cy="1374775"/>
          </a:xfrm>
          <a:prstGeom prst="roundRect">
            <a:avLst>
              <a:gd name="adj" fmla="val 22593"/>
            </a:avLst>
          </a:prstGeom>
          <a:solidFill>
            <a:srgbClr val="FFFFCC"/>
          </a:solidFill>
          <a:ln w="28575">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400">
                <a:latin typeface="Nunito Black" pitchFamily="2" charset="0"/>
              </a:rPr>
              <a:t>- Em rất yêu quý bác Lan hàng xóm.</a:t>
            </a:r>
          </a:p>
          <a:p>
            <a:pPr eaLnBrk="1" hangingPunct="1">
              <a:lnSpc>
                <a:spcPct val="100000"/>
              </a:lnSpc>
              <a:spcBef>
                <a:spcPct val="0"/>
              </a:spcBef>
              <a:buFontTx/>
              <a:buNone/>
            </a:pPr>
            <a:r>
              <a:rPr lang="vi-VN" altLang="en-US" sz="2400">
                <a:latin typeface="Nunito Black" pitchFamily="2" charset="0"/>
              </a:rPr>
              <a:t>- Vì bác Lan thường sang nhà em chơi và cho em quà bánh.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000"/>
                                        <p:tgtEl>
                                          <p:spTgt spid="5">
                                            <p:txEl>
                                              <p:pRg st="0" end="0"/>
                                            </p:txEl>
                                          </p:spTgt>
                                        </p:tgtEl>
                                      </p:cBhvr>
                                    </p:animEffect>
                                    <p:anim calcmode="lin" valueType="num">
                                      <p:cBhvr>
                                        <p:cTn id="1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circle(in)">
                                      <p:cBhvr>
                                        <p:cTn id="18" dur="2000"/>
                                        <p:tgtEl>
                                          <p:spTgt spid="5">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EFAE96CD-45D9-F672-A66B-B1D6778AE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90500"/>
            <a:ext cx="1846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176697A-BB7D-4402-2426-33D80BFCDC00}"/>
              </a:ext>
            </a:extLst>
          </p:cNvPr>
          <p:cNvSpPr>
            <a:spLocks noChangeArrowheads="1"/>
          </p:cNvSpPr>
          <p:nvPr/>
        </p:nvSpPr>
        <p:spPr bwMode="auto">
          <a:xfrm>
            <a:off x="2895590" y="4520783"/>
            <a:ext cx="8575151" cy="2079308"/>
          </a:xfrm>
          <a:prstGeom prst="roundRect">
            <a:avLst>
              <a:gd name="adj" fmla="val 22593"/>
            </a:avLst>
          </a:prstGeom>
          <a:noFill/>
          <a:ln w="28575">
            <a:solidFill>
              <a:srgbClr val="002060"/>
            </a:solidFill>
            <a:prstDash val="sysDash"/>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theo</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vì</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việc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bấm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chuông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để</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trêu</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đùa</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việc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tốt</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sẽ</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gây</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khó</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chịu</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bực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bội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cho</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Đồng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thời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khuyên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không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chơi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đùa</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như</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vậy</a:t>
            </a:r>
            <a:r>
              <a:rPr lang="en-US" altLang="en-US" dirty="0">
                <a:solidFill>
                  <a:srgbClr val="0070C0"/>
                </a:solidFill>
                <a:latin typeface="Nunito Black" pitchFamily="2" charset="0"/>
              </a:rPr>
              <a:t>.</a:t>
            </a:r>
          </a:p>
        </p:txBody>
      </p:sp>
      <p:pic>
        <p:nvPicPr>
          <p:cNvPr id="5" name="Picture 4">
            <a:extLst>
              <a:ext uri="{FF2B5EF4-FFF2-40B4-BE49-F238E27FC236}">
                <a16:creationId xmlns:a16="http://schemas.microsoft.com/office/drawing/2014/main" id="{77986A29-0628-AF9F-35AD-305B664FF9C4}"/>
              </a:ext>
            </a:extLst>
          </p:cNvPr>
          <p:cNvPicPr>
            <a:picLocks noChangeAspect="1"/>
          </p:cNvPicPr>
          <p:nvPr/>
        </p:nvPicPr>
        <p:blipFill rotWithShape="1">
          <a:blip r:embed="rId4"/>
          <a:srcRect r="45187"/>
          <a:stretch/>
        </p:blipFill>
        <p:spPr>
          <a:xfrm>
            <a:off x="844550" y="1106841"/>
            <a:ext cx="5393961" cy="3315163"/>
          </a:xfrm>
          <a:prstGeom prst="rect">
            <a:avLst/>
          </a:prstGeom>
          <a:ln>
            <a:noFill/>
          </a:ln>
          <a:effectLst>
            <a:softEdge rad="112500"/>
          </a:effectLst>
        </p:spPr>
      </p:pic>
      <p:grpSp>
        <p:nvGrpSpPr>
          <p:cNvPr id="8" name="Group 7">
            <a:extLst>
              <a:ext uri="{FF2B5EF4-FFF2-40B4-BE49-F238E27FC236}">
                <a16:creationId xmlns:a16="http://schemas.microsoft.com/office/drawing/2014/main" id="{F1ED7388-E5C5-3D5B-EC89-C4EA48AE63B3}"/>
              </a:ext>
            </a:extLst>
          </p:cNvPr>
          <p:cNvGrpSpPr>
            <a:grpSpLocks/>
          </p:cNvGrpSpPr>
          <p:nvPr/>
        </p:nvGrpSpPr>
        <p:grpSpPr bwMode="auto">
          <a:xfrm>
            <a:off x="6482832" y="2036260"/>
            <a:ext cx="4783137" cy="1441298"/>
            <a:chOff x="3817631" y="4557933"/>
            <a:chExt cx="4783016" cy="1440497"/>
          </a:xfrm>
        </p:grpSpPr>
        <p:sp>
          <p:nvSpPr>
            <p:cNvPr id="10" name="Plaque 9">
              <a:extLst>
                <a:ext uri="{FF2B5EF4-FFF2-40B4-BE49-F238E27FC236}">
                  <a16:creationId xmlns:a16="http://schemas.microsoft.com/office/drawing/2014/main" id="{1B14FC50-1B20-8EBE-E8DF-3F122B4D3F63}"/>
                </a:ext>
              </a:extLst>
            </p:cNvPr>
            <p:cNvSpPr/>
            <p:nvPr/>
          </p:nvSpPr>
          <p:spPr>
            <a:xfrm>
              <a:off x="3882716" y="4557933"/>
              <a:ext cx="492113" cy="436319"/>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tx1"/>
                  </a:solidFill>
                  <a:latin typeface="Nunito Black" pitchFamily="2" charset="0"/>
                </a:rPr>
                <a:t>3</a:t>
              </a:r>
            </a:p>
          </p:txBody>
        </p:sp>
        <p:sp>
          <p:nvSpPr>
            <p:cNvPr id="34824" name="TextBox 10">
              <a:extLst>
                <a:ext uri="{FF2B5EF4-FFF2-40B4-BE49-F238E27FC236}">
                  <a16:creationId xmlns:a16="http://schemas.microsoft.com/office/drawing/2014/main" id="{9451A214-9CB7-D9AB-1210-66B674470A60}"/>
                </a:ext>
              </a:extLst>
            </p:cNvPr>
            <p:cNvSpPr txBox="1">
              <a:spLocks noChangeArrowheads="1"/>
            </p:cNvSpPr>
            <p:nvPr/>
          </p:nvSpPr>
          <p:spPr bwMode="auto">
            <a:xfrm>
              <a:off x="3817631" y="4614205"/>
              <a:ext cx="4783016" cy="13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Nunito Black" pitchFamily="2" charset="0"/>
                </a:rPr>
                <a:t>       </a:t>
              </a:r>
              <a:r>
                <a:rPr lang="en-US" altLang="en-US" dirty="0" err="1">
                  <a:latin typeface="Nunito Black" pitchFamily="2" charset="0"/>
                </a:rPr>
                <a:t>Các</a:t>
              </a:r>
              <a:r>
                <a:rPr lang="en-US" altLang="en-US" dirty="0">
                  <a:latin typeface="Nunito Black" pitchFamily="2" charset="0"/>
                </a:rPr>
                <a:t> </a:t>
              </a:r>
              <a:r>
                <a:rPr lang="en-US" altLang="en-US" dirty="0" err="1">
                  <a:latin typeface="Nunito Black" pitchFamily="2" charset="0"/>
                </a:rPr>
                <a:t>bạn</a:t>
              </a:r>
              <a:r>
                <a:rPr lang="en-US" altLang="en-US" dirty="0">
                  <a:latin typeface="Nunito Black" pitchFamily="2" charset="0"/>
                </a:rPr>
                <a:t> </a:t>
              </a:r>
              <a:r>
                <a:rPr lang="en-US" altLang="en-US" dirty="0" err="1">
                  <a:latin typeface="Nunito Black" pitchFamily="2" charset="0"/>
                </a:rPr>
                <a:t>rủ</a:t>
              </a:r>
              <a:r>
                <a:rPr lang="en-US" altLang="en-US" dirty="0">
                  <a:latin typeface="Nunito Black" pitchFamily="2" charset="0"/>
                </a:rPr>
                <a:t> </a:t>
              </a:r>
              <a:r>
                <a:rPr lang="en-US" altLang="en-US" dirty="0" err="1">
                  <a:latin typeface="Nunito Black" pitchFamily="2" charset="0"/>
                </a:rPr>
                <a:t>em</a:t>
              </a:r>
              <a:r>
                <a:rPr lang="en-US" altLang="en-US" dirty="0">
                  <a:latin typeface="Nunito Black" pitchFamily="2" charset="0"/>
                </a:rPr>
                <a:t> </a:t>
              </a:r>
              <a:r>
                <a:rPr lang="en-US" altLang="en-US" dirty="0" err="1">
                  <a:latin typeface="Nunito Black" pitchFamily="2" charset="0"/>
                </a:rPr>
                <a:t>bấm</a:t>
              </a:r>
              <a:r>
                <a:rPr lang="en-US" altLang="en-US" dirty="0">
                  <a:latin typeface="Nunito Black" pitchFamily="2" charset="0"/>
                </a:rPr>
                <a:t> </a:t>
              </a:r>
              <a:r>
                <a:rPr lang="en-US" altLang="en-US" dirty="0" err="1">
                  <a:latin typeface="Nunito Black" pitchFamily="2" charset="0"/>
                </a:rPr>
                <a:t>chuông</a:t>
              </a:r>
              <a:r>
                <a:rPr lang="en-US" altLang="en-US" dirty="0">
                  <a:latin typeface="Nunito Black" pitchFamily="2" charset="0"/>
                </a:rPr>
                <a:t> </a:t>
              </a:r>
              <a:r>
                <a:rPr lang="en-US" altLang="en-US" dirty="0" err="1">
                  <a:latin typeface="Nunito Black" pitchFamily="2" charset="0"/>
                </a:rPr>
                <a:t>nhà</a:t>
              </a:r>
              <a:r>
                <a:rPr lang="en-US" altLang="en-US" dirty="0">
                  <a:latin typeface="Nunito Black" pitchFamily="2" charset="0"/>
                </a:rPr>
                <a:t> </a:t>
              </a:r>
              <a:r>
                <a:rPr lang="en-US" altLang="en-US" dirty="0" err="1">
                  <a:latin typeface="Nunito Black" pitchFamily="2" charset="0"/>
                </a:rPr>
                <a:t>cô</a:t>
              </a:r>
              <a:r>
                <a:rPr lang="en-US" altLang="en-US" dirty="0">
                  <a:latin typeface="Nunito Black" pitchFamily="2" charset="0"/>
                </a:rPr>
                <a:t> </a:t>
              </a:r>
              <a:r>
                <a:rPr lang="en-US" altLang="en-US" dirty="0" err="1">
                  <a:latin typeface="Nunito Black" pitchFamily="2" charset="0"/>
                </a:rPr>
                <a:t>hàng</a:t>
              </a:r>
              <a:r>
                <a:rPr lang="en-US" altLang="en-US" dirty="0">
                  <a:latin typeface="Nunito Black" pitchFamily="2" charset="0"/>
                </a:rPr>
                <a:t> </a:t>
              </a:r>
              <a:r>
                <a:rPr lang="en-US" altLang="en-US" dirty="0" err="1">
                  <a:latin typeface="Nunito Black" pitchFamily="2" charset="0"/>
                </a:rPr>
                <a:t>xóm</a:t>
              </a:r>
              <a:r>
                <a:rPr lang="en-US" altLang="en-US" dirty="0">
                  <a:latin typeface="Nunito Black" pitchFamily="2" charset="0"/>
                </a:rPr>
                <a:t> </a:t>
              </a:r>
              <a:r>
                <a:rPr lang="en-US" altLang="en-US" dirty="0" err="1">
                  <a:latin typeface="Nunito Black" pitchFamily="2" charset="0"/>
                </a:rPr>
                <a:t>để</a:t>
              </a:r>
              <a:r>
                <a:rPr lang="en-US" altLang="en-US" dirty="0">
                  <a:latin typeface="Nunito Black" pitchFamily="2" charset="0"/>
                </a:rPr>
                <a:t> </a:t>
              </a:r>
              <a:r>
                <a:rPr lang="en-US" altLang="en-US" dirty="0" err="1">
                  <a:latin typeface="Nunito Black" pitchFamily="2" charset="0"/>
                </a:rPr>
                <a:t>trêu</a:t>
              </a:r>
              <a:r>
                <a:rPr lang="en-US" altLang="en-US" dirty="0">
                  <a:latin typeface="Nunito Black" pitchFamily="2" charset="0"/>
                </a:rPr>
                <a:t> </a:t>
              </a:r>
              <a:r>
                <a:rPr lang="en-US" altLang="en-US" dirty="0" err="1">
                  <a:latin typeface="Nunito Black" pitchFamily="2" charset="0"/>
                </a:rPr>
                <a:t>đùa</a:t>
              </a:r>
              <a:r>
                <a:rPr lang="en-US" altLang="en-US" dirty="0">
                  <a:latin typeface="Nunito Black" pitchFamily="2" charset="0"/>
                </a:rPr>
                <a:t>. </a:t>
              </a:r>
              <a:r>
                <a:rPr lang="en-US" altLang="en-US" dirty="0" err="1">
                  <a:latin typeface="Nunito Black" pitchFamily="2" charset="0"/>
                </a:rPr>
                <a:t>Em</a:t>
              </a:r>
              <a:r>
                <a:rPr lang="en-US" altLang="en-US" dirty="0">
                  <a:latin typeface="Nunito Black" pitchFamily="2" charset="0"/>
                </a:rPr>
                <a:t> </a:t>
              </a:r>
              <a:r>
                <a:rPr lang="en-US" altLang="en-US" dirty="0" err="1">
                  <a:latin typeface="Nunito Black" pitchFamily="2" charset="0"/>
                </a:rPr>
                <a:t>sẽ</a:t>
              </a:r>
              <a:r>
                <a:rPr lang="en-US" altLang="en-US" dirty="0">
                  <a:latin typeface="Nunito Black" pitchFamily="2" charset="0"/>
                </a:rPr>
                <a:t> </a:t>
              </a:r>
              <a:r>
                <a:rPr lang="en-US" altLang="en-US" dirty="0" err="1">
                  <a:latin typeface="Nunito Black" pitchFamily="2" charset="0"/>
                </a:rPr>
                <a:t>làm</a:t>
              </a:r>
              <a:r>
                <a:rPr lang="en-US" altLang="en-US" dirty="0">
                  <a:latin typeface="Nunito Black" pitchFamily="2" charset="0"/>
                </a:rPr>
                <a:t> </a:t>
              </a:r>
              <a:r>
                <a:rPr lang="en-US" altLang="en-US" dirty="0" err="1">
                  <a:latin typeface="Nunito Black" pitchFamily="2" charset="0"/>
                </a:rPr>
                <a:t>gì</a:t>
              </a:r>
              <a:r>
                <a:rPr lang="en-US" altLang="en-US" dirty="0">
                  <a:latin typeface="Nunito Black" pitchFamily="2" charset="0"/>
                </a:rPr>
                <a:t>?</a:t>
              </a:r>
            </a:p>
          </p:txBody>
        </p:sp>
      </p:grpSp>
      <p:sp>
        <p:nvSpPr>
          <p:cNvPr id="34822" name="TextBox 11">
            <a:extLst>
              <a:ext uri="{FF2B5EF4-FFF2-40B4-BE49-F238E27FC236}">
                <a16:creationId xmlns:a16="http://schemas.microsoft.com/office/drawing/2014/main" id="{9A76A61D-9DA4-A0A3-6FF6-600F913EA423}"/>
              </a:ext>
            </a:extLst>
          </p:cNvPr>
          <p:cNvSpPr>
            <a:spLocks noChangeArrowheads="1"/>
          </p:cNvSpPr>
          <p:nvPr/>
        </p:nvSpPr>
        <p:spPr bwMode="auto">
          <a:xfrm>
            <a:off x="2209800" y="436563"/>
            <a:ext cx="4695092"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38365" b="97049" l="2384" r="48468">
                        <a14:foregroundMark x1="18956" y1="51646" x2="23383" y2="53802"/>
                        <a14:foregroundMark x1="27923" y1="46425" x2="29058" y2="53121"/>
                        <a14:foregroundMark x1="18161" y1="90238" x2="33825" y2="92054"/>
                      </a14:backgroundRemoval>
                    </a14:imgEffect>
                  </a14:imgLayer>
                </a14:imgProps>
              </a:ext>
            </a:extLst>
          </a:blip>
          <a:stretch>
            <a:fillRect/>
          </a:stretch>
        </p:blipFill>
        <p:spPr>
          <a:xfrm>
            <a:off x="844550" y="2254541"/>
            <a:ext cx="4821403" cy="4821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1C84EDFC-878F-B771-B75A-8D40FBCD8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63525"/>
            <a:ext cx="184626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BEB8709-46EC-2113-9E4A-0461FCD7FB5E}"/>
              </a:ext>
            </a:extLst>
          </p:cNvPr>
          <p:cNvSpPr>
            <a:spLocks noChangeArrowheads="1"/>
          </p:cNvSpPr>
          <p:nvPr/>
        </p:nvSpPr>
        <p:spPr bwMode="auto">
          <a:xfrm>
            <a:off x="1558690" y="4500006"/>
            <a:ext cx="7685087" cy="1585913"/>
          </a:xfrm>
          <a:prstGeom prst="roundRect">
            <a:avLst>
              <a:gd name="adj" fmla="val 22593"/>
            </a:avLst>
          </a:prstGeom>
          <a:noFill/>
          <a:ln w="28575">
            <a:solidFill>
              <a:srgbClr val="00B050"/>
            </a:solidFill>
            <a:prstDash val="sysDash"/>
            <a:round/>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khuyên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các</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bạn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nên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rủ</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hai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chị</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em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chơi</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cùng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vì</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đã</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là</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hàng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xóm</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thì</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cần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đoàn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kết</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quan</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tâm</a:t>
            </a:r>
            <a:r>
              <a:rPr lang="en-US" altLang="en-US" dirty="0">
                <a:solidFill>
                  <a:srgbClr val="0070C0"/>
                </a:solidFill>
                <a:latin typeface="Nunito Black" pitchFamily="2" charset="0"/>
              </a:rPr>
              <a:t>, chia </a:t>
            </a:r>
            <a:r>
              <a:rPr lang="en-US" altLang="en-US" dirty="0" err="1">
                <a:solidFill>
                  <a:srgbClr val="0070C0"/>
                </a:solidFill>
                <a:latin typeface="Nunito Black" pitchFamily="2" charset="0"/>
              </a:rPr>
              <a:t>sẻ</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cùng</a:t>
            </a:r>
            <a:r>
              <a:rPr lang="en-US" altLang="en-US" dirty="0">
                <a:solidFill>
                  <a:srgbClr val="0070C0"/>
                </a:solidFill>
                <a:latin typeface="Nunito Black" pitchFamily="2" charset="0"/>
              </a:rPr>
              <a:t> </a:t>
            </a:r>
            <a:r>
              <a:rPr lang="en-US" altLang="en-US" dirty="0" err="1">
                <a:solidFill>
                  <a:srgbClr val="0070C0"/>
                </a:solidFill>
                <a:latin typeface="Nunito Black" pitchFamily="2" charset="0"/>
              </a:rPr>
              <a:t>nhau</a:t>
            </a:r>
            <a:r>
              <a:rPr lang="en-US" altLang="en-US" dirty="0">
                <a:solidFill>
                  <a:srgbClr val="0070C0"/>
                </a:solidFill>
                <a:latin typeface="Nunito Black" pitchFamily="2" charset="0"/>
              </a:rPr>
              <a:t>.</a:t>
            </a:r>
          </a:p>
        </p:txBody>
      </p:sp>
      <p:pic>
        <p:nvPicPr>
          <p:cNvPr id="5" name="Picture 4">
            <a:extLst>
              <a:ext uri="{FF2B5EF4-FFF2-40B4-BE49-F238E27FC236}">
                <a16:creationId xmlns:a16="http://schemas.microsoft.com/office/drawing/2014/main" id="{C43E36FB-9AE6-C7B6-6D74-EF81D7C0876F}"/>
              </a:ext>
            </a:extLst>
          </p:cNvPr>
          <p:cNvPicPr>
            <a:picLocks noChangeAspect="1"/>
          </p:cNvPicPr>
          <p:nvPr/>
        </p:nvPicPr>
        <p:blipFill rotWithShape="1">
          <a:blip r:embed="rId4"/>
          <a:srcRect l="41714"/>
          <a:stretch/>
        </p:blipFill>
        <p:spPr>
          <a:xfrm>
            <a:off x="465908" y="1418754"/>
            <a:ext cx="5574697" cy="2762636"/>
          </a:xfrm>
          <a:prstGeom prst="rect">
            <a:avLst/>
          </a:prstGeom>
          <a:ln>
            <a:noFill/>
          </a:ln>
          <a:effectLst>
            <a:softEdge rad="112500"/>
          </a:effectLst>
        </p:spPr>
      </p:pic>
      <p:grpSp>
        <p:nvGrpSpPr>
          <p:cNvPr id="8" name="Group 7">
            <a:extLst>
              <a:ext uri="{FF2B5EF4-FFF2-40B4-BE49-F238E27FC236}">
                <a16:creationId xmlns:a16="http://schemas.microsoft.com/office/drawing/2014/main" id="{4EF2E3EE-7016-0002-07E0-00A7AD02C8E9}"/>
              </a:ext>
            </a:extLst>
          </p:cNvPr>
          <p:cNvGrpSpPr>
            <a:grpSpLocks/>
          </p:cNvGrpSpPr>
          <p:nvPr/>
        </p:nvGrpSpPr>
        <p:grpSpPr bwMode="auto">
          <a:xfrm>
            <a:off x="6355014" y="2000766"/>
            <a:ext cx="4991100" cy="1598612"/>
            <a:chOff x="3789498" y="4557933"/>
            <a:chExt cx="4991797" cy="1597798"/>
          </a:xfrm>
        </p:grpSpPr>
        <p:sp>
          <p:nvSpPr>
            <p:cNvPr id="10" name="Plaque 9">
              <a:extLst>
                <a:ext uri="{FF2B5EF4-FFF2-40B4-BE49-F238E27FC236}">
                  <a16:creationId xmlns:a16="http://schemas.microsoft.com/office/drawing/2014/main" id="{AE7EA580-CC9C-1312-9E7D-FFEE6E6AB93A}"/>
                </a:ext>
              </a:extLst>
            </p:cNvPr>
            <p:cNvSpPr/>
            <p:nvPr/>
          </p:nvSpPr>
          <p:spPr>
            <a:xfrm>
              <a:off x="3883173" y="4557933"/>
              <a:ext cx="492194" cy="436340"/>
            </a:xfrm>
            <a:prstGeom prst="plaqu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a:solidFill>
                    <a:schemeClr val="tx1"/>
                  </a:solidFill>
                  <a:latin typeface="Nunito Black" pitchFamily="2" charset="0"/>
                </a:rPr>
                <a:t>4</a:t>
              </a:r>
            </a:p>
          </p:txBody>
        </p:sp>
        <p:sp>
          <p:nvSpPr>
            <p:cNvPr id="35848" name="TextBox 10">
              <a:extLst>
                <a:ext uri="{FF2B5EF4-FFF2-40B4-BE49-F238E27FC236}">
                  <a16:creationId xmlns:a16="http://schemas.microsoft.com/office/drawing/2014/main" id="{E9B2A112-57B1-0036-8EDE-5709EB3B69BD}"/>
                </a:ext>
              </a:extLst>
            </p:cNvPr>
            <p:cNvSpPr txBox="1">
              <a:spLocks noChangeArrowheads="1"/>
            </p:cNvSpPr>
            <p:nvPr/>
          </p:nvSpPr>
          <p:spPr bwMode="auto">
            <a:xfrm>
              <a:off x="3789498" y="4586071"/>
              <a:ext cx="49917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dirty="0">
                  <a:latin typeface="Nunito Black" pitchFamily="2" charset="0"/>
                </a:rPr>
                <a:t>       </a:t>
              </a:r>
              <a:r>
                <a:rPr lang="en-US" altLang="en-US" sz="2400" dirty="0" err="1">
                  <a:latin typeface="Nunito Black" pitchFamily="2" charset="0"/>
                </a:rPr>
                <a:t>Lan</a:t>
              </a:r>
              <a:r>
                <a:rPr lang="en-US" altLang="en-US" sz="2400" dirty="0">
                  <a:latin typeface="Nunito Black" pitchFamily="2" charset="0"/>
                </a:rPr>
                <a:t> </a:t>
              </a:r>
              <a:r>
                <a:rPr lang="en-US" altLang="en-US" sz="2400" dirty="0" err="1">
                  <a:latin typeface="Nunito Black" pitchFamily="2" charset="0"/>
                </a:rPr>
                <a:t>và</a:t>
              </a:r>
              <a:r>
                <a:rPr lang="en-US" altLang="en-US" sz="2400" dirty="0">
                  <a:latin typeface="Nunito Black" pitchFamily="2" charset="0"/>
                </a:rPr>
                <a:t> Mai </a:t>
              </a:r>
              <a:r>
                <a:rPr lang="en-US" altLang="en-US" sz="2400" dirty="0" err="1">
                  <a:latin typeface="Nunito Black" pitchFamily="2" charset="0"/>
                </a:rPr>
                <a:t>không</a:t>
              </a:r>
              <a:r>
                <a:rPr lang="en-US" altLang="en-US" sz="2400" dirty="0">
                  <a:latin typeface="Nunito Black" pitchFamily="2" charset="0"/>
                </a:rPr>
                <a:t> </a:t>
              </a:r>
              <a:r>
                <a:rPr lang="en-US" altLang="en-US" sz="2400" dirty="0" err="1">
                  <a:latin typeface="Nunito Black" pitchFamily="2" charset="0"/>
                </a:rPr>
                <a:t>muốn</a:t>
              </a:r>
              <a:r>
                <a:rPr lang="en-US" altLang="en-US" sz="2400" dirty="0">
                  <a:latin typeface="Nunito Black" pitchFamily="2" charset="0"/>
                </a:rPr>
                <a:t> </a:t>
              </a:r>
              <a:r>
                <a:rPr lang="en-US" altLang="en-US" sz="2400" dirty="0" err="1">
                  <a:latin typeface="Nunito Black" pitchFamily="2" charset="0"/>
                </a:rPr>
                <a:t>chơi</a:t>
              </a:r>
              <a:r>
                <a:rPr lang="en-US" altLang="en-US" sz="2400" dirty="0">
                  <a:latin typeface="Nunito Black" pitchFamily="2" charset="0"/>
                </a:rPr>
                <a:t> </a:t>
              </a:r>
              <a:r>
                <a:rPr lang="en-US" altLang="en-US" sz="2400" dirty="0" err="1">
                  <a:latin typeface="Nunito Black" pitchFamily="2" charset="0"/>
                </a:rPr>
                <a:t>với</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Thúy</a:t>
              </a:r>
              <a:r>
                <a:rPr lang="en-US" altLang="en-US" sz="2400" dirty="0">
                  <a:latin typeface="Nunito Black" pitchFamily="2" charset="0"/>
                </a:rPr>
                <a:t> ở </a:t>
              </a:r>
              <a:r>
                <a:rPr lang="en-US" altLang="en-US" sz="2400" dirty="0" err="1">
                  <a:latin typeface="Nunito Black" pitchFamily="2" charset="0"/>
                </a:rPr>
                <a:t>cùng</a:t>
              </a:r>
              <a:r>
                <a:rPr lang="en-US" altLang="en-US" sz="2400" dirty="0">
                  <a:latin typeface="Nunito Black" pitchFamily="2" charset="0"/>
                </a:rPr>
                <a:t> </a:t>
              </a:r>
              <a:r>
                <a:rPr lang="en-US" altLang="en-US" sz="2400" dirty="0" err="1">
                  <a:latin typeface="Nunito Black" pitchFamily="2" charset="0"/>
                </a:rPr>
                <a:t>xóm</a:t>
              </a:r>
              <a:r>
                <a:rPr lang="en-US" altLang="en-US" sz="2400" dirty="0">
                  <a:latin typeface="Nunito Black" pitchFamily="2" charset="0"/>
                </a:rPr>
                <a:t> </a:t>
              </a:r>
              <a:r>
                <a:rPr lang="en-US" altLang="en-US" sz="2400" dirty="0" err="1">
                  <a:latin typeface="Nunito Black" pitchFamily="2" charset="0"/>
                </a:rPr>
                <a:t>khiến</a:t>
              </a:r>
              <a:r>
                <a:rPr lang="en-US" altLang="en-US" sz="2400" dirty="0">
                  <a:latin typeface="Nunito Black" pitchFamily="2" charset="0"/>
                </a:rPr>
                <a:t> </a:t>
              </a:r>
              <a:r>
                <a:rPr lang="en-US" altLang="en-US" sz="2400" dirty="0" err="1">
                  <a:latin typeface="Nunito Black" pitchFamily="2" charset="0"/>
                </a:rPr>
                <a:t>cho</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rất</a:t>
              </a:r>
              <a:r>
                <a:rPr lang="en-US" altLang="en-US" sz="2400" dirty="0">
                  <a:latin typeface="Nunito Black" pitchFamily="2" charset="0"/>
                </a:rPr>
                <a:t> </a:t>
              </a:r>
              <a:r>
                <a:rPr lang="en-US" altLang="en-US" sz="2400" dirty="0" err="1">
                  <a:latin typeface="Nunito Black" pitchFamily="2" charset="0"/>
                </a:rPr>
                <a:t>buồn</a:t>
              </a:r>
              <a:r>
                <a:rPr lang="en-US" altLang="en-US" sz="2400" dirty="0">
                  <a:latin typeface="Nunito Black" pitchFamily="2" charset="0"/>
                </a:rPr>
                <a:t>. </a:t>
              </a:r>
              <a:r>
                <a:rPr lang="en-US" altLang="en-US" sz="2400" dirty="0" err="1">
                  <a:latin typeface="Nunito Black" pitchFamily="2" charset="0"/>
                </a:rPr>
                <a:t>Nếu</a:t>
              </a:r>
              <a:r>
                <a:rPr lang="en-US" altLang="en-US" sz="2400" dirty="0">
                  <a:latin typeface="Nunito Black" pitchFamily="2" charset="0"/>
                </a:rPr>
                <a:t> </a:t>
              </a:r>
              <a:r>
                <a:rPr lang="en-US" altLang="en-US" sz="2400" dirty="0" err="1">
                  <a:latin typeface="Nunito Black" pitchFamily="2" charset="0"/>
                </a:rPr>
                <a:t>là</a:t>
              </a:r>
              <a:r>
                <a:rPr lang="en-US" altLang="en-US" sz="2400" dirty="0">
                  <a:latin typeface="Nunito Black" pitchFamily="2" charset="0"/>
                </a:rPr>
                <a:t> </a:t>
              </a:r>
              <a:r>
                <a:rPr lang="en-US" altLang="en-US" sz="2400" dirty="0" err="1">
                  <a:latin typeface="Nunito Black" pitchFamily="2" charset="0"/>
                </a:rPr>
                <a:t>bạn</a:t>
              </a:r>
              <a:r>
                <a:rPr lang="en-US" altLang="en-US" sz="2400" dirty="0">
                  <a:latin typeface="Nunito Black" pitchFamily="2" charset="0"/>
                </a:rPr>
                <a:t> </a:t>
              </a:r>
              <a:r>
                <a:rPr lang="en-US" altLang="en-US" sz="2400" dirty="0" err="1">
                  <a:latin typeface="Nunito Black" pitchFamily="2" charset="0"/>
                </a:rPr>
                <a:t>của</a:t>
              </a:r>
              <a:r>
                <a:rPr lang="en-US" altLang="en-US" sz="2400" dirty="0">
                  <a:latin typeface="Nunito Black" pitchFamily="2" charset="0"/>
                </a:rPr>
                <a:t> </a:t>
              </a:r>
              <a:r>
                <a:rPr lang="en-US" altLang="en-US" sz="2400" dirty="0" err="1">
                  <a:latin typeface="Nunito Black" pitchFamily="2" charset="0"/>
                </a:rPr>
                <a:t>Lan</a:t>
              </a:r>
              <a:r>
                <a:rPr lang="en-US" altLang="en-US" sz="2400" dirty="0">
                  <a:latin typeface="Nunito Black" pitchFamily="2" charset="0"/>
                </a:rPr>
                <a:t> </a:t>
              </a:r>
              <a:r>
                <a:rPr lang="en-US" altLang="en-US" sz="2400" dirty="0" err="1">
                  <a:latin typeface="Nunito Black" pitchFamily="2" charset="0"/>
                </a:rPr>
                <a:t>và</a:t>
              </a:r>
              <a:r>
                <a:rPr lang="en-US" altLang="en-US" sz="2400" dirty="0">
                  <a:latin typeface="Nunito Black" pitchFamily="2" charset="0"/>
                </a:rPr>
                <a:t> Mai, </a:t>
              </a:r>
              <a:r>
                <a:rPr lang="en-US" altLang="en-US" sz="2400" dirty="0" err="1">
                  <a:latin typeface="Nunito Black" pitchFamily="2" charset="0"/>
                </a:rPr>
                <a:t>em</a:t>
              </a:r>
              <a:r>
                <a:rPr lang="en-US" altLang="en-US" sz="2400" dirty="0">
                  <a:latin typeface="Nunito Black" pitchFamily="2" charset="0"/>
                </a:rPr>
                <a:t> </a:t>
              </a:r>
              <a:r>
                <a:rPr lang="en-US" altLang="en-US" sz="2400" dirty="0" err="1">
                  <a:latin typeface="Nunito Black" pitchFamily="2" charset="0"/>
                </a:rPr>
                <a:t>sẽ</a:t>
              </a:r>
              <a:r>
                <a:rPr lang="en-US" altLang="en-US" sz="2400" dirty="0">
                  <a:latin typeface="Nunito Black" pitchFamily="2" charset="0"/>
                </a:rPr>
                <a:t> </a:t>
              </a:r>
              <a:r>
                <a:rPr lang="en-US" altLang="en-US" sz="2400" dirty="0" err="1">
                  <a:latin typeface="Nunito Black" pitchFamily="2" charset="0"/>
                </a:rPr>
                <a:t>làm</a:t>
              </a:r>
              <a:r>
                <a:rPr lang="en-US" altLang="en-US" sz="2400" dirty="0">
                  <a:latin typeface="Nunito Black" pitchFamily="2" charset="0"/>
                </a:rPr>
                <a:t> </a:t>
              </a:r>
              <a:r>
                <a:rPr lang="en-US" altLang="en-US" sz="2400" dirty="0" err="1">
                  <a:latin typeface="Nunito Black" pitchFamily="2" charset="0"/>
                </a:rPr>
                <a:t>gì</a:t>
              </a:r>
              <a:r>
                <a:rPr lang="en-US" altLang="en-US" sz="2400" dirty="0">
                  <a:latin typeface="Nunito Black" pitchFamily="2" charset="0"/>
                </a:rPr>
                <a:t>?</a:t>
              </a:r>
            </a:p>
          </p:txBody>
        </p:sp>
      </p:grpSp>
      <p:sp>
        <p:nvSpPr>
          <p:cNvPr id="35846" name="TextBox 12">
            <a:extLst>
              <a:ext uri="{FF2B5EF4-FFF2-40B4-BE49-F238E27FC236}">
                <a16:creationId xmlns:a16="http://schemas.microsoft.com/office/drawing/2014/main" id="{B758E18C-ECD3-5E2C-AA80-71FA2F788CE0}"/>
              </a:ext>
            </a:extLst>
          </p:cNvPr>
          <p:cNvSpPr>
            <a:spLocks noChangeArrowheads="1"/>
          </p:cNvSpPr>
          <p:nvPr/>
        </p:nvSpPr>
        <p:spPr bwMode="auto">
          <a:xfrm>
            <a:off x="2209800" y="477838"/>
            <a:ext cx="4544085" cy="612775"/>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000">
                <a:solidFill>
                  <a:srgbClr val="FF0000"/>
                </a:solidFill>
                <a:latin typeface="Nunito Black" pitchFamily="2" charset="0"/>
              </a:rPr>
              <a:t>    3.  Xử lí tình huống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34393" b="94325" l="61407" r="95687">
                        <a14:foregroundMark x1="72531" y1="48241" x2="76277" y2="52894"/>
                        <a14:foregroundMark x1="78547" y1="49716" x2="83655" y2="53916"/>
                        <a14:foregroundMark x1="72872" y1="89330" x2="90579" y2="91146"/>
                      </a14:backgroundRemoval>
                    </a14:imgEffect>
                  </a14:imgLayer>
                </a14:imgProps>
              </a:ext>
            </a:extLst>
          </a:blip>
          <a:stretch>
            <a:fillRect/>
          </a:stretch>
        </p:blipFill>
        <p:spPr>
          <a:xfrm>
            <a:off x="6212396" y="2044616"/>
            <a:ext cx="4813384" cy="4813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ình ảnh Vẽ Tay Hoạt Hình Giúp ông Già Băng Qua đường Tình Nguyện Tôn Trọng  Người Cao Tuổi Chăm Sóc Người Già PNG , Tình Nguyện, Băng, Chăm Sóc Người  Già"/>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589" y="2085787"/>
            <a:ext cx="6667686" cy="53822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85233" l="3256" r="95814">
                        <a14:foregroundMark x1="54535" y1="28953" x2="64419" y2="69302"/>
                        <a14:foregroundMark x1="75698" y1="35465" x2="86279" y2="50465"/>
                      </a14:backgroundRemoval>
                    </a14:imgEffect>
                  </a14:imgLayer>
                </a14:imgProps>
              </a:ext>
            </a:extLst>
          </a:blip>
          <a:stretch>
            <a:fillRect/>
          </a:stretch>
        </p:blipFill>
        <p:spPr>
          <a:xfrm>
            <a:off x="6427960" y="2179812"/>
            <a:ext cx="5420574" cy="5194236"/>
          </a:xfrm>
          <a:prstGeom prst="rect">
            <a:avLst/>
          </a:prstGeom>
        </p:spPr>
      </p:pic>
      <p:sp>
        <p:nvSpPr>
          <p:cNvPr id="5" name="矩形 26">
            <a:extLst>
              <a:ext uri="{FF2B5EF4-FFF2-40B4-BE49-F238E27FC236}">
                <a16:creationId xmlns:a16="http://schemas.microsoft.com/office/drawing/2014/main" id="{9316AEA6-4290-25B1-CB2B-D708812A8927}"/>
              </a:ext>
            </a:extLst>
          </p:cNvPr>
          <p:cNvSpPr/>
          <p:nvPr/>
        </p:nvSpPr>
        <p:spPr>
          <a:xfrm>
            <a:off x="1763430" y="900762"/>
            <a:ext cx="8968351" cy="156966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a:ln w="9525">
                  <a:solidFill>
                    <a:srgbClr val="217875"/>
                  </a:solidFill>
                </a:ln>
                <a:solidFill>
                  <a:srgbClr val="00B050"/>
                </a:solidFill>
                <a:latin typeface="Sigmar One" panose="00000500000000000000" pitchFamily="2" charset="0"/>
                <a:cs typeface="+mn-ea"/>
                <a:sym typeface="+mn-lt"/>
              </a:rPr>
              <a:t>VẬN DỤNG</a:t>
            </a:r>
            <a:endParaRPr lang="zh-CN" altLang="en-US" sz="9600" dirty="0">
              <a:ln w="9525">
                <a:solidFill>
                  <a:srgbClr val="217875"/>
                </a:solidFill>
              </a:ln>
              <a:solidFill>
                <a:srgbClr val="00B050"/>
              </a:solidFill>
              <a:latin typeface="Sigmar One" panose="00000500000000000000" pitchFamily="2" charset="0"/>
              <a:cs typeface="+mn-ea"/>
              <a:sym typeface="+mn-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55B75A5E-79BD-5CC4-D500-54C084371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669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9FDFE21-CF91-14C7-4460-EE68DB8CDCC2}"/>
              </a:ext>
            </a:extLst>
          </p:cNvPr>
          <p:cNvSpPr>
            <a:spLocks noChangeArrowheads="1"/>
          </p:cNvSpPr>
          <p:nvPr/>
        </p:nvSpPr>
        <p:spPr bwMode="auto">
          <a:xfrm>
            <a:off x="2209800" y="436563"/>
            <a:ext cx="8916988" cy="1192212"/>
          </a:xfrm>
          <a:prstGeom prst="roundRect">
            <a:avLst>
              <a:gd name="adj" fmla="val 16667"/>
            </a:avLst>
          </a:prstGeom>
          <a:solidFill>
            <a:schemeClr val="bg1"/>
          </a:solidFill>
          <a:ln w="38100">
            <a:solidFill>
              <a:srgbClr val="2AAC42"/>
            </a:solidFill>
            <a:round/>
            <a:headEnd/>
            <a:tailEnd/>
          </a:ln>
        </p:spPr>
        <p:txBody>
          <a:bodyPr>
            <a:spAutoFit/>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AutoNum type="arabicPeriod"/>
            </a:pPr>
            <a:r>
              <a:rPr lang="en-US" altLang="en-US" sz="3200">
                <a:solidFill>
                  <a:srgbClr val="FF0000"/>
                </a:solidFill>
                <a:latin typeface="Nunito Black" pitchFamily="2" charset="0"/>
              </a:rPr>
              <a:t>Chia sẻ những việc em đã làm để thể hiện sự quan tâm hàng xóm láng giềng.</a:t>
            </a:r>
            <a:endParaRPr lang="en-US" altLang="en-US" sz="3000">
              <a:solidFill>
                <a:srgbClr val="FF0000"/>
              </a:solidFill>
              <a:latin typeface="Nunito Black" pitchFamily="2" charset="0"/>
            </a:endParaRPr>
          </a:p>
        </p:txBody>
      </p:sp>
      <p:sp>
        <p:nvSpPr>
          <p:cNvPr id="37892" name="TextBox 5">
            <a:extLst>
              <a:ext uri="{FF2B5EF4-FFF2-40B4-BE49-F238E27FC236}">
                <a16:creationId xmlns:a16="http://schemas.microsoft.com/office/drawing/2014/main" id="{36C07CE8-196F-DC08-AA01-E8DC421396C1}"/>
              </a:ext>
            </a:extLst>
          </p:cNvPr>
          <p:cNvSpPr txBox="1">
            <a:spLocks noChangeArrowheads="1"/>
          </p:cNvSpPr>
          <p:nvPr/>
        </p:nvSpPr>
        <p:spPr bwMode="auto">
          <a:xfrm>
            <a:off x="4412197" y="2938463"/>
            <a:ext cx="4125221" cy="1200150"/>
          </a:xfrm>
          <a:prstGeom prst="rect">
            <a:avLst/>
          </a:prstGeom>
          <a:solidFill>
            <a:schemeClr val="accent4">
              <a:lumMod val="60000"/>
              <a:lumOff val="40000"/>
            </a:schemeClr>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err="1">
                <a:solidFill>
                  <a:srgbClr val="0070C0"/>
                </a:solidFill>
                <a:latin typeface="Nunito Black" pitchFamily="2" charset="0"/>
              </a:rPr>
              <a:t>Em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đã</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làm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những</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việc</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gì</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để</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thể</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hiện</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sự</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quan</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tâm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đến</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hàng</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xóm</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láng</a:t>
            </a:r>
            <a:r>
              <a:rPr lang="en-US" altLang="en-US" sz="2400" dirty="0">
                <a:solidFill>
                  <a:srgbClr val="0070C0"/>
                </a:solidFill>
                <a:latin typeface="Nunito Black" pitchFamily="2" charset="0"/>
              </a:rPr>
              <a:t> </a:t>
            </a:r>
            <a:r>
              <a:rPr lang="en-US" altLang="en-US" sz="2400" dirty="0" err="1">
                <a:solidFill>
                  <a:srgbClr val="0070C0"/>
                </a:solidFill>
                <a:latin typeface="Nunito Black" pitchFamily="2" charset="0"/>
              </a:rPr>
              <a:t>giềng</a:t>
            </a:r>
            <a:r>
              <a:rPr lang="en-US" altLang="en-US" sz="2400" dirty="0">
                <a:solidFill>
                  <a:srgbClr val="0070C0"/>
                </a:solidFill>
                <a:latin typeface="Nunito Black" pitchFamily="2" charset="0"/>
              </a:rPr>
              <a:t>?</a:t>
            </a:r>
          </a:p>
        </p:txBody>
      </p:sp>
      <p:pic>
        <p:nvPicPr>
          <p:cNvPr id="9" name="Picture 4">
            <a:extLst>
              <a:ext uri="{FF2B5EF4-FFF2-40B4-BE49-F238E27FC236}">
                <a16:creationId xmlns:a16="http://schemas.microsoft.com/office/drawing/2014/main" id="{A9BC7A41-C93F-0C71-CD33-8F4BEC1A8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825"/>
          <a:stretch>
            <a:fillRect/>
          </a:stretch>
        </p:blipFill>
        <p:spPr bwMode="auto">
          <a:xfrm>
            <a:off x="3629795" y="2393794"/>
            <a:ext cx="536257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0127D9F-B819-04F9-1D31-827031A6673C}"/>
              </a:ext>
            </a:extLst>
          </p:cNvPr>
          <p:cNvSpPr>
            <a:spLocks noChangeArrowheads="1"/>
          </p:cNvSpPr>
          <p:nvPr/>
        </p:nvSpPr>
        <p:spPr bwMode="auto">
          <a:xfrm>
            <a:off x="8188859" y="2096372"/>
            <a:ext cx="3171825" cy="919163"/>
          </a:xfrm>
          <a:prstGeom prst="wedgeRoundRectCallout">
            <a:avLst>
              <a:gd name="adj1" fmla="val -47889"/>
              <a:gd name="adj2" fmla="val 97690"/>
              <a:gd name="adj3" fmla="val 16667"/>
            </a:avLst>
          </a:prstGeom>
          <a:noFill/>
          <a:ln w="28575">
            <a:solidFill>
              <a:srgbClr val="00B05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err="1">
                <a:solidFill>
                  <a:srgbClr val="00B0F0"/>
                </a:solidFill>
                <a:latin typeface="Nunito Black" pitchFamily="2" charset="0"/>
              </a:rPr>
              <a:t>Em</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trông</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cháu</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hộ</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bác</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hàng</a:t>
            </a:r>
            <a:r>
              <a:rPr lang="en-US" altLang="en-US" sz="2400" dirty="0">
                <a:solidFill>
                  <a:srgbClr val="00B0F0"/>
                </a:solidFill>
                <a:latin typeface="Nunito Black" pitchFamily="2" charset="0"/>
              </a:rPr>
              <a:t> </a:t>
            </a:r>
            <a:r>
              <a:rPr lang="en-US" altLang="en-US" sz="2400" dirty="0" err="1">
                <a:solidFill>
                  <a:srgbClr val="00B0F0"/>
                </a:solidFill>
                <a:latin typeface="Nunito Black" pitchFamily="2" charset="0"/>
              </a:rPr>
              <a:t>xóm</a:t>
            </a:r>
            <a:r>
              <a:rPr lang="en-US" altLang="en-US" sz="2400" dirty="0">
                <a:solidFill>
                  <a:srgbClr val="00B0F0"/>
                </a:solidFill>
                <a:latin typeface="Nunito Black" pitchFamily="2" charset="0"/>
              </a:rPr>
              <a:t> ạ!</a:t>
            </a:r>
          </a:p>
        </p:txBody>
      </p:sp>
      <p:sp>
        <p:nvSpPr>
          <p:cNvPr id="11" name="TextBox 10">
            <a:extLst>
              <a:ext uri="{FF2B5EF4-FFF2-40B4-BE49-F238E27FC236}">
                <a16:creationId xmlns:a16="http://schemas.microsoft.com/office/drawing/2014/main" id="{565F3A7B-ED0F-02B1-33D8-E1D6CEA400B5}"/>
              </a:ext>
            </a:extLst>
          </p:cNvPr>
          <p:cNvSpPr>
            <a:spLocks noChangeArrowheads="1"/>
          </p:cNvSpPr>
          <p:nvPr/>
        </p:nvSpPr>
        <p:spPr bwMode="auto">
          <a:xfrm>
            <a:off x="1007670" y="2233456"/>
            <a:ext cx="2949575" cy="919162"/>
          </a:xfrm>
          <a:prstGeom prst="wedgeRoundRectCallout">
            <a:avLst>
              <a:gd name="adj1" fmla="val 47426"/>
              <a:gd name="adj2" fmla="val 88514"/>
              <a:gd name="adj3" fmla="val 16667"/>
            </a:avLst>
          </a:prstGeom>
          <a:noFill/>
          <a:ln w="28575">
            <a:solidFill>
              <a:srgbClr val="00B05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a:solidFill>
                  <a:srgbClr val="00B0F0"/>
                </a:solidFill>
                <a:latin typeface="Nunito Black" pitchFamily="2" charset="0"/>
              </a:rPr>
              <a:t>Em xách đồ hộ </a:t>
            </a:r>
          </a:p>
          <a:p>
            <a:pPr algn="ctr" eaLnBrk="1" hangingPunct="1">
              <a:lnSpc>
                <a:spcPct val="100000"/>
              </a:lnSpc>
              <a:spcBef>
                <a:spcPct val="0"/>
              </a:spcBef>
              <a:buFontTx/>
              <a:buNone/>
            </a:pPr>
            <a:r>
              <a:rPr lang="en-US" altLang="en-US" sz="2400">
                <a:solidFill>
                  <a:srgbClr val="00B0F0"/>
                </a:solidFill>
                <a:latin typeface="Nunito Black" pitchFamily="2" charset="0"/>
              </a:rPr>
              <a:t>bà hàng xóm ạ!</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4375" b="90000" l="10000" r="90000"/>
                    </a14:imgEffect>
                  </a14:imgLayer>
                </a14:imgProps>
              </a:ext>
            </a:extLst>
          </a:blip>
          <a:stretch>
            <a:fillRect/>
          </a:stretch>
        </p:blipFill>
        <p:spPr>
          <a:xfrm>
            <a:off x="9447322" y="3776599"/>
            <a:ext cx="3081401" cy="3081401"/>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89" b="96778" l="2326" r="96744"/>
                    </a14:imgEffect>
                  </a14:imgLayer>
                </a14:imgProps>
              </a:ext>
            </a:extLst>
          </a:blip>
          <a:stretch>
            <a:fillRect/>
          </a:stretch>
        </p:blipFill>
        <p:spPr>
          <a:xfrm>
            <a:off x="235227" y="3757299"/>
            <a:ext cx="2812114" cy="2942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2"/>
                                        </p:tgtEl>
                                        <p:attrNameLst>
                                          <p:attrName>style.visibility</p:attrName>
                                        </p:attrNameLst>
                                      </p:cBhvr>
                                      <p:to>
                                        <p:strVal val="visible"/>
                                      </p:to>
                                    </p:set>
                                    <p:animEffect transition="in" filter="fade">
                                      <p:cBhvr>
                                        <p:cTn id="12" dur="500"/>
                                        <p:tgtEl>
                                          <p:spTgt spid="3789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892"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55F83282-D85D-521C-699F-55BDE8C22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669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6CD28C35-2933-D23B-2C8F-74C948F6E07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628" b="96735" l="2487" r="93073">
                        <a14:foregroundMark x1="45648" y1="8102" x2="65719" y2="11487"/>
                        <a14:foregroundMark x1="56661" y1="3990" x2="54174" y2="3990"/>
                        <a14:foregroundMark x1="62167" y1="25998" x2="55417" y2="26360"/>
                        <a14:foregroundMark x1="48135" y1="25514" x2="27531" y2="21765"/>
                        <a14:foregroundMark x1="93073" y1="19347" x2="93073" y2="19347"/>
                        <a14:foregroundMark x1="56661" y1="40871" x2="56661" y2="43289"/>
                        <a14:foregroundMark x1="49911" y1="44135" x2="42629" y2="53688"/>
                        <a14:foregroundMark x1="3197" y1="61064" x2="3197" y2="61064"/>
                        <a14:foregroundMark x1="7460" y1="59492" x2="7460" y2="59492"/>
                        <a14:foregroundMark x1="5684" y1="66022" x2="5684" y2="66022"/>
                        <a14:foregroundMark x1="4973" y1="67352" x2="2487" y2="75574"/>
                        <a14:foregroundMark x1="36057" y1="94559" x2="36057" y2="94559"/>
                        <a14:foregroundMark x1="29840" y1="94559" x2="29840" y2="94559"/>
                        <a14:foregroundMark x1="27531" y1="96735" x2="27531" y2="96735"/>
                        <a14:foregroundMark x1="29840" y1="96735" x2="27531" y2="96735"/>
                      </a14:backgroundRemoval>
                    </a14:imgEffect>
                  </a14:imgLayer>
                </a14:imgProps>
              </a:ext>
              <a:ext uri="{28A0092B-C50C-407E-A947-70E740481C1C}">
                <a14:useLocalDpi xmlns:a14="http://schemas.microsoft.com/office/drawing/2010/main" val="0"/>
              </a:ext>
            </a:extLst>
          </a:blip>
          <a:srcRect/>
          <a:stretch>
            <a:fillRect/>
          </a:stretch>
        </p:blipFill>
        <p:spPr bwMode="auto">
          <a:xfrm>
            <a:off x="5895948" y="1863108"/>
            <a:ext cx="3235450" cy="475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3672C9F-AC9D-4637-F159-D50F5D0CC90C}"/>
              </a:ext>
            </a:extLst>
          </p:cNvPr>
          <p:cNvSpPr>
            <a:spLocks noChangeArrowheads="1"/>
          </p:cNvSpPr>
          <p:nvPr/>
        </p:nvSpPr>
        <p:spPr bwMode="auto">
          <a:xfrm>
            <a:off x="217431" y="2196722"/>
            <a:ext cx="2681288" cy="1328023"/>
          </a:xfrm>
          <a:prstGeom prst="wedgeRoundRectCallout">
            <a:avLst>
              <a:gd name="adj1" fmla="val 73968"/>
              <a:gd name="adj2" fmla="val 66972"/>
              <a:gd name="adj3" fmla="val 16667"/>
            </a:avLst>
          </a:prstGeom>
          <a:solidFill>
            <a:schemeClr val="accent4">
              <a:lumMod val="40000"/>
              <a:lumOff val="60000"/>
            </a:schemeClr>
          </a:solidFill>
          <a:ln w="28575">
            <a:solidFill>
              <a:srgbClr val="00B050"/>
            </a:solidFill>
            <a:prstDash val="sysDash"/>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err="1">
                <a:solidFill>
                  <a:srgbClr val="00B050"/>
                </a:solidFill>
                <a:latin typeface="Nunito Black" pitchFamily="2" charset="0"/>
              </a:rPr>
              <a:t>Em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hỏi</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thăm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bác</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hàng</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xóm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khi</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cô</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bị</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ốm</a:t>
            </a:r>
            <a:r>
              <a:rPr lang="en-US" altLang="en-US" sz="2400" dirty="0">
                <a:solidFill>
                  <a:srgbClr val="00B050"/>
                </a:solidFill>
                <a:latin typeface="Nunito Black" pitchFamily="2" charset="0"/>
              </a:rPr>
              <a:t>.</a:t>
            </a:r>
          </a:p>
        </p:txBody>
      </p:sp>
      <p:pic>
        <p:nvPicPr>
          <p:cNvPr id="11266" name="Picture 2">
            <a:extLst>
              <a:ext uri="{FF2B5EF4-FFF2-40B4-BE49-F238E27FC236}">
                <a16:creationId xmlns:a16="http://schemas.microsoft.com/office/drawing/2014/main" id="{8B2FA2BE-FC13-8743-1EE1-EDC90F20F3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05" r="98171">
                        <a14:foregroundMark x1="50000" y1="34824" x2="69512" y2="36422"/>
                        <a14:foregroundMark x1="70122" y1="64856" x2="70122" y2="64856"/>
                        <a14:foregroundMark x1="43902" y1="65655" x2="63720" y2="63898"/>
                      </a14:backgroundRemoval>
                    </a14:imgEffect>
                  </a14:imgLayer>
                </a14:imgProps>
              </a:ext>
              <a:ext uri="{28A0092B-C50C-407E-A947-70E740481C1C}">
                <a14:useLocalDpi xmlns:a14="http://schemas.microsoft.com/office/drawing/2010/main" val="0"/>
              </a:ext>
            </a:extLst>
          </a:blip>
          <a:srcRect/>
          <a:stretch>
            <a:fillRect/>
          </a:stretch>
        </p:blipFill>
        <p:spPr bwMode="auto">
          <a:xfrm>
            <a:off x="3197246" y="1951038"/>
            <a:ext cx="2698702" cy="466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71F233D-C6A8-A851-171E-79D81FF98920}"/>
              </a:ext>
            </a:extLst>
          </p:cNvPr>
          <p:cNvSpPr>
            <a:spLocks noChangeArrowheads="1"/>
          </p:cNvSpPr>
          <p:nvPr/>
        </p:nvSpPr>
        <p:spPr bwMode="auto">
          <a:xfrm>
            <a:off x="8875763" y="2196008"/>
            <a:ext cx="2954337" cy="1328737"/>
          </a:xfrm>
          <a:prstGeom prst="wedgeRoundRectCallout">
            <a:avLst>
              <a:gd name="adj1" fmla="val -71940"/>
              <a:gd name="adj2" fmla="val 78625"/>
              <a:gd name="adj3" fmla="val 16667"/>
            </a:avLst>
          </a:prstGeom>
          <a:solidFill>
            <a:schemeClr val="accent4">
              <a:lumMod val="40000"/>
              <a:lumOff val="60000"/>
            </a:schemeClr>
          </a:solidFill>
          <a:ln w="28575">
            <a:solidFill>
              <a:srgbClr val="00B050"/>
            </a:solidFill>
            <a:prstDash val="sysDash"/>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err="1">
                <a:solidFill>
                  <a:srgbClr val="00B050"/>
                </a:solidFill>
                <a:latin typeface="Nunito Black" pitchFamily="2" charset="0"/>
              </a:rPr>
              <a:t>Em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nhận</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hàng</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hộ</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bác</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hàng</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xóm</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khi</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bác</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vắng</a:t>
            </a:r>
            <a:r>
              <a:rPr lang="en-US" altLang="en-US" sz="2400" dirty="0">
                <a:solidFill>
                  <a:srgbClr val="00B050"/>
                </a:solidFill>
                <a:latin typeface="Nunito Black" pitchFamily="2" charset="0"/>
              </a:rPr>
              <a:t> </a:t>
            </a:r>
            <a:r>
              <a:rPr lang="en-US" altLang="en-US" sz="2400" dirty="0" err="1">
                <a:solidFill>
                  <a:srgbClr val="00B050"/>
                </a:solidFill>
                <a:latin typeface="Nunito Black" pitchFamily="2" charset="0"/>
              </a:rPr>
              <a:t>nhà</a:t>
            </a:r>
            <a:r>
              <a:rPr lang="en-US" altLang="en-US" sz="2400" dirty="0">
                <a:solidFill>
                  <a:srgbClr val="00B050"/>
                </a:solidFill>
                <a:latin typeface="Nunito Black" pitchFamily="2" charset="0"/>
              </a:rPr>
              <a:t>.</a:t>
            </a:r>
          </a:p>
        </p:txBody>
      </p:sp>
      <p:sp>
        <p:nvSpPr>
          <p:cNvPr id="10" name="TextBox 3">
            <a:extLst>
              <a:ext uri="{FF2B5EF4-FFF2-40B4-BE49-F238E27FC236}">
                <a16:creationId xmlns:a16="http://schemas.microsoft.com/office/drawing/2014/main" id="{29FDFE21-CF91-14C7-4460-EE68DB8CDCC2}"/>
              </a:ext>
            </a:extLst>
          </p:cNvPr>
          <p:cNvSpPr>
            <a:spLocks noChangeArrowheads="1"/>
          </p:cNvSpPr>
          <p:nvPr/>
        </p:nvSpPr>
        <p:spPr bwMode="auto">
          <a:xfrm>
            <a:off x="2209800" y="436563"/>
            <a:ext cx="8916988" cy="1192212"/>
          </a:xfrm>
          <a:prstGeom prst="roundRect">
            <a:avLst>
              <a:gd name="adj" fmla="val 16667"/>
            </a:avLst>
          </a:prstGeom>
          <a:solidFill>
            <a:schemeClr val="bg1"/>
          </a:solidFill>
          <a:ln w="38100">
            <a:solidFill>
              <a:srgbClr val="2AAC42"/>
            </a:solidFill>
            <a:round/>
            <a:headEnd/>
            <a:tailEnd/>
          </a:ln>
        </p:spPr>
        <p:txBody>
          <a:bodyPr>
            <a:spAutoFit/>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AutoNum type="arabicPeriod"/>
            </a:pPr>
            <a:r>
              <a:rPr lang="en-US" altLang="en-US" sz="3200">
                <a:solidFill>
                  <a:srgbClr val="FF0000"/>
                </a:solidFill>
                <a:latin typeface="Nunito Black" pitchFamily="2" charset="0"/>
              </a:rPr>
              <a:t>Chia sẻ những việc em đã làm để thể hiện sự quan tâm hàng xóm láng giềng.</a:t>
            </a:r>
            <a:endParaRPr lang="en-US" altLang="en-US" sz="3000">
              <a:solidFill>
                <a:srgbClr val="FF0000"/>
              </a:solidFill>
              <a:latin typeface="Nunito Black" pitchFamily="2" charset="0"/>
            </a:endParaRPr>
          </a:p>
        </p:txBody>
      </p:sp>
    </p:spTree>
    <p:extLst>
      <p:ext uri="{BB962C8B-B14F-4D97-AF65-F5344CB8AC3E}">
        <p14:creationId xmlns:p14="http://schemas.microsoft.com/office/powerpoint/2010/main" val="20756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par>
                                <p:cTn id="44" presetID="22" presetClass="entr" presetSubtype="4" fill="hold" nodeType="withEffect">
                                  <p:stCondLst>
                                    <p:cond delay="0"/>
                                  </p:stCondLst>
                                  <p:childTnLst>
                                    <p:set>
                                      <p:cBhvr>
                                        <p:cTn id="45" dur="1" fill="hold">
                                          <p:stCondLst>
                                            <p:cond delay="0"/>
                                          </p:stCondLst>
                                        </p:cTn>
                                        <p:tgtEl>
                                          <p:spTgt spid="11266"/>
                                        </p:tgtEl>
                                        <p:attrNameLst>
                                          <p:attrName>style.visibility</p:attrName>
                                        </p:attrNameLst>
                                      </p:cBhvr>
                                      <p:to>
                                        <p:strVal val="visible"/>
                                      </p:to>
                                    </p:set>
                                    <p:animEffect transition="in" filter="wipe(down)">
                                      <p:cBhvr>
                                        <p:cTn id="4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55F83282-D85D-521C-699F-55BDE8C22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669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778111A-CDEF-BFC5-D10E-892A997F6BC1}"/>
              </a:ext>
            </a:extLst>
          </p:cNvPr>
          <p:cNvSpPr>
            <a:spLocks noChangeArrowheads="1"/>
          </p:cNvSpPr>
          <p:nvPr/>
        </p:nvSpPr>
        <p:spPr bwMode="auto">
          <a:xfrm>
            <a:off x="750278" y="1073767"/>
            <a:ext cx="10216417" cy="1089660"/>
          </a:xfrm>
          <a:prstGeom prst="roundRect">
            <a:avLst>
              <a:gd name="adj" fmla="val 16667"/>
            </a:avLst>
          </a:prstGeom>
          <a:solidFill>
            <a:schemeClr val="bg1"/>
          </a:solidFill>
          <a:ln w="38100">
            <a:solidFill>
              <a:srgbClr val="2AAC42"/>
            </a:solidFill>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900" dirty="0">
                <a:solidFill>
                  <a:srgbClr val="FF0000"/>
                </a:solidFill>
                <a:latin typeface="Nunito Black" pitchFamily="2" charset="0"/>
              </a:rPr>
              <a:t>2. </a:t>
            </a:r>
            <a:r>
              <a:rPr lang="en-US" altLang="en-US" sz="2900" dirty="0" err="1">
                <a:solidFill>
                  <a:srgbClr val="FF0000"/>
                </a:solidFill>
                <a:latin typeface="Nunito Black" pitchFamily="2" charset="0"/>
              </a:rPr>
              <a:t>Em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thực</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hiện</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việc</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quan</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tâm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giúp</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đỡ</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hàng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xóm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láng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giềng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bằng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những</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việc</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làm</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phù</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hợp</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với</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khả</a:t>
            </a:r>
            <a:r>
              <a:rPr lang="en-US" altLang="en-US" sz="2900" dirty="0">
                <a:solidFill>
                  <a:srgbClr val="FF0000"/>
                </a:solidFill>
                <a:latin typeface="Nunito Black" pitchFamily="2" charset="0"/>
              </a:rPr>
              <a:t> </a:t>
            </a:r>
            <a:r>
              <a:rPr lang="en-US" altLang="en-US" sz="2900" dirty="0" err="1">
                <a:solidFill>
                  <a:srgbClr val="FF0000"/>
                </a:solidFill>
                <a:latin typeface="Nunito Black" pitchFamily="2" charset="0"/>
              </a:rPr>
              <a:t>năng</a:t>
            </a:r>
            <a:r>
              <a:rPr lang="en-US" altLang="en-US" sz="2900" dirty="0">
                <a:solidFill>
                  <a:srgbClr val="FF0000"/>
                </a:solidFill>
                <a:latin typeface="Nunito Black" pitchFamily="2" charset="0"/>
              </a:rPr>
              <a:t>.</a:t>
            </a:r>
          </a:p>
        </p:txBody>
      </p:sp>
      <p:pic>
        <p:nvPicPr>
          <p:cNvPr id="2" name="Picture 1"/>
          <p:cNvPicPr>
            <a:picLocks noChangeAspect="1"/>
          </p:cNvPicPr>
          <p:nvPr/>
        </p:nvPicPr>
        <p:blipFill>
          <a:blip r:embed="rId3"/>
          <a:stretch>
            <a:fillRect/>
          </a:stretch>
        </p:blipFill>
        <p:spPr>
          <a:xfrm>
            <a:off x="3411415" y="2163427"/>
            <a:ext cx="5245557" cy="5245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99865" l="0" r="89815"/>
                    </a14:imgEffect>
                  </a14:imgLayer>
                </a14:imgProps>
              </a:ext>
            </a:extLst>
          </a:blip>
          <a:stretch>
            <a:fillRect/>
          </a:stretch>
        </p:blipFill>
        <p:spPr>
          <a:xfrm>
            <a:off x="92151" y="2670119"/>
            <a:ext cx="1809077" cy="4131457"/>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413" b="100000" l="487" r="99270">
                        <a14:foregroundMark x1="5109" y1="8445" x2="5109" y2="8445"/>
                        <a14:foregroundMark x1="3406" y1="13673" x2="3406" y2="13673"/>
                        <a14:foregroundMark x1="13139" y1="6568" x2="13139" y2="6568"/>
                        <a14:foregroundMark x1="19708" y1="11394" x2="19708" y2="11394"/>
                        <a14:foregroundMark x1="73966" y1="69169" x2="81995" y2="81367"/>
                      </a14:backgroundRemoval>
                    </a14:imgEffect>
                  </a14:imgLayer>
                </a14:imgProps>
              </a:ext>
            </a:extLst>
          </a:blip>
          <a:stretch>
            <a:fillRect/>
          </a:stretch>
        </p:blipFill>
        <p:spPr>
          <a:xfrm>
            <a:off x="9915526" y="2533650"/>
            <a:ext cx="2188872" cy="4404397"/>
          </a:xfrm>
          <a:prstGeom prst="rect">
            <a:avLst/>
          </a:prstGeom>
        </p:spPr>
      </p:pic>
      <p:pic>
        <p:nvPicPr>
          <p:cNvPr id="10" name="Picture 9"/>
          <p:cNvPicPr>
            <a:picLocks noChangeAspect="1"/>
          </p:cNvPicPr>
          <p:nvPr/>
        </p:nvPicPr>
        <p:blipFill>
          <a:blip r:embed="rId7"/>
          <a:stretch>
            <a:fillRect/>
          </a:stretch>
        </p:blipFill>
        <p:spPr>
          <a:xfrm>
            <a:off x="0" y="0"/>
            <a:ext cx="2000227" cy="1994344"/>
          </a:xfrm>
          <a:prstGeom prst="rect">
            <a:avLst/>
          </a:prstGeom>
        </p:spPr>
      </p:pic>
      <p:sp>
        <p:nvSpPr>
          <p:cNvPr id="11" name="矩形 26">
            <a:extLst>
              <a:ext uri="{FF2B5EF4-FFF2-40B4-BE49-F238E27FC236}">
                <a16:creationId xmlns:a16="http://schemas.microsoft.com/office/drawing/2014/main" id="{9316AEA6-4290-25B1-CB2B-D708812A8927}"/>
              </a:ext>
            </a:extLst>
          </p:cNvPr>
          <p:cNvSpPr/>
          <p:nvPr/>
        </p:nvSpPr>
        <p:spPr>
          <a:xfrm>
            <a:off x="-147214" y="603242"/>
            <a:ext cx="12595366" cy="2554545"/>
          </a:xfrm>
          <a:prstGeom prst="rect">
            <a:avLst/>
          </a:prstGeom>
          <a:noFill/>
          <a:ln w="9525">
            <a:noFill/>
            <a:miter lim="800000"/>
            <a:headEnd/>
            <a:tailEnd/>
          </a:ln>
          <a:effectLst/>
        </p:spPr>
        <p:txBody>
          <a:bodyPr wrap="square">
            <a:spAutoFit/>
          </a:bodyPr>
          <a:lstStyle/>
          <a:p>
            <a:pPr algn="ctr" eaLnBrk="1" fontAlgn="auto" hangingPunct="1">
              <a:spcBef>
                <a:spcPts val="0"/>
              </a:spcBef>
              <a:spcAft>
                <a:spcPts val="0"/>
              </a:spcAft>
              <a:defRPr/>
            </a:pPr>
            <a:r>
              <a:rPr lang="en-US" altLang="zh-CN" sz="8000" dirty="0">
                <a:ln w="9525">
                  <a:solidFill>
                    <a:srgbClr val="217875"/>
                  </a:solidFill>
                </a:ln>
                <a:solidFill>
                  <a:srgbClr val="0070C0"/>
                </a:solidFill>
                <a:latin typeface="Sigmar One" panose="00000500000000000000" pitchFamily="2" charset="0"/>
                <a:cs typeface="+mn-ea"/>
                <a:sym typeface="+mn-lt"/>
              </a:rPr>
              <a:t>CỦNG CỐ,</a:t>
            </a:r>
          </a:p>
          <a:p>
            <a:pPr algn="ctr" eaLnBrk="1" fontAlgn="auto" hangingPunct="1">
              <a:spcBef>
                <a:spcPts val="0"/>
              </a:spcBef>
              <a:spcAft>
                <a:spcPts val="0"/>
              </a:spcAft>
              <a:defRPr/>
            </a:pPr>
            <a:r>
              <a:rPr lang="en-US" altLang="zh-CN" sz="8000" dirty="0">
                <a:ln w="9525">
                  <a:solidFill>
                    <a:srgbClr val="217875"/>
                  </a:solidFill>
                </a:ln>
                <a:solidFill>
                  <a:srgbClr val="0070C0"/>
                </a:solidFill>
                <a:latin typeface="Sigmar One" panose="00000500000000000000" pitchFamily="2" charset="0"/>
                <a:cs typeface="+mn-ea"/>
                <a:sym typeface="+mn-lt"/>
              </a:rPr>
              <a:t> DẶN DÒ</a:t>
            </a:r>
            <a:endParaRPr lang="zh-CN" altLang="en-US" sz="8000" dirty="0">
              <a:ln w="9525">
                <a:solidFill>
                  <a:srgbClr val="217875"/>
                </a:solidFill>
              </a:ln>
              <a:solidFill>
                <a:srgbClr val="0070C0"/>
              </a:solidFill>
              <a:latin typeface="Sigmar One" panose="00000500000000000000" pitchFamily="2" charset="0"/>
              <a:cs typeface="+mn-ea"/>
              <a:sym typeface="+mn-lt"/>
            </a:endParaRPr>
          </a:p>
        </p:txBody>
      </p:sp>
      <p:pic>
        <p:nvPicPr>
          <p:cNvPr id="4" name="Picture 3"/>
          <p:cNvPicPr>
            <a:picLocks noChangeAspect="1"/>
          </p:cNvPicPr>
          <p:nvPr/>
        </p:nvPicPr>
        <p:blipFill>
          <a:blip r:embed="rId8"/>
          <a:stretch>
            <a:fillRect/>
          </a:stretch>
        </p:blipFill>
        <p:spPr>
          <a:xfrm>
            <a:off x="3867150" y="2533650"/>
            <a:ext cx="4231245" cy="4231245"/>
          </a:xfrm>
          <a:prstGeom prst="rect">
            <a:avLst/>
          </a:prstGeom>
        </p:spPr>
      </p:pic>
    </p:spTree>
    <p:extLst>
      <p:ext uri="{BB962C8B-B14F-4D97-AF65-F5344CB8AC3E}">
        <p14:creationId xmlns:p14="http://schemas.microsoft.com/office/powerpoint/2010/main" val="967826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9316AEA6-4290-25B1-CB2B-D708812A8927}"/>
              </a:ext>
            </a:extLst>
          </p:cNvPr>
          <p:cNvSpPr/>
          <p:nvPr/>
        </p:nvSpPr>
        <p:spPr>
          <a:xfrm>
            <a:off x="1962607" y="2221772"/>
            <a:ext cx="8968351" cy="3046988"/>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err="1">
                <a:ln w="9525">
                  <a:solidFill>
                    <a:srgbClr val="217875"/>
                  </a:solidFill>
                </a:ln>
                <a:solidFill>
                  <a:srgbClr val="217875"/>
                </a:solidFill>
                <a:latin typeface="Sigmar One" panose="00000500000000000000" pitchFamily="2" charset="0"/>
                <a:cs typeface="+mn-ea"/>
                <a:sym typeface="+mn-lt"/>
              </a:rPr>
              <a:t>Hẹn</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gặp</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lại</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các</a:t>
            </a:r>
            <a:r>
              <a:rPr lang="en-US" altLang="zh-CN" sz="9600" dirty="0">
                <a:ln w="9525">
                  <a:solidFill>
                    <a:srgbClr val="217875"/>
                  </a:solidFill>
                </a:ln>
                <a:solidFill>
                  <a:srgbClr val="217875"/>
                </a:solidFill>
                <a:latin typeface="Sigmar One" panose="00000500000000000000" pitchFamily="2" charset="0"/>
                <a:cs typeface="+mn-ea"/>
                <a:sym typeface="+mn-lt"/>
              </a:rPr>
              <a:t> </a:t>
            </a:r>
            <a:r>
              <a:rPr lang="en-US" altLang="zh-CN" sz="9600" dirty="0" err="1">
                <a:ln w="9525">
                  <a:solidFill>
                    <a:srgbClr val="217875"/>
                  </a:solidFill>
                </a:ln>
                <a:solidFill>
                  <a:srgbClr val="217875"/>
                </a:solidFill>
                <a:latin typeface="Sigmar One" panose="00000500000000000000" pitchFamily="2" charset="0"/>
                <a:cs typeface="+mn-ea"/>
                <a:sym typeface="+mn-lt"/>
              </a:rPr>
              <a:t>em</a:t>
            </a:r>
            <a:r>
              <a:rPr lang="en-US" altLang="zh-CN" sz="9600" dirty="0">
                <a:ln w="9525">
                  <a:solidFill>
                    <a:srgbClr val="217875"/>
                  </a:solidFill>
                </a:ln>
                <a:solidFill>
                  <a:srgbClr val="217875"/>
                </a:solidFill>
                <a:latin typeface="Sigmar One" panose="00000500000000000000" pitchFamily="2" charset="0"/>
                <a:cs typeface="+mn-ea"/>
                <a:sym typeface="+mn-lt"/>
              </a:rPr>
              <a:t>!</a:t>
            </a:r>
            <a:endParaRPr lang="zh-CN" altLang="en-US" sz="9600" dirty="0">
              <a:ln w="9525">
                <a:solidFill>
                  <a:srgbClr val="217875"/>
                </a:solidFill>
              </a:ln>
              <a:solidFill>
                <a:srgbClr val="217875"/>
              </a:solidFill>
              <a:latin typeface="Sigmar One" panose="00000500000000000000" pitchFamily="2" charset="0"/>
              <a:cs typeface="+mn-ea"/>
              <a:sym typeface="+mn-lt"/>
            </a:endParaRPr>
          </a:p>
        </p:txBody>
      </p:sp>
      <p:sp>
        <p:nvSpPr>
          <p:cNvPr id="21" name="TextBox 3">
            <a:hlinkClick r:id="rId2"/>
            <a:extLst>
              <a:ext uri="{FF2B5EF4-FFF2-40B4-BE49-F238E27FC236}">
                <a16:creationId xmlns:a16="http://schemas.microsoft.com/office/drawing/2014/main" id="{7EC06D35-6913-2444-9549-6570E9BB168E}"/>
              </a:ext>
            </a:extLst>
          </p:cNvPr>
          <p:cNvSpPr txBox="1"/>
          <p:nvPr/>
        </p:nvSpPr>
        <p:spPr>
          <a:xfrm>
            <a:off x="3636963" y="6611938"/>
            <a:ext cx="5170487" cy="246062"/>
          </a:xfrm>
          <a:prstGeom prst="rect">
            <a:avLst/>
          </a:prstGeom>
          <a:noFill/>
        </p:spPr>
        <p:txBody>
          <a:bodyPr>
            <a:spAutoFit/>
          </a:bodyPr>
          <a:lstStyle/>
          <a:p>
            <a:pPr algn="ctr" eaLnBrk="1" fontAlgn="auto" hangingPunct="1">
              <a:spcBef>
                <a:spcPts val="0"/>
              </a:spcBef>
              <a:spcAft>
                <a:spcPts val="0"/>
              </a:spcAft>
              <a:defRPr/>
            </a:pPr>
            <a:r>
              <a:rPr lang="en-US" altLang="zh-CN" sz="1000" dirty="0">
                <a:solidFill>
                  <a:srgbClr val="17A54F"/>
                </a:solidFill>
                <a:latin typeface="+mn-lt"/>
                <a:cs typeface="Arial" panose="020B0604020202020204" pitchFamily="34" charset="0"/>
                <a:hlinkClick r:id="rId2"/>
              </a:rPr>
              <a:t>https://www.freeppt7.com</a:t>
            </a:r>
            <a:endParaRPr lang="ko-KR" altLang="en-US" sz="1000" dirty="0">
              <a:solidFill>
                <a:srgbClr val="17A54F"/>
              </a:solidFill>
              <a:latin typeface="+mn-l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555" b="97991" l="4462" r="94000">
                        <a14:foregroundMark x1="33538" y1="67543" x2="59077" y2="91963"/>
                        <a14:foregroundMark x1="55692" y1="59969" x2="55385" y2="94900"/>
                        <a14:foregroundMark x1="19692" y1="72488" x2="32769" y2="67079"/>
                        <a14:foregroundMark x1="61385" y1="68006" x2="61385" y2="68006"/>
                        <a14:foregroundMark x1="69385" y1="66924" x2="69385" y2="66924"/>
                        <a14:foregroundMark x1="69385" y1="66924" x2="69385" y2="66924"/>
                        <a14:foregroundMark x1="65231" y1="68315" x2="65231" y2="68315"/>
                        <a14:foregroundMark x1="65231" y1="68315" x2="65231" y2="68315"/>
                        <a14:backgroundMark x1="46462" y1="79753" x2="52769" y2="86244"/>
                        <a14:backgroundMark x1="57846" y1="90881" x2="58462" y2="93509"/>
                        <a14:backgroundMark x1="57385" y1="90417" x2="59538" y2="92736"/>
                        <a14:backgroundMark x1="46308" y1="80680" x2="54462" y2="87790"/>
                        <a14:backgroundMark x1="52923" y1="85008" x2="53385" y2="88253"/>
                        <a14:backgroundMark x1="49846" y1="82998" x2="49846" y2="86090"/>
                        <a14:backgroundMark x1="48308" y1="81917" x2="48308" y2="81917"/>
                        <a14:backgroundMark x1="48308" y1="81917" x2="48308" y2="81917"/>
                        <a14:backgroundMark x1="47077" y1="80835" x2="47077" y2="80835"/>
                        <a14:backgroundMark x1="47077" y1="80835" x2="47077" y2="80835"/>
                        <a14:backgroundMark x1="51538" y1="85781" x2="51538" y2="85781"/>
                        <a14:backgroundMark x1="51538" y1="85781" x2="51538" y2="85781"/>
                        <a14:backgroundMark x1="53846" y1="87017" x2="53846" y2="87017"/>
                        <a14:backgroundMark x1="53077" y1="85626" x2="53077" y2="85626"/>
                        <a14:backgroundMark x1="52308" y1="85626" x2="52308" y2="85626"/>
                        <a14:backgroundMark x1="52154" y1="85317" x2="52154" y2="85317"/>
                        <a14:backgroundMark x1="50769" y1="84080" x2="50769" y2="84080"/>
                        <a14:backgroundMark x1="50769" y1="84080" x2="50769" y2="84080"/>
                      </a14:backgroundRemoval>
                    </a14:imgEffect>
                  </a14:imgLayer>
                </a14:imgProps>
              </a:ext>
            </a:extLst>
          </a:blip>
          <a:stretch>
            <a:fillRect/>
          </a:stretch>
        </p:blipFill>
        <p:spPr>
          <a:xfrm>
            <a:off x="9644363" y="4437448"/>
            <a:ext cx="2511656" cy="2500064"/>
          </a:xfrm>
          <a:prstGeom prst="rect">
            <a:avLst/>
          </a:prstGeom>
        </p:spPr>
      </p:pic>
      <p:sp>
        <p:nvSpPr>
          <p:cNvPr id="5" name="矩形 26">
            <a:extLst>
              <a:ext uri="{FF2B5EF4-FFF2-40B4-BE49-F238E27FC236}">
                <a16:creationId xmlns:a16="http://schemas.microsoft.com/office/drawing/2014/main" id="{9316AEA6-4290-25B1-CB2B-D708812A8927}"/>
              </a:ext>
            </a:extLst>
          </p:cNvPr>
          <p:cNvSpPr/>
          <p:nvPr/>
        </p:nvSpPr>
        <p:spPr>
          <a:xfrm>
            <a:off x="1521890" y="503947"/>
            <a:ext cx="8968351" cy="3046988"/>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altLang="zh-CN" sz="9600" dirty="0">
                <a:ln w="9525">
                  <a:solidFill>
                    <a:srgbClr val="217875"/>
                  </a:solidFill>
                </a:ln>
                <a:solidFill>
                  <a:srgbClr val="00B050"/>
                </a:solidFill>
                <a:latin typeface="Sigmar One" panose="00000500000000000000" pitchFamily="2" charset="0"/>
                <a:cs typeface="+mn-ea"/>
                <a:sym typeface="+mn-lt"/>
              </a:rPr>
              <a:t>KHÁM PHÁ</a:t>
            </a:r>
          </a:p>
          <a:p>
            <a:pPr algn="ctr" eaLnBrk="1" fontAlgn="auto" hangingPunct="1">
              <a:spcBef>
                <a:spcPts val="0"/>
              </a:spcBef>
              <a:spcAft>
                <a:spcPts val="0"/>
              </a:spcAft>
              <a:defRPr/>
            </a:pPr>
            <a:endParaRPr lang="zh-CN" altLang="en-US" sz="9600" dirty="0">
              <a:ln w="9525">
                <a:solidFill>
                  <a:srgbClr val="217875"/>
                </a:solidFill>
              </a:ln>
              <a:solidFill>
                <a:srgbClr val="00B050"/>
              </a:solidFill>
              <a:latin typeface="Sigmar One" panose="00000500000000000000" pitchFamily="2" charset="0"/>
              <a:cs typeface="+mn-ea"/>
              <a:sym typeface="+mn-lt"/>
            </a:endParaRPr>
          </a:p>
        </p:txBody>
      </p:sp>
      <p:pic>
        <p:nvPicPr>
          <p:cNvPr id="6" name="Picture 5"/>
          <p:cNvPicPr>
            <a:picLocks noChangeAspect="1"/>
          </p:cNvPicPr>
          <p:nvPr/>
        </p:nvPicPr>
        <p:blipFill>
          <a:blip r:embed="rId5"/>
          <a:stretch>
            <a:fillRect/>
          </a:stretch>
        </p:blipFill>
        <p:spPr>
          <a:xfrm>
            <a:off x="112143" y="4536022"/>
            <a:ext cx="4441692" cy="2975934"/>
          </a:xfrm>
          <a:prstGeom prst="rect">
            <a:avLst/>
          </a:prstGeom>
        </p:spPr>
      </p:pic>
      <p:pic>
        <p:nvPicPr>
          <p:cNvPr id="3" name="Picture 2"/>
          <p:cNvPicPr>
            <a:picLocks noChangeAspect="1"/>
          </p:cNvPicPr>
          <p:nvPr/>
        </p:nvPicPr>
        <p:blipFill>
          <a:blip r:embed="rId6"/>
          <a:stretch>
            <a:fillRect/>
          </a:stretch>
        </p:blipFill>
        <p:spPr>
          <a:xfrm>
            <a:off x="3329796" y="1847449"/>
            <a:ext cx="5548888" cy="5548888"/>
          </a:xfrm>
          <a:prstGeom prst="rect">
            <a:avLst/>
          </a:prstGeom>
        </p:spPr>
      </p:pic>
    </p:spTree>
    <p:extLst>
      <p:ext uri="{BB962C8B-B14F-4D97-AF65-F5344CB8AC3E}">
        <p14:creationId xmlns:p14="http://schemas.microsoft.com/office/powerpoint/2010/main" val="3945419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F30869-2C39-E7C9-515C-1E3DA86F7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950" y="1652588"/>
            <a:ext cx="44894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BC4571E-891A-1C84-BA3A-4A433B5F1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1738313"/>
            <a:ext cx="425767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CEE216D-9009-5B31-820A-C524630737D3}"/>
              </a:ext>
            </a:extLst>
          </p:cNvPr>
          <p:cNvSpPr txBox="1"/>
          <p:nvPr/>
        </p:nvSpPr>
        <p:spPr>
          <a:xfrm>
            <a:off x="2095500" y="255588"/>
            <a:ext cx="8978900" cy="1531937"/>
          </a:xfrm>
          <a:custGeom>
            <a:avLst/>
            <a:gdLst>
              <a:gd name="connsiteX0" fmla="*/ 0 w 8977517"/>
              <a:gd name="connsiteY0" fmla="*/ 255394 h 1532334"/>
              <a:gd name="connsiteX1" fmla="*/ 255394 w 8977517"/>
              <a:gd name="connsiteY1" fmla="*/ 0 h 1532334"/>
              <a:gd name="connsiteX2" fmla="*/ 989177 w 8977517"/>
              <a:gd name="connsiteY2" fmla="*/ 0 h 1532334"/>
              <a:gd name="connsiteX3" fmla="*/ 1722960 w 8977517"/>
              <a:gd name="connsiteY3" fmla="*/ 0 h 1532334"/>
              <a:gd name="connsiteX4" fmla="*/ 2033407 w 8977517"/>
              <a:gd name="connsiteY4" fmla="*/ 0 h 1532334"/>
              <a:gd name="connsiteX5" fmla="*/ 2343854 w 8977517"/>
              <a:gd name="connsiteY5" fmla="*/ 0 h 1532334"/>
              <a:gd name="connsiteX6" fmla="*/ 2908302 w 8977517"/>
              <a:gd name="connsiteY6" fmla="*/ 0 h 1532334"/>
              <a:gd name="connsiteX7" fmla="*/ 3642086 w 8977517"/>
              <a:gd name="connsiteY7" fmla="*/ 0 h 1532334"/>
              <a:gd name="connsiteX8" fmla="*/ 3952532 w 8977517"/>
              <a:gd name="connsiteY8" fmla="*/ 0 h 1532334"/>
              <a:gd name="connsiteX9" fmla="*/ 4516981 w 8977517"/>
              <a:gd name="connsiteY9" fmla="*/ 0 h 1532334"/>
              <a:gd name="connsiteX10" fmla="*/ 4827428 w 8977517"/>
              <a:gd name="connsiteY10" fmla="*/ 0 h 1532334"/>
              <a:gd name="connsiteX11" fmla="*/ 5561211 w 8977517"/>
              <a:gd name="connsiteY11" fmla="*/ 0 h 1532334"/>
              <a:gd name="connsiteX12" fmla="*/ 5871658 w 8977517"/>
              <a:gd name="connsiteY12" fmla="*/ 0 h 1532334"/>
              <a:gd name="connsiteX13" fmla="*/ 6605441 w 8977517"/>
              <a:gd name="connsiteY13" fmla="*/ 0 h 1532334"/>
              <a:gd name="connsiteX14" fmla="*/ 7000555 w 8977517"/>
              <a:gd name="connsiteY14" fmla="*/ 0 h 1532334"/>
              <a:gd name="connsiteX15" fmla="*/ 7565003 w 8977517"/>
              <a:gd name="connsiteY15" fmla="*/ 0 h 1532334"/>
              <a:gd name="connsiteX16" fmla="*/ 7875450 w 8977517"/>
              <a:gd name="connsiteY16" fmla="*/ 0 h 1532334"/>
              <a:gd name="connsiteX17" fmla="*/ 8722123 w 8977517"/>
              <a:gd name="connsiteY17" fmla="*/ 0 h 1532334"/>
              <a:gd name="connsiteX18" fmla="*/ 8977517 w 8977517"/>
              <a:gd name="connsiteY18" fmla="*/ 255394 h 1532334"/>
              <a:gd name="connsiteX19" fmla="*/ 8977517 w 8977517"/>
              <a:gd name="connsiteY19" fmla="*/ 786598 h 1532334"/>
              <a:gd name="connsiteX20" fmla="*/ 8977517 w 8977517"/>
              <a:gd name="connsiteY20" fmla="*/ 1276940 h 1532334"/>
              <a:gd name="connsiteX21" fmla="*/ 8722123 w 8977517"/>
              <a:gd name="connsiteY21" fmla="*/ 1532334 h 1532334"/>
              <a:gd name="connsiteX22" fmla="*/ 8242342 w 8977517"/>
              <a:gd name="connsiteY22" fmla="*/ 1532334 h 1532334"/>
              <a:gd name="connsiteX23" fmla="*/ 7762560 w 8977517"/>
              <a:gd name="connsiteY23" fmla="*/ 1532334 h 1532334"/>
              <a:gd name="connsiteX24" fmla="*/ 7028777 w 8977517"/>
              <a:gd name="connsiteY24" fmla="*/ 1532334 h 1532334"/>
              <a:gd name="connsiteX25" fmla="*/ 6633663 w 8977517"/>
              <a:gd name="connsiteY25" fmla="*/ 1532334 h 1532334"/>
              <a:gd name="connsiteX26" fmla="*/ 5899880 w 8977517"/>
              <a:gd name="connsiteY26" fmla="*/ 1532334 h 1532334"/>
              <a:gd name="connsiteX27" fmla="*/ 5335431 w 8977517"/>
              <a:gd name="connsiteY27" fmla="*/ 1532334 h 1532334"/>
              <a:gd name="connsiteX28" fmla="*/ 4601648 w 8977517"/>
              <a:gd name="connsiteY28" fmla="*/ 1532334 h 1532334"/>
              <a:gd name="connsiteX29" fmla="*/ 4037200 w 8977517"/>
              <a:gd name="connsiteY29" fmla="*/ 1532334 h 1532334"/>
              <a:gd name="connsiteX30" fmla="*/ 3726753 w 8977517"/>
              <a:gd name="connsiteY30" fmla="*/ 1532334 h 1532334"/>
              <a:gd name="connsiteX31" fmla="*/ 3331639 w 8977517"/>
              <a:gd name="connsiteY31" fmla="*/ 1532334 h 1532334"/>
              <a:gd name="connsiteX32" fmla="*/ 2936525 w 8977517"/>
              <a:gd name="connsiteY32" fmla="*/ 1532334 h 1532334"/>
              <a:gd name="connsiteX33" fmla="*/ 2456744 w 8977517"/>
              <a:gd name="connsiteY33" fmla="*/ 1532334 h 1532334"/>
              <a:gd name="connsiteX34" fmla="*/ 1807628 w 8977517"/>
              <a:gd name="connsiteY34" fmla="*/ 1532334 h 1532334"/>
              <a:gd name="connsiteX35" fmla="*/ 1497181 w 8977517"/>
              <a:gd name="connsiteY35" fmla="*/ 1532334 h 1532334"/>
              <a:gd name="connsiteX36" fmla="*/ 1102067 w 8977517"/>
              <a:gd name="connsiteY36" fmla="*/ 1532334 h 1532334"/>
              <a:gd name="connsiteX37" fmla="*/ 255394 w 8977517"/>
              <a:gd name="connsiteY37" fmla="*/ 1532334 h 1532334"/>
              <a:gd name="connsiteX38" fmla="*/ 0 w 8977517"/>
              <a:gd name="connsiteY38" fmla="*/ 1276940 h 1532334"/>
              <a:gd name="connsiteX39" fmla="*/ 0 w 8977517"/>
              <a:gd name="connsiteY39" fmla="*/ 776382 h 1532334"/>
              <a:gd name="connsiteX40" fmla="*/ 0 w 8977517"/>
              <a:gd name="connsiteY40" fmla="*/ 255394 h 153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77517" h="1532334" fill="none" extrusionOk="0">
                <a:moveTo>
                  <a:pt x="0" y="255394"/>
                </a:moveTo>
                <a:cubicBezTo>
                  <a:pt x="-16678" y="92506"/>
                  <a:pt x="119168" y="-11028"/>
                  <a:pt x="255394" y="0"/>
                </a:cubicBezTo>
                <a:cubicBezTo>
                  <a:pt x="608570" y="-37221"/>
                  <a:pt x="639097" y="65311"/>
                  <a:pt x="989177" y="0"/>
                </a:cubicBezTo>
                <a:cubicBezTo>
                  <a:pt x="1339257" y="-65311"/>
                  <a:pt x="1372590" y="62360"/>
                  <a:pt x="1722960" y="0"/>
                </a:cubicBezTo>
                <a:cubicBezTo>
                  <a:pt x="2073330" y="-62360"/>
                  <a:pt x="1943687" y="12907"/>
                  <a:pt x="2033407" y="0"/>
                </a:cubicBezTo>
                <a:cubicBezTo>
                  <a:pt x="2123127" y="-12907"/>
                  <a:pt x="2263697" y="27869"/>
                  <a:pt x="2343854" y="0"/>
                </a:cubicBezTo>
                <a:cubicBezTo>
                  <a:pt x="2424011" y="-27869"/>
                  <a:pt x="2774169" y="66858"/>
                  <a:pt x="2908302" y="0"/>
                </a:cubicBezTo>
                <a:cubicBezTo>
                  <a:pt x="3042435" y="-66858"/>
                  <a:pt x="3397951" y="36536"/>
                  <a:pt x="3642086" y="0"/>
                </a:cubicBezTo>
                <a:cubicBezTo>
                  <a:pt x="3886221" y="-36536"/>
                  <a:pt x="3814348" y="26850"/>
                  <a:pt x="3952532" y="0"/>
                </a:cubicBezTo>
                <a:cubicBezTo>
                  <a:pt x="4090716" y="-26850"/>
                  <a:pt x="4385462" y="44553"/>
                  <a:pt x="4516981" y="0"/>
                </a:cubicBezTo>
                <a:cubicBezTo>
                  <a:pt x="4648500" y="-44553"/>
                  <a:pt x="4758485" y="2809"/>
                  <a:pt x="4827428" y="0"/>
                </a:cubicBezTo>
                <a:cubicBezTo>
                  <a:pt x="4896371" y="-2809"/>
                  <a:pt x="5273312" y="82918"/>
                  <a:pt x="5561211" y="0"/>
                </a:cubicBezTo>
                <a:cubicBezTo>
                  <a:pt x="5849110" y="-82918"/>
                  <a:pt x="5780133" y="7285"/>
                  <a:pt x="5871658" y="0"/>
                </a:cubicBezTo>
                <a:cubicBezTo>
                  <a:pt x="5963183" y="-7285"/>
                  <a:pt x="6377464" y="76974"/>
                  <a:pt x="6605441" y="0"/>
                </a:cubicBezTo>
                <a:cubicBezTo>
                  <a:pt x="6833418" y="-76974"/>
                  <a:pt x="6829777" y="13990"/>
                  <a:pt x="7000555" y="0"/>
                </a:cubicBezTo>
                <a:cubicBezTo>
                  <a:pt x="7171333" y="-13990"/>
                  <a:pt x="7358247" y="461"/>
                  <a:pt x="7565003" y="0"/>
                </a:cubicBezTo>
                <a:cubicBezTo>
                  <a:pt x="7771759" y="-461"/>
                  <a:pt x="7749870" y="20867"/>
                  <a:pt x="7875450" y="0"/>
                </a:cubicBezTo>
                <a:cubicBezTo>
                  <a:pt x="8001030" y="-20867"/>
                  <a:pt x="8464834" y="2624"/>
                  <a:pt x="8722123" y="0"/>
                </a:cubicBezTo>
                <a:cubicBezTo>
                  <a:pt x="8862115" y="4502"/>
                  <a:pt x="8970268" y="119509"/>
                  <a:pt x="8977517" y="255394"/>
                </a:cubicBezTo>
                <a:cubicBezTo>
                  <a:pt x="9035653" y="458805"/>
                  <a:pt x="8935029" y="523459"/>
                  <a:pt x="8977517" y="786598"/>
                </a:cubicBezTo>
                <a:cubicBezTo>
                  <a:pt x="9020005" y="1049737"/>
                  <a:pt x="8954379" y="1155275"/>
                  <a:pt x="8977517" y="1276940"/>
                </a:cubicBezTo>
                <a:cubicBezTo>
                  <a:pt x="9005627" y="1423842"/>
                  <a:pt x="8900539" y="1542224"/>
                  <a:pt x="8722123" y="1532334"/>
                </a:cubicBezTo>
                <a:cubicBezTo>
                  <a:pt x="8559078" y="1580219"/>
                  <a:pt x="8446734" y="1497277"/>
                  <a:pt x="8242342" y="1532334"/>
                </a:cubicBezTo>
                <a:cubicBezTo>
                  <a:pt x="8037950" y="1567391"/>
                  <a:pt x="7893859" y="1486643"/>
                  <a:pt x="7762560" y="1532334"/>
                </a:cubicBezTo>
                <a:cubicBezTo>
                  <a:pt x="7631261" y="1578025"/>
                  <a:pt x="7332795" y="1501157"/>
                  <a:pt x="7028777" y="1532334"/>
                </a:cubicBezTo>
                <a:cubicBezTo>
                  <a:pt x="6724759" y="1563511"/>
                  <a:pt x="6779059" y="1497109"/>
                  <a:pt x="6633663" y="1532334"/>
                </a:cubicBezTo>
                <a:cubicBezTo>
                  <a:pt x="6488267" y="1567559"/>
                  <a:pt x="6196170" y="1455208"/>
                  <a:pt x="5899880" y="1532334"/>
                </a:cubicBezTo>
                <a:cubicBezTo>
                  <a:pt x="5603590" y="1609460"/>
                  <a:pt x="5530259" y="1477350"/>
                  <a:pt x="5335431" y="1532334"/>
                </a:cubicBezTo>
                <a:cubicBezTo>
                  <a:pt x="5140603" y="1587318"/>
                  <a:pt x="4933035" y="1471971"/>
                  <a:pt x="4601648" y="1532334"/>
                </a:cubicBezTo>
                <a:cubicBezTo>
                  <a:pt x="4270261" y="1592697"/>
                  <a:pt x="4309085" y="1502580"/>
                  <a:pt x="4037200" y="1532334"/>
                </a:cubicBezTo>
                <a:cubicBezTo>
                  <a:pt x="3765315" y="1562088"/>
                  <a:pt x="3842616" y="1527694"/>
                  <a:pt x="3726753" y="1532334"/>
                </a:cubicBezTo>
                <a:cubicBezTo>
                  <a:pt x="3610890" y="1536974"/>
                  <a:pt x="3416785" y="1494205"/>
                  <a:pt x="3331639" y="1532334"/>
                </a:cubicBezTo>
                <a:cubicBezTo>
                  <a:pt x="3246493" y="1570463"/>
                  <a:pt x="3108203" y="1516581"/>
                  <a:pt x="2936525" y="1532334"/>
                </a:cubicBezTo>
                <a:cubicBezTo>
                  <a:pt x="2764847" y="1548087"/>
                  <a:pt x="2565706" y="1488452"/>
                  <a:pt x="2456744" y="1532334"/>
                </a:cubicBezTo>
                <a:cubicBezTo>
                  <a:pt x="2347782" y="1576216"/>
                  <a:pt x="2121373" y="1517179"/>
                  <a:pt x="1807628" y="1532334"/>
                </a:cubicBezTo>
                <a:cubicBezTo>
                  <a:pt x="1493883" y="1547489"/>
                  <a:pt x="1637274" y="1511074"/>
                  <a:pt x="1497181" y="1532334"/>
                </a:cubicBezTo>
                <a:cubicBezTo>
                  <a:pt x="1357088" y="1553594"/>
                  <a:pt x="1192339" y="1528852"/>
                  <a:pt x="1102067" y="1532334"/>
                </a:cubicBezTo>
                <a:cubicBezTo>
                  <a:pt x="1011795" y="1535816"/>
                  <a:pt x="540848" y="1531088"/>
                  <a:pt x="255394" y="1532334"/>
                </a:cubicBezTo>
                <a:cubicBezTo>
                  <a:pt x="123442" y="1525806"/>
                  <a:pt x="-15548" y="1381407"/>
                  <a:pt x="0" y="1276940"/>
                </a:cubicBezTo>
                <a:cubicBezTo>
                  <a:pt x="-28104" y="1055734"/>
                  <a:pt x="2735" y="1022336"/>
                  <a:pt x="0" y="776382"/>
                </a:cubicBezTo>
                <a:cubicBezTo>
                  <a:pt x="-2735" y="530428"/>
                  <a:pt x="59471" y="378123"/>
                  <a:pt x="0" y="255394"/>
                </a:cubicBezTo>
                <a:close/>
              </a:path>
              <a:path w="8977517" h="1532334" stroke="0" extrusionOk="0">
                <a:moveTo>
                  <a:pt x="0" y="255394"/>
                </a:moveTo>
                <a:cubicBezTo>
                  <a:pt x="-12496" y="108212"/>
                  <a:pt x="114040" y="-4123"/>
                  <a:pt x="255394" y="0"/>
                </a:cubicBezTo>
                <a:cubicBezTo>
                  <a:pt x="524582" y="-23025"/>
                  <a:pt x="596513" y="56177"/>
                  <a:pt x="819843" y="0"/>
                </a:cubicBezTo>
                <a:cubicBezTo>
                  <a:pt x="1043173" y="-56177"/>
                  <a:pt x="1312207" y="37036"/>
                  <a:pt x="1468958" y="0"/>
                </a:cubicBezTo>
                <a:cubicBezTo>
                  <a:pt x="1625709" y="-37036"/>
                  <a:pt x="1683166" y="21029"/>
                  <a:pt x="1779405" y="0"/>
                </a:cubicBezTo>
                <a:cubicBezTo>
                  <a:pt x="1875644" y="-21029"/>
                  <a:pt x="2329773" y="18625"/>
                  <a:pt x="2513188" y="0"/>
                </a:cubicBezTo>
                <a:cubicBezTo>
                  <a:pt x="2696603" y="-18625"/>
                  <a:pt x="2725670" y="21691"/>
                  <a:pt x="2823635" y="0"/>
                </a:cubicBezTo>
                <a:cubicBezTo>
                  <a:pt x="2921600" y="-21691"/>
                  <a:pt x="3181943" y="4534"/>
                  <a:pt x="3388084" y="0"/>
                </a:cubicBezTo>
                <a:cubicBezTo>
                  <a:pt x="3594225" y="-4534"/>
                  <a:pt x="3590244" y="31841"/>
                  <a:pt x="3698530" y="0"/>
                </a:cubicBezTo>
                <a:cubicBezTo>
                  <a:pt x="3806816" y="-31841"/>
                  <a:pt x="4039505" y="3157"/>
                  <a:pt x="4262979" y="0"/>
                </a:cubicBezTo>
                <a:cubicBezTo>
                  <a:pt x="4486453" y="-3157"/>
                  <a:pt x="4458209" y="15204"/>
                  <a:pt x="4573426" y="0"/>
                </a:cubicBezTo>
                <a:cubicBezTo>
                  <a:pt x="4688643" y="-15204"/>
                  <a:pt x="5079357" y="26787"/>
                  <a:pt x="5222542" y="0"/>
                </a:cubicBezTo>
                <a:cubicBezTo>
                  <a:pt x="5365727" y="-26787"/>
                  <a:pt x="5449546" y="25686"/>
                  <a:pt x="5617656" y="0"/>
                </a:cubicBezTo>
                <a:cubicBezTo>
                  <a:pt x="5785766" y="-25686"/>
                  <a:pt x="6007444" y="16289"/>
                  <a:pt x="6182104" y="0"/>
                </a:cubicBezTo>
                <a:cubicBezTo>
                  <a:pt x="6356764" y="-16289"/>
                  <a:pt x="6751741" y="25489"/>
                  <a:pt x="6915887" y="0"/>
                </a:cubicBezTo>
                <a:cubicBezTo>
                  <a:pt x="7080033" y="-25489"/>
                  <a:pt x="7163088" y="26094"/>
                  <a:pt x="7311002" y="0"/>
                </a:cubicBezTo>
                <a:cubicBezTo>
                  <a:pt x="7458916" y="-26094"/>
                  <a:pt x="7517333" y="8676"/>
                  <a:pt x="7621448" y="0"/>
                </a:cubicBezTo>
                <a:cubicBezTo>
                  <a:pt x="7725563" y="-8676"/>
                  <a:pt x="8278965" y="37072"/>
                  <a:pt x="8722123" y="0"/>
                </a:cubicBezTo>
                <a:cubicBezTo>
                  <a:pt x="8875497" y="979"/>
                  <a:pt x="8976412" y="95148"/>
                  <a:pt x="8977517" y="255394"/>
                </a:cubicBezTo>
                <a:cubicBezTo>
                  <a:pt x="9011152" y="420092"/>
                  <a:pt x="8945667" y="600992"/>
                  <a:pt x="8977517" y="755952"/>
                </a:cubicBezTo>
                <a:cubicBezTo>
                  <a:pt x="9009367" y="910912"/>
                  <a:pt x="8964112" y="1111892"/>
                  <a:pt x="8977517" y="1276940"/>
                </a:cubicBezTo>
                <a:cubicBezTo>
                  <a:pt x="8978590" y="1430041"/>
                  <a:pt x="8870079" y="1498214"/>
                  <a:pt x="8722123" y="1532334"/>
                </a:cubicBezTo>
                <a:cubicBezTo>
                  <a:pt x="8539717" y="1567991"/>
                  <a:pt x="8341187" y="1465909"/>
                  <a:pt x="8157674" y="1532334"/>
                </a:cubicBezTo>
                <a:cubicBezTo>
                  <a:pt x="7974161" y="1598759"/>
                  <a:pt x="7847793" y="1507989"/>
                  <a:pt x="7762560" y="1532334"/>
                </a:cubicBezTo>
                <a:cubicBezTo>
                  <a:pt x="7677327" y="1556679"/>
                  <a:pt x="7527227" y="1519612"/>
                  <a:pt x="7452114" y="1532334"/>
                </a:cubicBezTo>
                <a:cubicBezTo>
                  <a:pt x="7377001" y="1545056"/>
                  <a:pt x="7027859" y="1487062"/>
                  <a:pt x="6887665" y="1532334"/>
                </a:cubicBezTo>
                <a:cubicBezTo>
                  <a:pt x="6747471" y="1577606"/>
                  <a:pt x="6330665" y="1446351"/>
                  <a:pt x="6153882" y="1532334"/>
                </a:cubicBezTo>
                <a:cubicBezTo>
                  <a:pt x="5977099" y="1618317"/>
                  <a:pt x="5922873" y="1491184"/>
                  <a:pt x="5758768" y="1532334"/>
                </a:cubicBezTo>
                <a:cubicBezTo>
                  <a:pt x="5594663" y="1573484"/>
                  <a:pt x="5455854" y="1498795"/>
                  <a:pt x="5363654" y="1532334"/>
                </a:cubicBezTo>
                <a:cubicBezTo>
                  <a:pt x="5271454" y="1565873"/>
                  <a:pt x="5043300" y="1530454"/>
                  <a:pt x="4799205" y="1532334"/>
                </a:cubicBezTo>
                <a:cubicBezTo>
                  <a:pt x="4555110" y="1534214"/>
                  <a:pt x="4421709" y="1494648"/>
                  <a:pt x="4319424" y="1532334"/>
                </a:cubicBezTo>
                <a:cubicBezTo>
                  <a:pt x="4217139" y="1570020"/>
                  <a:pt x="3896880" y="1518997"/>
                  <a:pt x="3585641" y="1532334"/>
                </a:cubicBezTo>
                <a:cubicBezTo>
                  <a:pt x="3274402" y="1545671"/>
                  <a:pt x="3031714" y="1532297"/>
                  <a:pt x="2851858" y="1532334"/>
                </a:cubicBezTo>
                <a:cubicBezTo>
                  <a:pt x="2672002" y="1532371"/>
                  <a:pt x="2607583" y="1493210"/>
                  <a:pt x="2456744" y="1532334"/>
                </a:cubicBezTo>
                <a:cubicBezTo>
                  <a:pt x="2305905" y="1571458"/>
                  <a:pt x="2151896" y="1496800"/>
                  <a:pt x="1976962" y="1532334"/>
                </a:cubicBezTo>
                <a:cubicBezTo>
                  <a:pt x="1802028" y="1567868"/>
                  <a:pt x="1772361" y="1511817"/>
                  <a:pt x="1666516" y="1532334"/>
                </a:cubicBezTo>
                <a:cubicBezTo>
                  <a:pt x="1560671" y="1552851"/>
                  <a:pt x="1487823" y="1524921"/>
                  <a:pt x="1356069" y="1532334"/>
                </a:cubicBezTo>
                <a:cubicBezTo>
                  <a:pt x="1224315" y="1539747"/>
                  <a:pt x="1073168" y="1528664"/>
                  <a:pt x="791620" y="1532334"/>
                </a:cubicBezTo>
                <a:cubicBezTo>
                  <a:pt x="510072" y="1536004"/>
                  <a:pt x="472858" y="1525740"/>
                  <a:pt x="255394" y="1532334"/>
                </a:cubicBezTo>
                <a:cubicBezTo>
                  <a:pt x="120385" y="1566351"/>
                  <a:pt x="-28480" y="1427637"/>
                  <a:pt x="0" y="1276940"/>
                </a:cubicBezTo>
                <a:cubicBezTo>
                  <a:pt x="-52505" y="1169196"/>
                  <a:pt x="21508" y="913328"/>
                  <a:pt x="0" y="776382"/>
                </a:cubicBezTo>
                <a:cubicBezTo>
                  <a:pt x="-21508" y="639436"/>
                  <a:pt x="57589" y="467609"/>
                  <a:pt x="0" y="255394"/>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8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800">
                <a:solidFill>
                  <a:srgbClr val="00B0F0"/>
                </a:solidFill>
                <a:latin typeface="Nunito Black" pitchFamily="2" charset="0"/>
              </a:rPr>
              <a:t>Quan sát tranh và trả lời câu hỏi:</a:t>
            </a:r>
          </a:p>
        </p:txBody>
      </p:sp>
      <p:pic>
        <p:nvPicPr>
          <p:cNvPr id="8197" name="Picture 17">
            <a:extLst>
              <a:ext uri="{FF2B5EF4-FFF2-40B4-BE49-F238E27FC236}">
                <a16:creationId xmlns:a16="http://schemas.microsoft.com/office/drawing/2014/main" id="{4A1D2B98-B073-9D95-4427-C6727E90F0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8" y="0"/>
            <a:ext cx="197167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86C3E6F-718F-3C63-1982-FA8577429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325" y="3379788"/>
            <a:ext cx="450532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9088FD-276B-E86F-C45E-474F1828C1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4950" y="3686175"/>
            <a:ext cx="45053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12ECB5-D8CE-C0C8-714B-09C284271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825248"/>
            <a:ext cx="598805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C6AC35C-0463-EEDD-BBB6-E0952BBFD0DD}"/>
              </a:ext>
            </a:extLst>
          </p:cNvPr>
          <p:cNvSpPr txBox="1"/>
          <p:nvPr/>
        </p:nvSpPr>
        <p:spPr>
          <a:xfrm>
            <a:off x="2063750" y="255588"/>
            <a:ext cx="8977313" cy="1569660"/>
          </a:xfrm>
          <a:custGeom>
            <a:avLst/>
            <a:gdLst>
              <a:gd name="connsiteX0" fmla="*/ 0 w 8977517"/>
              <a:gd name="connsiteY0" fmla="*/ 357552 h 2145268"/>
              <a:gd name="connsiteX1" fmla="*/ 357552 w 8977517"/>
              <a:gd name="connsiteY1" fmla="*/ 0 h 2145268"/>
              <a:gd name="connsiteX2" fmla="*/ 1112973 w 8977517"/>
              <a:gd name="connsiteY2" fmla="*/ 0 h 2145268"/>
              <a:gd name="connsiteX3" fmla="*/ 1537897 w 8977517"/>
              <a:gd name="connsiteY3" fmla="*/ 0 h 2145268"/>
              <a:gd name="connsiteX4" fmla="*/ 2293317 w 8977517"/>
              <a:gd name="connsiteY4" fmla="*/ 0 h 2145268"/>
              <a:gd name="connsiteX5" fmla="*/ 2635617 w 8977517"/>
              <a:gd name="connsiteY5" fmla="*/ 0 h 2145268"/>
              <a:gd name="connsiteX6" fmla="*/ 2977917 w 8977517"/>
              <a:gd name="connsiteY6" fmla="*/ 0 h 2145268"/>
              <a:gd name="connsiteX7" fmla="*/ 3568090 w 8977517"/>
              <a:gd name="connsiteY7" fmla="*/ 0 h 2145268"/>
              <a:gd name="connsiteX8" fmla="*/ 4323510 w 8977517"/>
              <a:gd name="connsiteY8" fmla="*/ 0 h 2145268"/>
              <a:gd name="connsiteX9" fmla="*/ 4665810 w 8977517"/>
              <a:gd name="connsiteY9" fmla="*/ 0 h 2145268"/>
              <a:gd name="connsiteX10" fmla="*/ 5255983 w 8977517"/>
              <a:gd name="connsiteY10" fmla="*/ 0 h 2145268"/>
              <a:gd name="connsiteX11" fmla="*/ 5598283 w 8977517"/>
              <a:gd name="connsiteY11" fmla="*/ 0 h 2145268"/>
              <a:gd name="connsiteX12" fmla="*/ 6353703 w 8977517"/>
              <a:gd name="connsiteY12" fmla="*/ 0 h 2145268"/>
              <a:gd name="connsiteX13" fmla="*/ 6696003 w 8977517"/>
              <a:gd name="connsiteY13" fmla="*/ 0 h 2145268"/>
              <a:gd name="connsiteX14" fmla="*/ 7451424 w 8977517"/>
              <a:gd name="connsiteY14" fmla="*/ 0 h 2145268"/>
              <a:gd name="connsiteX15" fmla="*/ 7876348 w 8977517"/>
              <a:gd name="connsiteY15" fmla="*/ 0 h 2145268"/>
              <a:gd name="connsiteX16" fmla="*/ 8619965 w 8977517"/>
              <a:gd name="connsiteY16" fmla="*/ 0 h 2145268"/>
              <a:gd name="connsiteX17" fmla="*/ 8977517 w 8977517"/>
              <a:gd name="connsiteY17" fmla="*/ 357552 h 2145268"/>
              <a:gd name="connsiteX18" fmla="*/ 8977517 w 8977517"/>
              <a:gd name="connsiteY18" fmla="*/ 834273 h 2145268"/>
              <a:gd name="connsiteX19" fmla="*/ 8977517 w 8977517"/>
              <a:gd name="connsiteY19" fmla="*/ 1310995 h 2145268"/>
              <a:gd name="connsiteX20" fmla="*/ 8977517 w 8977517"/>
              <a:gd name="connsiteY20" fmla="*/ 1787716 h 2145268"/>
              <a:gd name="connsiteX21" fmla="*/ 8619965 w 8977517"/>
              <a:gd name="connsiteY21" fmla="*/ 2145268 h 2145268"/>
              <a:gd name="connsiteX22" fmla="*/ 8029793 w 8977517"/>
              <a:gd name="connsiteY22" fmla="*/ 2145268 h 2145268"/>
              <a:gd name="connsiteX23" fmla="*/ 7522244 w 8977517"/>
              <a:gd name="connsiteY23" fmla="*/ 2145268 h 2145268"/>
              <a:gd name="connsiteX24" fmla="*/ 7014696 w 8977517"/>
              <a:gd name="connsiteY24" fmla="*/ 2145268 h 2145268"/>
              <a:gd name="connsiteX25" fmla="*/ 6259276 w 8977517"/>
              <a:gd name="connsiteY25" fmla="*/ 2145268 h 2145268"/>
              <a:gd name="connsiteX26" fmla="*/ 5834351 w 8977517"/>
              <a:gd name="connsiteY26" fmla="*/ 2145268 h 2145268"/>
              <a:gd name="connsiteX27" fmla="*/ 5078931 w 8977517"/>
              <a:gd name="connsiteY27" fmla="*/ 2145268 h 2145268"/>
              <a:gd name="connsiteX28" fmla="*/ 4488759 w 8977517"/>
              <a:gd name="connsiteY28" fmla="*/ 2145268 h 2145268"/>
              <a:gd name="connsiteX29" fmla="*/ 3733338 w 8977517"/>
              <a:gd name="connsiteY29" fmla="*/ 2145268 h 2145268"/>
              <a:gd name="connsiteX30" fmla="*/ 3143166 w 8977517"/>
              <a:gd name="connsiteY30" fmla="*/ 2145268 h 2145268"/>
              <a:gd name="connsiteX31" fmla="*/ 2800866 w 8977517"/>
              <a:gd name="connsiteY31" fmla="*/ 2145268 h 2145268"/>
              <a:gd name="connsiteX32" fmla="*/ 2375941 w 8977517"/>
              <a:gd name="connsiteY32" fmla="*/ 2145268 h 2145268"/>
              <a:gd name="connsiteX33" fmla="*/ 1951017 w 8977517"/>
              <a:gd name="connsiteY33" fmla="*/ 2145268 h 2145268"/>
              <a:gd name="connsiteX34" fmla="*/ 1443469 w 8977517"/>
              <a:gd name="connsiteY34" fmla="*/ 2145268 h 2145268"/>
              <a:gd name="connsiteX35" fmla="*/ 357552 w 8977517"/>
              <a:gd name="connsiteY35" fmla="*/ 2145268 h 2145268"/>
              <a:gd name="connsiteX36" fmla="*/ 0 w 8977517"/>
              <a:gd name="connsiteY36" fmla="*/ 1787716 h 2145268"/>
              <a:gd name="connsiteX37" fmla="*/ 0 w 8977517"/>
              <a:gd name="connsiteY37" fmla="*/ 1325296 h 2145268"/>
              <a:gd name="connsiteX38" fmla="*/ 0 w 8977517"/>
              <a:gd name="connsiteY38" fmla="*/ 891480 h 2145268"/>
              <a:gd name="connsiteX39" fmla="*/ 0 w 8977517"/>
              <a:gd name="connsiteY39" fmla="*/ 357552 h 21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77517" h="2145268" fill="none" extrusionOk="0">
                <a:moveTo>
                  <a:pt x="0" y="357552"/>
                </a:moveTo>
                <a:cubicBezTo>
                  <a:pt x="13202" y="132927"/>
                  <a:pt x="154230" y="-40118"/>
                  <a:pt x="357552" y="0"/>
                </a:cubicBezTo>
                <a:cubicBezTo>
                  <a:pt x="681038" y="-3818"/>
                  <a:pt x="818617" y="85956"/>
                  <a:pt x="1112973" y="0"/>
                </a:cubicBezTo>
                <a:cubicBezTo>
                  <a:pt x="1407329" y="-85956"/>
                  <a:pt x="1424197" y="2657"/>
                  <a:pt x="1537897" y="0"/>
                </a:cubicBezTo>
                <a:cubicBezTo>
                  <a:pt x="1651597" y="-2657"/>
                  <a:pt x="2111072" y="75161"/>
                  <a:pt x="2293317" y="0"/>
                </a:cubicBezTo>
                <a:cubicBezTo>
                  <a:pt x="2475562" y="-75161"/>
                  <a:pt x="2476054" y="38672"/>
                  <a:pt x="2635617" y="0"/>
                </a:cubicBezTo>
                <a:cubicBezTo>
                  <a:pt x="2795180" y="-38672"/>
                  <a:pt x="2887320" y="21652"/>
                  <a:pt x="2977917" y="0"/>
                </a:cubicBezTo>
                <a:cubicBezTo>
                  <a:pt x="3068514" y="-21652"/>
                  <a:pt x="3393955" y="34168"/>
                  <a:pt x="3568090" y="0"/>
                </a:cubicBezTo>
                <a:cubicBezTo>
                  <a:pt x="3742225" y="-34168"/>
                  <a:pt x="3949354" y="79236"/>
                  <a:pt x="4323510" y="0"/>
                </a:cubicBezTo>
                <a:cubicBezTo>
                  <a:pt x="4697666" y="-79236"/>
                  <a:pt x="4585952" y="35781"/>
                  <a:pt x="4665810" y="0"/>
                </a:cubicBezTo>
                <a:cubicBezTo>
                  <a:pt x="4745668" y="-35781"/>
                  <a:pt x="5016941" y="58244"/>
                  <a:pt x="5255983" y="0"/>
                </a:cubicBezTo>
                <a:cubicBezTo>
                  <a:pt x="5495025" y="-58244"/>
                  <a:pt x="5497497" y="37036"/>
                  <a:pt x="5598283" y="0"/>
                </a:cubicBezTo>
                <a:cubicBezTo>
                  <a:pt x="5699069" y="-37036"/>
                  <a:pt x="6091981" y="35119"/>
                  <a:pt x="6353703" y="0"/>
                </a:cubicBezTo>
                <a:cubicBezTo>
                  <a:pt x="6615425" y="-35119"/>
                  <a:pt x="6553310" y="31525"/>
                  <a:pt x="6696003" y="0"/>
                </a:cubicBezTo>
                <a:cubicBezTo>
                  <a:pt x="6838696" y="-31525"/>
                  <a:pt x="7205876" y="33300"/>
                  <a:pt x="7451424" y="0"/>
                </a:cubicBezTo>
                <a:cubicBezTo>
                  <a:pt x="7696972" y="-33300"/>
                  <a:pt x="7687489" y="11434"/>
                  <a:pt x="7876348" y="0"/>
                </a:cubicBezTo>
                <a:cubicBezTo>
                  <a:pt x="8065207" y="-11434"/>
                  <a:pt x="8276958" y="38123"/>
                  <a:pt x="8619965" y="0"/>
                </a:cubicBezTo>
                <a:cubicBezTo>
                  <a:pt x="8854341" y="-19381"/>
                  <a:pt x="8944593" y="129121"/>
                  <a:pt x="8977517" y="357552"/>
                </a:cubicBezTo>
                <a:cubicBezTo>
                  <a:pt x="9016949" y="472409"/>
                  <a:pt x="8973952" y="736956"/>
                  <a:pt x="8977517" y="834273"/>
                </a:cubicBezTo>
                <a:cubicBezTo>
                  <a:pt x="8981082" y="931590"/>
                  <a:pt x="8941831" y="1204605"/>
                  <a:pt x="8977517" y="1310995"/>
                </a:cubicBezTo>
                <a:cubicBezTo>
                  <a:pt x="9013203" y="1417385"/>
                  <a:pt x="8928170" y="1597937"/>
                  <a:pt x="8977517" y="1787716"/>
                </a:cubicBezTo>
                <a:cubicBezTo>
                  <a:pt x="8952987" y="1993989"/>
                  <a:pt x="8802639" y="2187686"/>
                  <a:pt x="8619965" y="2145268"/>
                </a:cubicBezTo>
                <a:cubicBezTo>
                  <a:pt x="8431241" y="2151603"/>
                  <a:pt x="8320021" y="2095535"/>
                  <a:pt x="8029793" y="2145268"/>
                </a:cubicBezTo>
                <a:cubicBezTo>
                  <a:pt x="7739565" y="2195001"/>
                  <a:pt x="7773273" y="2109131"/>
                  <a:pt x="7522244" y="2145268"/>
                </a:cubicBezTo>
                <a:cubicBezTo>
                  <a:pt x="7271215" y="2181405"/>
                  <a:pt x="7181247" y="2089113"/>
                  <a:pt x="7014696" y="2145268"/>
                </a:cubicBezTo>
                <a:cubicBezTo>
                  <a:pt x="6848145" y="2201423"/>
                  <a:pt x="6511734" y="2061150"/>
                  <a:pt x="6259276" y="2145268"/>
                </a:cubicBezTo>
                <a:cubicBezTo>
                  <a:pt x="6006818" y="2229386"/>
                  <a:pt x="5940977" y="2096999"/>
                  <a:pt x="5834351" y="2145268"/>
                </a:cubicBezTo>
                <a:cubicBezTo>
                  <a:pt x="5727725" y="2193537"/>
                  <a:pt x="5246059" y="2110431"/>
                  <a:pt x="5078931" y="2145268"/>
                </a:cubicBezTo>
                <a:cubicBezTo>
                  <a:pt x="4911803" y="2180105"/>
                  <a:pt x="4735319" y="2112923"/>
                  <a:pt x="4488759" y="2145268"/>
                </a:cubicBezTo>
                <a:cubicBezTo>
                  <a:pt x="4242199" y="2177613"/>
                  <a:pt x="3910998" y="2129870"/>
                  <a:pt x="3733338" y="2145268"/>
                </a:cubicBezTo>
                <a:cubicBezTo>
                  <a:pt x="3555678" y="2160666"/>
                  <a:pt x="3331955" y="2113052"/>
                  <a:pt x="3143166" y="2145268"/>
                </a:cubicBezTo>
                <a:cubicBezTo>
                  <a:pt x="2954377" y="2177484"/>
                  <a:pt x="2884729" y="2136936"/>
                  <a:pt x="2800866" y="2145268"/>
                </a:cubicBezTo>
                <a:cubicBezTo>
                  <a:pt x="2717003" y="2153600"/>
                  <a:pt x="2564262" y="2125204"/>
                  <a:pt x="2375941" y="2145268"/>
                </a:cubicBezTo>
                <a:cubicBezTo>
                  <a:pt x="2187621" y="2165332"/>
                  <a:pt x="2108243" y="2098588"/>
                  <a:pt x="1951017" y="2145268"/>
                </a:cubicBezTo>
                <a:cubicBezTo>
                  <a:pt x="1793791" y="2191948"/>
                  <a:pt x="1629909" y="2114661"/>
                  <a:pt x="1443469" y="2145268"/>
                </a:cubicBezTo>
                <a:cubicBezTo>
                  <a:pt x="1257029" y="2175875"/>
                  <a:pt x="680425" y="2072018"/>
                  <a:pt x="357552" y="2145268"/>
                </a:cubicBezTo>
                <a:cubicBezTo>
                  <a:pt x="152391" y="2184928"/>
                  <a:pt x="22985" y="1982918"/>
                  <a:pt x="0" y="1787716"/>
                </a:cubicBezTo>
                <a:cubicBezTo>
                  <a:pt x="-10091" y="1597779"/>
                  <a:pt x="47198" y="1550917"/>
                  <a:pt x="0" y="1325296"/>
                </a:cubicBezTo>
                <a:cubicBezTo>
                  <a:pt x="-47198" y="1099675"/>
                  <a:pt x="4884" y="1062253"/>
                  <a:pt x="0" y="891480"/>
                </a:cubicBezTo>
                <a:cubicBezTo>
                  <a:pt x="-4884" y="720707"/>
                  <a:pt x="33120" y="470572"/>
                  <a:pt x="0" y="357552"/>
                </a:cubicBezTo>
                <a:close/>
              </a:path>
              <a:path w="8977517" h="2145268" stroke="0" extrusionOk="0">
                <a:moveTo>
                  <a:pt x="0" y="357552"/>
                </a:moveTo>
                <a:cubicBezTo>
                  <a:pt x="-37316" y="141769"/>
                  <a:pt x="157123" y="-40122"/>
                  <a:pt x="357552" y="0"/>
                </a:cubicBezTo>
                <a:cubicBezTo>
                  <a:pt x="573783" y="-7804"/>
                  <a:pt x="720899" y="48775"/>
                  <a:pt x="947724" y="0"/>
                </a:cubicBezTo>
                <a:cubicBezTo>
                  <a:pt x="1174549" y="-48775"/>
                  <a:pt x="1365932" y="74827"/>
                  <a:pt x="1620521" y="0"/>
                </a:cubicBezTo>
                <a:cubicBezTo>
                  <a:pt x="1875110" y="-74827"/>
                  <a:pt x="1842158" y="10394"/>
                  <a:pt x="1962821" y="0"/>
                </a:cubicBezTo>
                <a:cubicBezTo>
                  <a:pt x="2083484" y="-10394"/>
                  <a:pt x="2460136" y="14172"/>
                  <a:pt x="2718241" y="0"/>
                </a:cubicBezTo>
                <a:cubicBezTo>
                  <a:pt x="2976346" y="-14172"/>
                  <a:pt x="2955391" y="16659"/>
                  <a:pt x="3060541" y="0"/>
                </a:cubicBezTo>
                <a:cubicBezTo>
                  <a:pt x="3165691" y="-16659"/>
                  <a:pt x="3358267" y="53195"/>
                  <a:pt x="3650714" y="0"/>
                </a:cubicBezTo>
                <a:cubicBezTo>
                  <a:pt x="3943161" y="-53195"/>
                  <a:pt x="3875596" y="14930"/>
                  <a:pt x="3993014" y="0"/>
                </a:cubicBezTo>
                <a:cubicBezTo>
                  <a:pt x="4110432" y="-14930"/>
                  <a:pt x="4432734" y="19344"/>
                  <a:pt x="4583186" y="0"/>
                </a:cubicBezTo>
                <a:cubicBezTo>
                  <a:pt x="4733638" y="-19344"/>
                  <a:pt x="4774997" y="11064"/>
                  <a:pt x="4925486" y="0"/>
                </a:cubicBezTo>
                <a:cubicBezTo>
                  <a:pt x="5075975" y="-11064"/>
                  <a:pt x="5438103" y="51106"/>
                  <a:pt x="5598283" y="0"/>
                </a:cubicBezTo>
                <a:cubicBezTo>
                  <a:pt x="5758463" y="-51106"/>
                  <a:pt x="5817729" y="44227"/>
                  <a:pt x="6023207" y="0"/>
                </a:cubicBezTo>
                <a:cubicBezTo>
                  <a:pt x="6228685" y="-44227"/>
                  <a:pt x="6422801" y="26963"/>
                  <a:pt x="6613379" y="0"/>
                </a:cubicBezTo>
                <a:cubicBezTo>
                  <a:pt x="6803957" y="-26963"/>
                  <a:pt x="7139337" y="44454"/>
                  <a:pt x="7368800" y="0"/>
                </a:cubicBezTo>
                <a:cubicBezTo>
                  <a:pt x="7598263" y="-44454"/>
                  <a:pt x="7689711" y="40138"/>
                  <a:pt x="7793724" y="0"/>
                </a:cubicBezTo>
                <a:cubicBezTo>
                  <a:pt x="7897737" y="-40138"/>
                  <a:pt x="8241143" y="97016"/>
                  <a:pt x="8619965" y="0"/>
                </a:cubicBezTo>
                <a:cubicBezTo>
                  <a:pt x="8825021" y="2545"/>
                  <a:pt x="8961247" y="167731"/>
                  <a:pt x="8977517" y="357552"/>
                </a:cubicBezTo>
                <a:cubicBezTo>
                  <a:pt x="9033150" y="476211"/>
                  <a:pt x="8938015" y="706552"/>
                  <a:pt x="8977517" y="834273"/>
                </a:cubicBezTo>
                <a:cubicBezTo>
                  <a:pt x="9017019" y="961994"/>
                  <a:pt x="8957260" y="1146719"/>
                  <a:pt x="8977517" y="1325296"/>
                </a:cubicBezTo>
                <a:cubicBezTo>
                  <a:pt x="8997774" y="1503873"/>
                  <a:pt x="8973206" y="1690863"/>
                  <a:pt x="8977517" y="1787716"/>
                </a:cubicBezTo>
                <a:cubicBezTo>
                  <a:pt x="8980434" y="2017961"/>
                  <a:pt x="8828667" y="2089778"/>
                  <a:pt x="8619965" y="2145268"/>
                </a:cubicBezTo>
                <a:cubicBezTo>
                  <a:pt x="8438615" y="2197828"/>
                  <a:pt x="8170413" y="2088674"/>
                  <a:pt x="8029793" y="2145268"/>
                </a:cubicBezTo>
                <a:cubicBezTo>
                  <a:pt x="7889173" y="2201862"/>
                  <a:pt x="7737130" y="2123718"/>
                  <a:pt x="7604869" y="2145268"/>
                </a:cubicBezTo>
                <a:cubicBezTo>
                  <a:pt x="7472608" y="2166818"/>
                  <a:pt x="7361708" y="2139185"/>
                  <a:pt x="7262569" y="2145268"/>
                </a:cubicBezTo>
                <a:cubicBezTo>
                  <a:pt x="7163430" y="2151351"/>
                  <a:pt x="6949615" y="2139721"/>
                  <a:pt x="6672396" y="2145268"/>
                </a:cubicBezTo>
                <a:cubicBezTo>
                  <a:pt x="6395177" y="2150815"/>
                  <a:pt x="6186238" y="2095055"/>
                  <a:pt x="5916976" y="2145268"/>
                </a:cubicBezTo>
                <a:cubicBezTo>
                  <a:pt x="5647714" y="2195481"/>
                  <a:pt x="5606062" y="2096795"/>
                  <a:pt x="5492052" y="2145268"/>
                </a:cubicBezTo>
                <a:cubicBezTo>
                  <a:pt x="5378042" y="2193741"/>
                  <a:pt x="5242365" y="2096516"/>
                  <a:pt x="5067127" y="2145268"/>
                </a:cubicBezTo>
                <a:cubicBezTo>
                  <a:pt x="4891890" y="2194020"/>
                  <a:pt x="4734106" y="2143594"/>
                  <a:pt x="4476955" y="2145268"/>
                </a:cubicBezTo>
                <a:cubicBezTo>
                  <a:pt x="4219804" y="2146942"/>
                  <a:pt x="4170108" y="2113871"/>
                  <a:pt x="3969407" y="2145268"/>
                </a:cubicBezTo>
                <a:cubicBezTo>
                  <a:pt x="3768706" y="2176665"/>
                  <a:pt x="3541600" y="2108691"/>
                  <a:pt x="3213986" y="2145268"/>
                </a:cubicBezTo>
                <a:cubicBezTo>
                  <a:pt x="2886372" y="2181845"/>
                  <a:pt x="2733935" y="2058323"/>
                  <a:pt x="2458566" y="2145268"/>
                </a:cubicBezTo>
                <a:cubicBezTo>
                  <a:pt x="2183197" y="2232213"/>
                  <a:pt x="2226737" y="2130508"/>
                  <a:pt x="2033641" y="2145268"/>
                </a:cubicBezTo>
                <a:cubicBezTo>
                  <a:pt x="1840546" y="2160028"/>
                  <a:pt x="1657555" y="2134997"/>
                  <a:pt x="1526093" y="2145268"/>
                </a:cubicBezTo>
                <a:cubicBezTo>
                  <a:pt x="1394631" y="2155539"/>
                  <a:pt x="1346946" y="2129088"/>
                  <a:pt x="1183793" y="2145268"/>
                </a:cubicBezTo>
                <a:cubicBezTo>
                  <a:pt x="1020640" y="2161448"/>
                  <a:pt x="537967" y="2098211"/>
                  <a:pt x="357552" y="2145268"/>
                </a:cubicBezTo>
                <a:cubicBezTo>
                  <a:pt x="212009" y="2120167"/>
                  <a:pt x="8744" y="2032612"/>
                  <a:pt x="0" y="1787716"/>
                </a:cubicBezTo>
                <a:cubicBezTo>
                  <a:pt x="-40212" y="1664175"/>
                  <a:pt x="37774" y="1523743"/>
                  <a:pt x="0" y="1282391"/>
                </a:cubicBezTo>
                <a:cubicBezTo>
                  <a:pt x="-37774" y="1041039"/>
                  <a:pt x="40230" y="994824"/>
                  <a:pt x="0" y="805670"/>
                </a:cubicBezTo>
                <a:cubicBezTo>
                  <a:pt x="-40230" y="616516"/>
                  <a:pt x="33393" y="476638"/>
                  <a:pt x="0" y="357552"/>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dirty="0" err="1">
                <a:solidFill>
                  <a:srgbClr val="FF0000"/>
                </a:solidFill>
                <a:latin typeface="Nunito Black" pitchFamily="2" charset="0"/>
              </a:rPr>
              <a:t>Tìm</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hiện</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quan</a:t>
            </a:r>
            <a:r>
              <a:rPr lang="en-US" sz="2400" dirty="0">
                <a:solidFill>
                  <a:srgbClr val="FF0000"/>
                </a:solidFill>
                <a:latin typeface="Nunito Black" pitchFamily="2" charset="0"/>
              </a:rPr>
              <a:t> </a:t>
            </a:r>
            <a:r>
              <a:rPr lang="en-US" sz="2400" dirty="0" err="1">
                <a:solidFill>
                  <a:srgbClr val="FF0000"/>
                </a:solidFill>
                <a:latin typeface="Nunito Black" pitchFamily="2" charset="0"/>
              </a:rPr>
              <a:t>tâm</a:t>
            </a:r>
            <a:r>
              <a:rPr lang="en-US" sz="2400" dirty="0">
                <a:solidFill>
                  <a:srgbClr val="FF0000"/>
                </a:solidFill>
                <a:latin typeface="Nunito Black" pitchFamily="2" charset="0"/>
              </a:rPr>
              <a:t> </a:t>
            </a:r>
            <a:r>
              <a:rPr lang="en-US" sz="2400" dirty="0" err="1">
                <a:solidFill>
                  <a:srgbClr val="FF0000"/>
                </a:solidFill>
                <a:latin typeface="Nunito Black" pitchFamily="2" charset="0"/>
              </a:rPr>
              <a:t>hàng</a:t>
            </a:r>
            <a:r>
              <a:rPr lang="en-US" sz="2400" dirty="0">
                <a:solidFill>
                  <a:srgbClr val="FF0000"/>
                </a:solidFill>
                <a:latin typeface="Nunito Black" pitchFamily="2" charset="0"/>
              </a:rPr>
              <a:t> </a:t>
            </a:r>
            <a:r>
              <a:rPr lang="en-US" sz="2400" dirty="0" err="1">
                <a:solidFill>
                  <a:srgbClr val="FF0000"/>
                </a:solidFill>
                <a:latin typeface="Nunito Black" pitchFamily="2" charset="0"/>
              </a:rPr>
              <a:t>xóm</a:t>
            </a:r>
            <a:r>
              <a:rPr lang="en-US" sz="2400" dirty="0">
                <a:solidFill>
                  <a:srgbClr val="FF0000"/>
                </a:solidFill>
                <a:latin typeface="Nunito Black" pitchFamily="2" charset="0"/>
              </a:rPr>
              <a:t> </a:t>
            </a:r>
            <a:r>
              <a:rPr lang="en-US" sz="2400" dirty="0" err="1">
                <a:solidFill>
                  <a:srgbClr val="FF0000"/>
                </a:solidFill>
                <a:latin typeface="Nunito Black" pitchFamily="2" charset="0"/>
              </a:rPr>
              <a:t>láng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giềng</a:t>
            </a:r>
            <a:r>
              <a:rPr lang="en-US" sz="2400" dirty="0">
                <a:solidFill>
                  <a:srgbClr val="FF0000"/>
                </a:solidFill>
                <a:latin typeface="Nunito Black" pitchFamily="2" charset="0"/>
              </a:rPr>
              <a:t>.</a:t>
            </a:r>
          </a:p>
          <a:p>
            <a:pPr eaLnBrk="1" fontAlgn="auto" hangingPunct="1">
              <a:spcBef>
                <a:spcPts val="0"/>
              </a:spcBef>
              <a:spcAft>
                <a:spcPts val="0"/>
              </a:spcAft>
              <a:defRPr/>
            </a:pPr>
            <a:r>
              <a:rPr lang="en-US" sz="2400" dirty="0">
                <a:solidFill>
                  <a:srgbClr val="0070C0"/>
                </a:solidFill>
                <a:latin typeface="Nunito Black" pitchFamily="2" charset="0"/>
              </a:rPr>
              <a:t>- </a:t>
            </a:r>
            <a:r>
              <a:rPr lang="en-US" sz="2400" dirty="0" err="1">
                <a:solidFill>
                  <a:srgbClr val="0070C0"/>
                </a:solidFill>
                <a:latin typeface="Nunito Black" pitchFamily="2" charset="0"/>
              </a:rPr>
              <a:t>Hãy</a:t>
            </a:r>
            <a:r>
              <a:rPr lang="en-US" sz="2400" dirty="0">
                <a:solidFill>
                  <a:srgbClr val="0070C0"/>
                </a:solidFill>
                <a:latin typeface="Nunito Black" pitchFamily="2" charset="0"/>
              </a:rPr>
              <a:t> </a:t>
            </a:r>
            <a:r>
              <a:rPr lang="en-US" sz="2400" dirty="0" err="1">
                <a:solidFill>
                  <a:srgbClr val="0070C0"/>
                </a:solidFill>
                <a:latin typeface="Nunito Black" pitchFamily="2" charset="0"/>
              </a:rPr>
              <a:t>nêu</a:t>
            </a:r>
            <a:r>
              <a:rPr lang="en-US" sz="2400" dirty="0">
                <a:solidFill>
                  <a:srgbClr val="0070C0"/>
                </a:solidFill>
                <a:latin typeface="Nunito Black" pitchFamily="2" charset="0"/>
              </a:rPr>
              <a:t> </a:t>
            </a:r>
            <a:r>
              <a:rPr lang="en-US" sz="2400" dirty="0" err="1">
                <a:solidFill>
                  <a:srgbClr val="0070C0"/>
                </a:solidFill>
                <a:latin typeface="Nunito Black" pitchFamily="2" charset="0"/>
              </a:rPr>
              <a:t>những</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thể</a:t>
            </a:r>
            <a:r>
              <a:rPr lang="en-US" sz="2400" dirty="0">
                <a:solidFill>
                  <a:srgbClr val="0070C0"/>
                </a:solidFill>
                <a:latin typeface="Nunito Black" pitchFamily="2" charset="0"/>
              </a:rPr>
              <a:t> </a:t>
            </a:r>
            <a:r>
              <a:rPr lang="en-US" sz="2400" dirty="0" err="1">
                <a:solidFill>
                  <a:srgbClr val="0070C0"/>
                </a:solidFill>
                <a:latin typeface="Nunito Black" pitchFamily="2" charset="0"/>
              </a:rPr>
              <a:t>hiện</a:t>
            </a:r>
            <a:r>
              <a:rPr lang="en-US" sz="2400" dirty="0">
                <a:solidFill>
                  <a:srgbClr val="0070C0"/>
                </a:solidFill>
                <a:latin typeface="Nunito Black" pitchFamily="2" charset="0"/>
              </a:rPr>
              <a:t> </a:t>
            </a:r>
            <a:r>
              <a:rPr lang="en-US" sz="2400" dirty="0" err="1">
                <a:solidFill>
                  <a:srgbClr val="0070C0"/>
                </a:solidFill>
                <a:latin typeface="Nunito Black" pitchFamily="2" charset="0"/>
              </a:rPr>
              <a:t>sự</a:t>
            </a:r>
            <a:r>
              <a:rPr lang="en-US" sz="2400" dirty="0">
                <a:solidFill>
                  <a:srgbClr val="0070C0"/>
                </a:solidFill>
                <a:latin typeface="Nunito Black" pitchFamily="2" charset="0"/>
              </a:rPr>
              <a:t> </a:t>
            </a:r>
            <a:r>
              <a:rPr lang="en-US" sz="2400" dirty="0" err="1">
                <a:solidFill>
                  <a:srgbClr val="0070C0"/>
                </a:solidFill>
                <a:latin typeface="Nunito Black" pitchFamily="2" charset="0"/>
              </a:rPr>
              <a:t>quan</a:t>
            </a:r>
            <a:r>
              <a:rPr lang="en-US" sz="2400" dirty="0">
                <a:solidFill>
                  <a:srgbClr val="0070C0"/>
                </a:solidFill>
                <a:latin typeface="Nunito Black" pitchFamily="2" charset="0"/>
              </a:rPr>
              <a:t> </a:t>
            </a:r>
            <a:r>
              <a:rPr lang="en-US" sz="2400" dirty="0" err="1">
                <a:solidFill>
                  <a:srgbClr val="0070C0"/>
                </a:solidFill>
                <a:latin typeface="Nunito Black" pitchFamily="2" charset="0"/>
              </a:rPr>
              <a:t>tâm</a:t>
            </a:r>
            <a:r>
              <a:rPr lang="en-US" sz="2400" dirty="0">
                <a:solidFill>
                  <a:srgbClr val="0070C0"/>
                </a:solidFill>
                <a:latin typeface="Nunito Black" pitchFamily="2" charset="0"/>
              </a:rPr>
              <a:t> </a:t>
            </a:r>
            <a:r>
              <a:rPr lang="en-US" sz="2400" dirty="0" err="1">
                <a:solidFill>
                  <a:srgbClr val="0070C0"/>
                </a:solidFill>
                <a:latin typeface="Nunito Black" pitchFamily="2" charset="0"/>
              </a:rPr>
              <a:t>hàng</a:t>
            </a:r>
            <a:r>
              <a:rPr lang="en-US" sz="2400" dirty="0">
                <a:solidFill>
                  <a:srgbClr val="0070C0"/>
                </a:solidFill>
                <a:latin typeface="Nunito Black" pitchFamily="2" charset="0"/>
              </a:rPr>
              <a:t> </a:t>
            </a:r>
            <a:r>
              <a:rPr lang="en-US" sz="2400" dirty="0" err="1">
                <a:solidFill>
                  <a:srgbClr val="0070C0"/>
                </a:solidFill>
                <a:latin typeface="Nunito Black" pitchFamily="2" charset="0"/>
              </a:rPr>
              <a:t>xóm</a:t>
            </a:r>
            <a:r>
              <a:rPr lang="en-US" sz="2400" dirty="0">
                <a:solidFill>
                  <a:srgbClr val="0070C0"/>
                </a:solidFill>
                <a:latin typeface="Nunito Black" pitchFamily="2" charset="0"/>
              </a:rPr>
              <a:t> </a:t>
            </a:r>
            <a:r>
              <a:rPr lang="en-US" sz="2400" dirty="0" err="1">
                <a:solidFill>
                  <a:srgbClr val="0070C0"/>
                </a:solidFill>
                <a:latin typeface="Nunito Black" pitchFamily="2" charset="0"/>
              </a:rPr>
              <a:t>láng</a:t>
            </a:r>
            <a:r>
              <a:rPr lang="en-US" sz="2400" dirty="0">
                <a:solidFill>
                  <a:srgbClr val="0070C0"/>
                </a:solidFill>
                <a:latin typeface="Nunito Black" pitchFamily="2" charset="0"/>
              </a:rPr>
              <a:t> </a:t>
            </a:r>
            <a:r>
              <a:rPr lang="en-US" sz="2400" dirty="0" err="1">
                <a:solidFill>
                  <a:srgbClr val="0070C0"/>
                </a:solidFill>
                <a:latin typeface="Nunito Black" pitchFamily="2" charset="0"/>
              </a:rPr>
              <a:t>giềng</a:t>
            </a:r>
            <a:r>
              <a:rPr lang="en-US" sz="2400" dirty="0">
                <a:solidFill>
                  <a:srgbClr val="0070C0"/>
                </a:solidFill>
                <a:latin typeface="Nunito Black" pitchFamily="2" charset="0"/>
              </a:rPr>
              <a:t> </a:t>
            </a:r>
            <a:r>
              <a:rPr lang="en-US" sz="2400" dirty="0" err="1">
                <a:solidFill>
                  <a:srgbClr val="0070C0"/>
                </a:solidFill>
                <a:latin typeface="Nunito Black" pitchFamily="2" charset="0"/>
              </a:rPr>
              <a:t>trong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bức</a:t>
            </a:r>
            <a:r>
              <a:rPr lang="en-US" sz="2400" dirty="0">
                <a:solidFill>
                  <a:srgbClr val="0070C0"/>
                </a:solidFill>
                <a:latin typeface="Nunito Black" pitchFamily="2" charset="0"/>
              </a:rPr>
              <a:t> </a:t>
            </a:r>
            <a:r>
              <a:rPr lang="en-US" sz="2400" dirty="0" err="1">
                <a:solidFill>
                  <a:srgbClr val="0070C0"/>
                </a:solidFill>
                <a:latin typeface="Nunito Black" pitchFamily="2" charset="0"/>
              </a:rPr>
              <a:t>tranh</a:t>
            </a:r>
            <a:r>
              <a:rPr lang="en-US" sz="2400" dirty="0">
                <a:solidFill>
                  <a:srgbClr val="0070C0"/>
                </a:solidFill>
                <a:latin typeface="Nunito Black" pitchFamily="2" charset="0"/>
              </a:rPr>
              <a:t> </a:t>
            </a:r>
            <a:r>
              <a:rPr lang="en-US" sz="2400" dirty="0" err="1">
                <a:solidFill>
                  <a:srgbClr val="0070C0"/>
                </a:solidFill>
                <a:latin typeface="Nunito Black" pitchFamily="2" charset="0"/>
              </a:rPr>
              <a:t>trên</a:t>
            </a:r>
            <a:r>
              <a:rPr lang="en-US" sz="2400" dirty="0">
                <a:solidFill>
                  <a:srgbClr val="0070C0"/>
                </a:solidFill>
                <a:latin typeface="Nunito Black" pitchFamily="2" charset="0"/>
              </a:rPr>
              <a:t>.</a:t>
            </a:r>
          </a:p>
        </p:txBody>
      </p:sp>
      <p:pic>
        <p:nvPicPr>
          <p:cNvPr id="10244" name="Picture 17">
            <a:extLst>
              <a:ext uri="{FF2B5EF4-FFF2-40B4-BE49-F238E27FC236}">
                <a16:creationId xmlns:a16="http://schemas.microsoft.com/office/drawing/2014/main" id="{23B3F770-D644-5B2B-9CE1-45B72D0D59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5D84123-5231-785C-80C9-8C1B35A1E84D}"/>
              </a:ext>
            </a:extLst>
          </p:cNvPr>
          <p:cNvSpPr>
            <a:spLocks noChangeArrowheads="1"/>
          </p:cNvSpPr>
          <p:nvPr/>
        </p:nvSpPr>
        <p:spPr bwMode="auto">
          <a:xfrm>
            <a:off x="6438106" y="2624018"/>
            <a:ext cx="4314825" cy="109251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dirty="0" err="1">
                <a:solidFill>
                  <a:srgbClr val="7030A0"/>
                </a:solidFill>
                <a:latin typeface="Nunito Black" pitchFamily="2" charset="0"/>
              </a:rPr>
              <a:t>Chào</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hỏi</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lễ</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phép</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khi</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gặp</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bác</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hàng</a:t>
            </a:r>
            <a:r>
              <a:rPr lang="en-US" altLang="en-US" dirty="0">
                <a:solidFill>
                  <a:srgbClr val="7030A0"/>
                </a:solidFill>
                <a:latin typeface="Nunito Black" pitchFamily="2" charset="0"/>
              </a:rPr>
              <a:t> </a:t>
            </a:r>
            <a:r>
              <a:rPr lang="en-US" altLang="en-US" dirty="0" err="1">
                <a:solidFill>
                  <a:srgbClr val="7030A0"/>
                </a:solidFill>
                <a:latin typeface="Nunito Black" pitchFamily="2" charset="0"/>
              </a:rPr>
              <a:t>xóm</a:t>
            </a:r>
            <a:r>
              <a:rPr lang="en-US" altLang="en-US" dirty="0">
                <a:solidFill>
                  <a:srgbClr val="7030A0"/>
                </a:solidFill>
                <a:latin typeface="Nunito Black" pitchFamily="2" charset="0"/>
              </a:rPr>
              <a:t>.</a:t>
            </a:r>
            <a:endParaRPr lang="en-US" altLang="en-US" sz="4000" dirty="0">
              <a:solidFill>
                <a:srgbClr val="7030A0"/>
              </a:solidFill>
              <a:latin typeface="Nunito Black" pitchFamily="2"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250" b="99500" l="4000" r="94833">
                        <a14:foregroundMark x1="29167" y1="7250" x2="27667" y2="94000"/>
                        <a14:foregroundMark x1="40333" y1="63500" x2="60500" y2="90000"/>
                        <a14:foregroundMark x1="54500" y1="58000" x2="62000" y2="85000"/>
                        <a14:foregroundMark x1="43167" y1="68000" x2="50833" y2="71500"/>
                        <a14:foregroundMark x1="37667" y1="66000" x2="47833" y2="74000"/>
                      </a14:backgroundRemoval>
                    </a14:imgEffect>
                  </a14:imgLayer>
                </a14:imgProps>
              </a:ext>
            </a:extLst>
          </a:blip>
          <a:stretch>
            <a:fillRect/>
          </a:stretch>
        </p:blipFill>
        <p:spPr>
          <a:xfrm>
            <a:off x="5877779" y="3821723"/>
            <a:ext cx="5828446" cy="29656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A5375C-B261-0CA2-9E2A-8D2ECD4DA79D}"/>
              </a:ext>
            </a:extLst>
          </p:cNvPr>
          <p:cNvSpPr txBox="1"/>
          <p:nvPr/>
        </p:nvSpPr>
        <p:spPr>
          <a:xfrm>
            <a:off x="2022475" y="255588"/>
            <a:ext cx="8977313" cy="1569660"/>
          </a:xfrm>
          <a:custGeom>
            <a:avLst/>
            <a:gdLst>
              <a:gd name="connsiteX0" fmla="*/ 0 w 8977517"/>
              <a:gd name="connsiteY0" fmla="*/ 357552 h 2145268"/>
              <a:gd name="connsiteX1" fmla="*/ 357552 w 8977517"/>
              <a:gd name="connsiteY1" fmla="*/ 0 h 2145268"/>
              <a:gd name="connsiteX2" fmla="*/ 1112973 w 8977517"/>
              <a:gd name="connsiteY2" fmla="*/ 0 h 2145268"/>
              <a:gd name="connsiteX3" fmla="*/ 1537897 w 8977517"/>
              <a:gd name="connsiteY3" fmla="*/ 0 h 2145268"/>
              <a:gd name="connsiteX4" fmla="*/ 2293317 w 8977517"/>
              <a:gd name="connsiteY4" fmla="*/ 0 h 2145268"/>
              <a:gd name="connsiteX5" fmla="*/ 2635617 w 8977517"/>
              <a:gd name="connsiteY5" fmla="*/ 0 h 2145268"/>
              <a:gd name="connsiteX6" fmla="*/ 2977917 w 8977517"/>
              <a:gd name="connsiteY6" fmla="*/ 0 h 2145268"/>
              <a:gd name="connsiteX7" fmla="*/ 3568090 w 8977517"/>
              <a:gd name="connsiteY7" fmla="*/ 0 h 2145268"/>
              <a:gd name="connsiteX8" fmla="*/ 4323510 w 8977517"/>
              <a:gd name="connsiteY8" fmla="*/ 0 h 2145268"/>
              <a:gd name="connsiteX9" fmla="*/ 4665810 w 8977517"/>
              <a:gd name="connsiteY9" fmla="*/ 0 h 2145268"/>
              <a:gd name="connsiteX10" fmla="*/ 5255983 w 8977517"/>
              <a:gd name="connsiteY10" fmla="*/ 0 h 2145268"/>
              <a:gd name="connsiteX11" fmla="*/ 5598283 w 8977517"/>
              <a:gd name="connsiteY11" fmla="*/ 0 h 2145268"/>
              <a:gd name="connsiteX12" fmla="*/ 6353703 w 8977517"/>
              <a:gd name="connsiteY12" fmla="*/ 0 h 2145268"/>
              <a:gd name="connsiteX13" fmla="*/ 6696003 w 8977517"/>
              <a:gd name="connsiteY13" fmla="*/ 0 h 2145268"/>
              <a:gd name="connsiteX14" fmla="*/ 7451424 w 8977517"/>
              <a:gd name="connsiteY14" fmla="*/ 0 h 2145268"/>
              <a:gd name="connsiteX15" fmla="*/ 7876348 w 8977517"/>
              <a:gd name="connsiteY15" fmla="*/ 0 h 2145268"/>
              <a:gd name="connsiteX16" fmla="*/ 8619965 w 8977517"/>
              <a:gd name="connsiteY16" fmla="*/ 0 h 2145268"/>
              <a:gd name="connsiteX17" fmla="*/ 8977517 w 8977517"/>
              <a:gd name="connsiteY17" fmla="*/ 357552 h 2145268"/>
              <a:gd name="connsiteX18" fmla="*/ 8977517 w 8977517"/>
              <a:gd name="connsiteY18" fmla="*/ 834273 h 2145268"/>
              <a:gd name="connsiteX19" fmla="*/ 8977517 w 8977517"/>
              <a:gd name="connsiteY19" fmla="*/ 1310995 h 2145268"/>
              <a:gd name="connsiteX20" fmla="*/ 8977517 w 8977517"/>
              <a:gd name="connsiteY20" fmla="*/ 1787716 h 2145268"/>
              <a:gd name="connsiteX21" fmla="*/ 8619965 w 8977517"/>
              <a:gd name="connsiteY21" fmla="*/ 2145268 h 2145268"/>
              <a:gd name="connsiteX22" fmla="*/ 8029793 w 8977517"/>
              <a:gd name="connsiteY22" fmla="*/ 2145268 h 2145268"/>
              <a:gd name="connsiteX23" fmla="*/ 7522244 w 8977517"/>
              <a:gd name="connsiteY23" fmla="*/ 2145268 h 2145268"/>
              <a:gd name="connsiteX24" fmla="*/ 7014696 w 8977517"/>
              <a:gd name="connsiteY24" fmla="*/ 2145268 h 2145268"/>
              <a:gd name="connsiteX25" fmla="*/ 6259276 w 8977517"/>
              <a:gd name="connsiteY25" fmla="*/ 2145268 h 2145268"/>
              <a:gd name="connsiteX26" fmla="*/ 5834351 w 8977517"/>
              <a:gd name="connsiteY26" fmla="*/ 2145268 h 2145268"/>
              <a:gd name="connsiteX27" fmla="*/ 5078931 w 8977517"/>
              <a:gd name="connsiteY27" fmla="*/ 2145268 h 2145268"/>
              <a:gd name="connsiteX28" fmla="*/ 4488759 w 8977517"/>
              <a:gd name="connsiteY28" fmla="*/ 2145268 h 2145268"/>
              <a:gd name="connsiteX29" fmla="*/ 3733338 w 8977517"/>
              <a:gd name="connsiteY29" fmla="*/ 2145268 h 2145268"/>
              <a:gd name="connsiteX30" fmla="*/ 3143166 w 8977517"/>
              <a:gd name="connsiteY30" fmla="*/ 2145268 h 2145268"/>
              <a:gd name="connsiteX31" fmla="*/ 2800866 w 8977517"/>
              <a:gd name="connsiteY31" fmla="*/ 2145268 h 2145268"/>
              <a:gd name="connsiteX32" fmla="*/ 2375941 w 8977517"/>
              <a:gd name="connsiteY32" fmla="*/ 2145268 h 2145268"/>
              <a:gd name="connsiteX33" fmla="*/ 1951017 w 8977517"/>
              <a:gd name="connsiteY33" fmla="*/ 2145268 h 2145268"/>
              <a:gd name="connsiteX34" fmla="*/ 1443469 w 8977517"/>
              <a:gd name="connsiteY34" fmla="*/ 2145268 h 2145268"/>
              <a:gd name="connsiteX35" fmla="*/ 357552 w 8977517"/>
              <a:gd name="connsiteY35" fmla="*/ 2145268 h 2145268"/>
              <a:gd name="connsiteX36" fmla="*/ 0 w 8977517"/>
              <a:gd name="connsiteY36" fmla="*/ 1787716 h 2145268"/>
              <a:gd name="connsiteX37" fmla="*/ 0 w 8977517"/>
              <a:gd name="connsiteY37" fmla="*/ 1325296 h 2145268"/>
              <a:gd name="connsiteX38" fmla="*/ 0 w 8977517"/>
              <a:gd name="connsiteY38" fmla="*/ 891480 h 2145268"/>
              <a:gd name="connsiteX39" fmla="*/ 0 w 8977517"/>
              <a:gd name="connsiteY39" fmla="*/ 357552 h 21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77517" h="2145268" fill="none" extrusionOk="0">
                <a:moveTo>
                  <a:pt x="0" y="357552"/>
                </a:moveTo>
                <a:cubicBezTo>
                  <a:pt x="13202" y="132927"/>
                  <a:pt x="154230" y="-40118"/>
                  <a:pt x="357552" y="0"/>
                </a:cubicBezTo>
                <a:cubicBezTo>
                  <a:pt x="681038" y="-3818"/>
                  <a:pt x="818617" y="85956"/>
                  <a:pt x="1112973" y="0"/>
                </a:cubicBezTo>
                <a:cubicBezTo>
                  <a:pt x="1407329" y="-85956"/>
                  <a:pt x="1424197" y="2657"/>
                  <a:pt x="1537897" y="0"/>
                </a:cubicBezTo>
                <a:cubicBezTo>
                  <a:pt x="1651597" y="-2657"/>
                  <a:pt x="2111072" y="75161"/>
                  <a:pt x="2293317" y="0"/>
                </a:cubicBezTo>
                <a:cubicBezTo>
                  <a:pt x="2475562" y="-75161"/>
                  <a:pt x="2476054" y="38672"/>
                  <a:pt x="2635617" y="0"/>
                </a:cubicBezTo>
                <a:cubicBezTo>
                  <a:pt x="2795180" y="-38672"/>
                  <a:pt x="2887320" y="21652"/>
                  <a:pt x="2977917" y="0"/>
                </a:cubicBezTo>
                <a:cubicBezTo>
                  <a:pt x="3068514" y="-21652"/>
                  <a:pt x="3393955" y="34168"/>
                  <a:pt x="3568090" y="0"/>
                </a:cubicBezTo>
                <a:cubicBezTo>
                  <a:pt x="3742225" y="-34168"/>
                  <a:pt x="3949354" y="79236"/>
                  <a:pt x="4323510" y="0"/>
                </a:cubicBezTo>
                <a:cubicBezTo>
                  <a:pt x="4697666" y="-79236"/>
                  <a:pt x="4585952" y="35781"/>
                  <a:pt x="4665810" y="0"/>
                </a:cubicBezTo>
                <a:cubicBezTo>
                  <a:pt x="4745668" y="-35781"/>
                  <a:pt x="5016941" y="58244"/>
                  <a:pt x="5255983" y="0"/>
                </a:cubicBezTo>
                <a:cubicBezTo>
                  <a:pt x="5495025" y="-58244"/>
                  <a:pt x="5497497" y="37036"/>
                  <a:pt x="5598283" y="0"/>
                </a:cubicBezTo>
                <a:cubicBezTo>
                  <a:pt x="5699069" y="-37036"/>
                  <a:pt x="6091981" y="35119"/>
                  <a:pt x="6353703" y="0"/>
                </a:cubicBezTo>
                <a:cubicBezTo>
                  <a:pt x="6615425" y="-35119"/>
                  <a:pt x="6553310" y="31525"/>
                  <a:pt x="6696003" y="0"/>
                </a:cubicBezTo>
                <a:cubicBezTo>
                  <a:pt x="6838696" y="-31525"/>
                  <a:pt x="7205876" y="33300"/>
                  <a:pt x="7451424" y="0"/>
                </a:cubicBezTo>
                <a:cubicBezTo>
                  <a:pt x="7696972" y="-33300"/>
                  <a:pt x="7687489" y="11434"/>
                  <a:pt x="7876348" y="0"/>
                </a:cubicBezTo>
                <a:cubicBezTo>
                  <a:pt x="8065207" y="-11434"/>
                  <a:pt x="8276958" y="38123"/>
                  <a:pt x="8619965" y="0"/>
                </a:cubicBezTo>
                <a:cubicBezTo>
                  <a:pt x="8854341" y="-19381"/>
                  <a:pt x="8944593" y="129121"/>
                  <a:pt x="8977517" y="357552"/>
                </a:cubicBezTo>
                <a:cubicBezTo>
                  <a:pt x="9016949" y="472409"/>
                  <a:pt x="8973952" y="736956"/>
                  <a:pt x="8977517" y="834273"/>
                </a:cubicBezTo>
                <a:cubicBezTo>
                  <a:pt x="8981082" y="931590"/>
                  <a:pt x="8941831" y="1204605"/>
                  <a:pt x="8977517" y="1310995"/>
                </a:cubicBezTo>
                <a:cubicBezTo>
                  <a:pt x="9013203" y="1417385"/>
                  <a:pt x="8928170" y="1597937"/>
                  <a:pt x="8977517" y="1787716"/>
                </a:cubicBezTo>
                <a:cubicBezTo>
                  <a:pt x="8952987" y="1993989"/>
                  <a:pt x="8802639" y="2187686"/>
                  <a:pt x="8619965" y="2145268"/>
                </a:cubicBezTo>
                <a:cubicBezTo>
                  <a:pt x="8431241" y="2151603"/>
                  <a:pt x="8320021" y="2095535"/>
                  <a:pt x="8029793" y="2145268"/>
                </a:cubicBezTo>
                <a:cubicBezTo>
                  <a:pt x="7739565" y="2195001"/>
                  <a:pt x="7773273" y="2109131"/>
                  <a:pt x="7522244" y="2145268"/>
                </a:cubicBezTo>
                <a:cubicBezTo>
                  <a:pt x="7271215" y="2181405"/>
                  <a:pt x="7181247" y="2089113"/>
                  <a:pt x="7014696" y="2145268"/>
                </a:cubicBezTo>
                <a:cubicBezTo>
                  <a:pt x="6848145" y="2201423"/>
                  <a:pt x="6511734" y="2061150"/>
                  <a:pt x="6259276" y="2145268"/>
                </a:cubicBezTo>
                <a:cubicBezTo>
                  <a:pt x="6006818" y="2229386"/>
                  <a:pt x="5940977" y="2096999"/>
                  <a:pt x="5834351" y="2145268"/>
                </a:cubicBezTo>
                <a:cubicBezTo>
                  <a:pt x="5727725" y="2193537"/>
                  <a:pt x="5246059" y="2110431"/>
                  <a:pt x="5078931" y="2145268"/>
                </a:cubicBezTo>
                <a:cubicBezTo>
                  <a:pt x="4911803" y="2180105"/>
                  <a:pt x="4735319" y="2112923"/>
                  <a:pt x="4488759" y="2145268"/>
                </a:cubicBezTo>
                <a:cubicBezTo>
                  <a:pt x="4242199" y="2177613"/>
                  <a:pt x="3910998" y="2129870"/>
                  <a:pt x="3733338" y="2145268"/>
                </a:cubicBezTo>
                <a:cubicBezTo>
                  <a:pt x="3555678" y="2160666"/>
                  <a:pt x="3331955" y="2113052"/>
                  <a:pt x="3143166" y="2145268"/>
                </a:cubicBezTo>
                <a:cubicBezTo>
                  <a:pt x="2954377" y="2177484"/>
                  <a:pt x="2884729" y="2136936"/>
                  <a:pt x="2800866" y="2145268"/>
                </a:cubicBezTo>
                <a:cubicBezTo>
                  <a:pt x="2717003" y="2153600"/>
                  <a:pt x="2564262" y="2125204"/>
                  <a:pt x="2375941" y="2145268"/>
                </a:cubicBezTo>
                <a:cubicBezTo>
                  <a:pt x="2187621" y="2165332"/>
                  <a:pt x="2108243" y="2098588"/>
                  <a:pt x="1951017" y="2145268"/>
                </a:cubicBezTo>
                <a:cubicBezTo>
                  <a:pt x="1793791" y="2191948"/>
                  <a:pt x="1629909" y="2114661"/>
                  <a:pt x="1443469" y="2145268"/>
                </a:cubicBezTo>
                <a:cubicBezTo>
                  <a:pt x="1257029" y="2175875"/>
                  <a:pt x="680425" y="2072018"/>
                  <a:pt x="357552" y="2145268"/>
                </a:cubicBezTo>
                <a:cubicBezTo>
                  <a:pt x="152391" y="2184928"/>
                  <a:pt x="22985" y="1982918"/>
                  <a:pt x="0" y="1787716"/>
                </a:cubicBezTo>
                <a:cubicBezTo>
                  <a:pt x="-10091" y="1597779"/>
                  <a:pt x="47198" y="1550917"/>
                  <a:pt x="0" y="1325296"/>
                </a:cubicBezTo>
                <a:cubicBezTo>
                  <a:pt x="-47198" y="1099675"/>
                  <a:pt x="4884" y="1062253"/>
                  <a:pt x="0" y="891480"/>
                </a:cubicBezTo>
                <a:cubicBezTo>
                  <a:pt x="-4884" y="720707"/>
                  <a:pt x="33120" y="470572"/>
                  <a:pt x="0" y="357552"/>
                </a:cubicBezTo>
                <a:close/>
              </a:path>
              <a:path w="8977517" h="2145268" stroke="0" extrusionOk="0">
                <a:moveTo>
                  <a:pt x="0" y="357552"/>
                </a:moveTo>
                <a:cubicBezTo>
                  <a:pt x="-37316" y="141769"/>
                  <a:pt x="157123" y="-40122"/>
                  <a:pt x="357552" y="0"/>
                </a:cubicBezTo>
                <a:cubicBezTo>
                  <a:pt x="573783" y="-7804"/>
                  <a:pt x="720899" y="48775"/>
                  <a:pt x="947724" y="0"/>
                </a:cubicBezTo>
                <a:cubicBezTo>
                  <a:pt x="1174549" y="-48775"/>
                  <a:pt x="1365932" y="74827"/>
                  <a:pt x="1620521" y="0"/>
                </a:cubicBezTo>
                <a:cubicBezTo>
                  <a:pt x="1875110" y="-74827"/>
                  <a:pt x="1842158" y="10394"/>
                  <a:pt x="1962821" y="0"/>
                </a:cubicBezTo>
                <a:cubicBezTo>
                  <a:pt x="2083484" y="-10394"/>
                  <a:pt x="2460136" y="14172"/>
                  <a:pt x="2718241" y="0"/>
                </a:cubicBezTo>
                <a:cubicBezTo>
                  <a:pt x="2976346" y="-14172"/>
                  <a:pt x="2955391" y="16659"/>
                  <a:pt x="3060541" y="0"/>
                </a:cubicBezTo>
                <a:cubicBezTo>
                  <a:pt x="3165691" y="-16659"/>
                  <a:pt x="3358267" y="53195"/>
                  <a:pt x="3650714" y="0"/>
                </a:cubicBezTo>
                <a:cubicBezTo>
                  <a:pt x="3943161" y="-53195"/>
                  <a:pt x="3875596" y="14930"/>
                  <a:pt x="3993014" y="0"/>
                </a:cubicBezTo>
                <a:cubicBezTo>
                  <a:pt x="4110432" y="-14930"/>
                  <a:pt x="4432734" y="19344"/>
                  <a:pt x="4583186" y="0"/>
                </a:cubicBezTo>
                <a:cubicBezTo>
                  <a:pt x="4733638" y="-19344"/>
                  <a:pt x="4774997" y="11064"/>
                  <a:pt x="4925486" y="0"/>
                </a:cubicBezTo>
                <a:cubicBezTo>
                  <a:pt x="5075975" y="-11064"/>
                  <a:pt x="5438103" y="51106"/>
                  <a:pt x="5598283" y="0"/>
                </a:cubicBezTo>
                <a:cubicBezTo>
                  <a:pt x="5758463" y="-51106"/>
                  <a:pt x="5817729" y="44227"/>
                  <a:pt x="6023207" y="0"/>
                </a:cubicBezTo>
                <a:cubicBezTo>
                  <a:pt x="6228685" y="-44227"/>
                  <a:pt x="6422801" y="26963"/>
                  <a:pt x="6613379" y="0"/>
                </a:cubicBezTo>
                <a:cubicBezTo>
                  <a:pt x="6803957" y="-26963"/>
                  <a:pt x="7139337" y="44454"/>
                  <a:pt x="7368800" y="0"/>
                </a:cubicBezTo>
                <a:cubicBezTo>
                  <a:pt x="7598263" y="-44454"/>
                  <a:pt x="7689711" y="40138"/>
                  <a:pt x="7793724" y="0"/>
                </a:cubicBezTo>
                <a:cubicBezTo>
                  <a:pt x="7897737" y="-40138"/>
                  <a:pt x="8241143" y="97016"/>
                  <a:pt x="8619965" y="0"/>
                </a:cubicBezTo>
                <a:cubicBezTo>
                  <a:pt x="8825021" y="2545"/>
                  <a:pt x="8961247" y="167731"/>
                  <a:pt x="8977517" y="357552"/>
                </a:cubicBezTo>
                <a:cubicBezTo>
                  <a:pt x="9033150" y="476211"/>
                  <a:pt x="8938015" y="706552"/>
                  <a:pt x="8977517" y="834273"/>
                </a:cubicBezTo>
                <a:cubicBezTo>
                  <a:pt x="9017019" y="961994"/>
                  <a:pt x="8957260" y="1146719"/>
                  <a:pt x="8977517" y="1325296"/>
                </a:cubicBezTo>
                <a:cubicBezTo>
                  <a:pt x="8997774" y="1503873"/>
                  <a:pt x="8973206" y="1690863"/>
                  <a:pt x="8977517" y="1787716"/>
                </a:cubicBezTo>
                <a:cubicBezTo>
                  <a:pt x="8980434" y="2017961"/>
                  <a:pt x="8828667" y="2089778"/>
                  <a:pt x="8619965" y="2145268"/>
                </a:cubicBezTo>
                <a:cubicBezTo>
                  <a:pt x="8438615" y="2197828"/>
                  <a:pt x="8170413" y="2088674"/>
                  <a:pt x="8029793" y="2145268"/>
                </a:cubicBezTo>
                <a:cubicBezTo>
                  <a:pt x="7889173" y="2201862"/>
                  <a:pt x="7737130" y="2123718"/>
                  <a:pt x="7604869" y="2145268"/>
                </a:cubicBezTo>
                <a:cubicBezTo>
                  <a:pt x="7472608" y="2166818"/>
                  <a:pt x="7361708" y="2139185"/>
                  <a:pt x="7262569" y="2145268"/>
                </a:cubicBezTo>
                <a:cubicBezTo>
                  <a:pt x="7163430" y="2151351"/>
                  <a:pt x="6949615" y="2139721"/>
                  <a:pt x="6672396" y="2145268"/>
                </a:cubicBezTo>
                <a:cubicBezTo>
                  <a:pt x="6395177" y="2150815"/>
                  <a:pt x="6186238" y="2095055"/>
                  <a:pt x="5916976" y="2145268"/>
                </a:cubicBezTo>
                <a:cubicBezTo>
                  <a:pt x="5647714" y="2195481"/>
                  <a:pt x="5606062" y="2096795"/>
                  <a:pt x="5492052" y="2145268"/>
                </a:cubicBezTo>
                <a:cubicBezTo>
                  <a:pt x="5378042" y="2193741"/>
                  <a:pt x="5242365" y="2096516"/>
                  <a:pt x="5067127" y="2145268"/>
                </a:cubicBezTo>
                <a:cubicBezTo>
                  <a:pt x="4891890" y="2194020"/>
                  <a:pt x="4734106" y="2143594"/>
                  <a:pt x="4476955" y="2145268"/>
                </a:cubicBezTo>
                <a:cubicBezTo>
                  <a:pt x="4219804" y="2146942"/>
                  <a:pt x="4170108" y="2113871"/>
                  <a:pt x="3969407" y="2145268"/>
                </a:cubicBezTo>
                <a:cubicBezTo>
                  <a:pt x="3768706" y="2176665"/>
                  <a:pt x="3541600" y="2108691"/>
                  <a:pt x="3213986" y="2145268"/>
                </a:cubicBezTo>
                <a:cubicBezTo>
                  <a:pt x="2886372" y="2181845"/>
                  <a:pt x="2733935" y="2058323"/>
                  <a:pt x="2458566" y="2145268"/>
                </a:cubicBezTo>
                <a:cubicBezTo>
                  <a:pt x="2183197" y="2232213"/>
                  <a:pt x="2226737" y="2130508"/>
                  <a:pt x="2033641" y="2145268"/>
                </a:cubicBezTo>
                <a:cubicBezTo>
                  <a:pt x="1840546" y="2160028"/>
                  <a:pt x="1657555" y="2134997"/>
                  <a:pt x="1526093" y="2145268"/>
                </a:cubicBezTo>
                <a:cubicBezTo>
                  <a:pt x="1394631" y="2155539"/>
                  <a:pt x="1346946" y="2129088"/>
                  <a:pt x="1183793" y="2145268"/>
                </a:cubicBezTo>
                <a:cubicBezTo>
                  <a:pt x="1020640" y="2161448"/>
                  <a:pt x="537967" y="2098211"/>
                  <a:pt x="357552" y="2145268"/>
                </a:cubicBezTo>
                <a:cubicBezTo>
                  <a:pt x="212009" y="2120167"/>
                  <a:pt x="8744" y="2032612"/>
                  <a:pt x="0" y="1787716"/>
                </a:cubicBezTo>
                <a:cubicBezTo>
                  <a:pt x="-40212" y="1664175"/>
                  <a:pt x="37774" y="1523743"/>
                  <a:pt x="0" y="1282391"/>
                </a:cubicBezTo>
                <a:cubicBezTo>
                  <a:pt x="-37774" y="1041039"/>
                  <a:pt x="40230" y="994824"/>
                  <a:pt x="0" y="805670"/>
                </a:cubicBezTo>
                <a:cubicBezTo>
                  <a:pt x="-40230" y="616516"/>
                  <a:pt x="33393" y="476638"/>
                  <a:pt x="0" y="357552"/>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dirty="0" err="1">
                <a:solidFill>
                  <a:srgbClr val="FF0000"/>
                </a:solidFill>
                <a:latin typeface="Nunito Black" pitchFamily="2" charset="0"/>
              </a:rPr>
              <a:t>Tìm</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hiện</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quan</a:t>
            </a:r>
            <a:r>
              <a:rPr lang="en-US" sz="2400" dirty="0">
                <a:solidFill>
                  <a:srgbClr val="FF0000"/>
                </a:solidFill>
                <a:latin typeface="Nunito Black" pitchFamily="2" charset="0"/>
              </a:rPr>
              <a:t> </a:t>
            </a:r>
            <a:r>
              <a:rPr lang="en-US" sz="2400" dirty="0" err="1">
                <a:solidFill>
                  <a:srgbClr val="FF0000"/>
                </a:solidFill>
                <a:latin typeface="Nunito Black" pitchFamily="2" charset="0"/>
              </a:rPr>
              <a:t>tâm</a:t>
            </a:r>
            <a:r>
              <a:rPr lang="en-US" sz="2400" dirty="0">
                <a:solidFill>
                  <a:srgbClr val="FF0000"/>
                </a:solidFill>
                <a:latin typeface="Nunito Black" pitchFamily="2" charset="0"/>
              </a:rPr>
              <a:t> </a:t>
            </a:r>
            <a:r>
              <a:rPr lang="en-US" sz="2400" dirty="0" err="1">
                <a:solidFill>
                  <a:srgbClr val="FF0000"/>
                </a:solidFill>
                <a:latin typeface="Nunito Black" pitchFamily="2" charset="0"/>
              </a:rPr>
              <a:t>hàng</a:t>
            </a:r>
            <a:r>
              <a:rPr lang="en-US" sz="2400" dirty="0">
                <a:solidFill>
                  <a:srgbClr val="FF0000"/>
                </a:solidFill>
                <a:latin typeface="Nunito Black" pitchFamily="2" charset="0"/>
              </a:rPr>
              <a:t> </a:t>
            </a:r>
            <a:r>
              <a:rPr lang="en-US" sz="2400" dirty="0" err="1">
                <a:solidFill>
                  <a:srgbClr val="FF0000"/>
                </a:solidFill>
                <a:latin typeface="Nunito Black" pitchFamily="2" charset="0"/>
              </a:rPr>
              <a:t>xóm</a:t>
            </a:r>
            <a:r>
              <a:rPr lang="en-US" sz="2400" dirty="0">
                <a:solidFill>
                  <a:srgbClr val="FF0000"/>
                </a:solidFill>
                <a:latin typeface="Nunito Black" pitchFamily="2" charset="0"/>
              </a:rPr>
              <a:t> </a:t>
            </a:r>
            <a:r>
              <a:rPr lang="en-US" sz="2400" dirty="0" err="1">
                <a:solidFill>
                  <a:srgbClr val="FF0000"/>
                </a:solidFill>
                <a:latin typeface="Nunito Black" pitchFamily="2" charset="0"/>
              </a:rPr>
              <a:t>láng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giềng</a:t>
            </a:r>
            <a:r>
              <a:rPr lang="en-US" sz="2400" dirty="0">
                <a:solidFill>
                  <a:srgbClr val="FF0000"/>
                </a:solidFill>
                <a:latin typeface="Nunito Black" pitchFamily="2" charset="0"/>
              </a:rPr>
              <a:t>.</a:t>
            </a:r>
          </a:p>
          <a:p>
            <a:pPr eaLnBrk="1" fontAlgn="auto" hangingPunct="1">
              <a:spcBef>
                <a:spcPts val="0"/>
              </a:spcBef>
              <a:spcAft>
                <a:spcPts val="0"/>
              </a:spcAft>
              <a:defRPr/>
            </a:pPr>
            <a:r>
              <a:rPr lang="en-US" sz="2400" dirty="0">
                <a:solidFill>
                  <a:srgbClr val="0070C0"/>
                </a:solidFill>
                <a:latin typeface="Nunito Black" pitchFamily="2" charset="0"/>
              </a:rPr>
              <a:t>- </a:t>
            </a:r>
            <a:r>
              <a:rPr lang="en-US" sz="2400" dirty="0" err="1">
                <a:solidFill>
                  <a:srgbClr val="0070C0"/>
                </a:solidFill>
                <a:latin typeface="Nunito Black" pitchFamily="2" charset="0"/>
              </a:rPr>
              <a:t>Hãy</a:t>
            </a:r>
            <a:r>
              <a:rPr lang="en-US" sz="2400" dirty="0">
                <a:solidFill>
                  <a:srgbClr val="0070C0"/>
                </a:solidFill>
                <a:latin typeface="Nunito Black" pitchFamily="2" charset="0"/>
              </a:rPr>
              <a:t> </a:t>
            </a:r>
            <a:r>
              <a:rPr lang="en-US" sz="2400" dirty="0" err="1">
                <a:solidFill>
                  <a:srgbClr val="0070C0"/>
                </a:solidFill>
                <a:latin typeface="Nunito Black" pitchFamily="2" charset="0"/>
              </a:rPr>
              <a:t>nêu</a:t>
            </a:r>
            <a:r>
              <a:rPr lang="en-US" sz="2400" dirty="0">
                <a:solidFill>
                  <a:srgbClr val="0070C0"/>
                </a:solidFill>
                <a:latin typeface="Nunito Black" pitchFamily="2" charset="0"/>
              </a:rPr>
              <a:t> </a:t>
            </a:r>
            <a:r>
              <a:rPr lang="en-US" sz="2400" dirty="0" err="1">
                <a:solidFill>
                  <a:srgbClr val="0070C0"/>
                </a:solidFill>
                <a:latin typeface="Nunito Black" pitchFamily="2" charset="0"/>
              </a:rPr>
              <a:t>những</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thể</a:t>
            </a:r>
            <a:r>
              <a:rPr lang="en-US" sz="2400" dirty="0">
                <a:solidFill>
                  <a:srgbClr val="0070C0"/>
                </a:solidFill>
                <a:latin typeface="Nunito Black" pitchFamily="2" charset="0"/>
              </a:rPr>
              <a:t> </a:t>
            </a:r>
            <a:r>
              <a:rPr lang="en-US" sz="2400" dirty="0" err="1">
                <a:solidFill>
                  <a:srgbClr val="0070C0"/>
                </a:solidFill>
                <a:latin typeface="Nunito Black" pitchFamily="2" charset="0"/>
              </a:rPr>
              <a:t>hiện</a:t>
            </a:r>
            <a:r>
              <a:rPr lang="en-US" sz="2400" dirty="0">
                <a:solidFill>
                  <a:srgbClr val="0070C0"/>
                </a:solidFill>
                <a:latin typeface="Nunito Black" pitchFamily="2" charset="0"/>
              </a:rPr>
              <a:t> </a:t>
            </a:r>
            <a:r>
              <a:rPr lang="en-US" sz="2400" dirty="0" err="1">
                <a:solidFill>
                  <a:srgbClr val="0070C0"/>
                </a:solidFill>
                <a:latin typeface="Nunito Black" pitchFamily="2" charset="0"/>
              </a:rPr>
              <a:t>sự</a:t>
            </a:r>
            <a:r>
              <a:rPr lang="en-US" sz="2400" dirty="0">
                <a:solidFill>
                  <a:srgbClr val="0070C0"/>
                </a:solidFill>
                <a:latin typeface="Nunito Black" pitchFamily="2" charset="0"/>
              </a:rPr>
              <a:t> </a:t>
            </a:r>
            <a:r>
              <a:rPr lang="en-US" sz="2400" dirty="0" err="1">
                <a:solidFill>
                  <a:srgbClr val="0070C0"/>
                </a:solidFill>
                <a:latin typeface="Nunito Black" pitchFamily="2" charset="0"/>
              </a:rPr>
              <a:t>quan</a:t>
            </a:r>
            <a:r>
              <a:rPr lang="en-US" sz="2400" dirty="0">
                <a:solidFill>
                  <a:srgbClr val="0070C0"/>
                </a:solidFill>
                <a:latin typeface="Nunito Black" pitchFamily="2" charset="0"/>
              </a:rPr>
              <a:t> </a:t>
            </a:r>
            <a:r>
              <a:rPr lang="en-US" sz="2400" dirty="0" err="1">
                <a:solidFill>
                  <a:srgbClr val="0070C0"/>
                </a:solidFill>
                <a:latin typeface="Nunito Black" pitchFamily="2" charset="0"/>
              </a:rPr>
              <a:t>tâm</a:t>
            </a:r>
            <a:r>
              <a:rPr lang="en-US" sz="2400" dirty="0">
                <a:solidFill>
                  <a:srgbClr val="0070C0"/>
                </a:solidFill>
                <a:latin typeface="Nunito Black" pitchFamily="2" charset="0"/>
              </a:rPr>
              <a:t> </a:t>
            </a:r>
            <a:r>
              <a:rPr lang="en-US" sz="2400" dirty="0" err="1">
                <a:solidFill>
                  <a:srgbClr val="0070C0"/>
                </a:solidFill>
                <a:latin typeface="Nunito Black" pitchFamily="2" charset="0"/>
              </a:rPr>
              <a:t>hàng</a:t>
            </a:r>
            <a:r>
              <a:rPr lang="en-US" sz="2400" dirty="0">
                <a:solidFill>
                  <a:srgbClr val="0070C0"/>
                </a:solidFill>
                <a:latin typeface="Nunito Black" pitchFamily="2" charset="0"/>
              </a:rPr>
              <a:t> </a:t>
            </a:r>
            <a:r>
              <a:rPr lang="en-US" sz="2400" dirty="0" err="1">
                <a:solidFill>
                  <a:srgbClr val="0070C0"/>
                </a:solidFill>
                <a:latin typeface="Nunito Black" pitchFamily="2" charset="0"/>
              </a:rPr>
              <a:t>xóm</a:t>
            </a:r>
            <a:r>
              <a:rPr lang="en-US" sz="2400" dirty="0">
                <a:solidFill>
                  <a:srgbClr val="0070C0"/>
                </a:solidFill>
                <a:latin typeface="Nunito Black" pitchFamily="2" charset="0"/>
              </a:rPr>
              <a:t> </a:t>
            </a:r>
            <a:r>
              <a:rPr lang="en-US" sz="2400" dirty="0" err="1">
                <a:solidFill>
                  <a:srgbClr val="0070C0"/>
                </a:solidFill>
                <a:latin typeface="Nunito Black" pitchFamily="2" charset="0"/>
              </a:rPr>
              <a:t>láng</a:t>
            </a:r>
            <a:r>
              <a:rPr lang="en-US" sz="2400" dirty="0">
                <a:solidFill>
                  <a:srgbClr val="0070C0"/>
                </a:solidFill>
                <a:latin typeface="Nunito Black" pitchFamily="2" charset="0"/>
              </a:rPr>
              <a:t> </a:t>
            </a:r>
            <a:r>
              <a:rPr lang="en-US" sz="2400" dirty="0" err="1">
                <a:solidFill>
                  <a:srgbClr val="0070C0"/>
                </a:solidFill>
                <a:latin typeface="Nunito Black" pitchFamily="2" charset="0"/>
              </a:rPr>
              <a:t>giềng</a:t>
            </a:r>
            <a:r>
              <a:rPr lang="en-US" sz="2400" dirty="0">
                <a:solidFill>
                  <a:srgbClr val="0070C0"/>
                </a:solidFill>
                <a:latin typeface="Nunito Black" pitchFamily="2" charset="0"/>
              </a:rPr>
              <a:t> </a:t>
            </a:r>
            <a:r>
              <a:rPr lang="en-US" sz="2400" dirty="0" err="1">
                <a:solidFill>
                  <a:srgbClr val="0070C0"/>
                </a:solidFill>
                <a:latin typeface="Nunito Black" pitchFamily="2" charset="0"/>
              </a:rPr>
              <a:t>trong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bức</a:t>
            </a:r>
            <a:r>
              <a:rPr lang="en-US" sz="2400" dirty="0">
                <a:solidFill>
                  <a:srgbClr val="0070C0"/>
                </a:solidFill>
                <a:latin typeface="Nunito Black" pitchFamily="2" charset="0"/>
              </a:rPr>
              <a:t> </a:t>
            </a:r>
            <a:r>
              <a:rPr lang="en-US" sz="2400" dirty="0" err="1">
                <a:solidFill>
                  <a:srgbClr val="0070C0"/>
                </a:solidFill>
                <a:latin typeface="Nunito Black" pitchFamily="2" charset="0"/>
              </a:rPr>
              <a:t>tranh</a:t>
            </a:r>
            <a:r>
              <a:rPr lang="en-US" sz="2400" dirty="0">
                <a:solidFill>
                  <a:srgbClr val="0070C0"/>
                </a:solidFill>
                <a:latin typeface="Nunito Black" pitchFamily="2" charset="0"/>
              </a:rPr>
              <a:t> </a:t>
            </a:r>
            <a:r>
              <a:rPr lang="en-US" sz="2400" dirty="0" err="1">
                <a:solidFill>
                  <a:srgbClr val="0070C0"/>
                </a:solidFill>
                <a:latin typeface="Nunito Black" pitchFamily="2" charset="0"/>
              </a:rPr>
              <a:t>trên</a:t>
            </a:r>
            <a:r>
              <a:rPr lang="en-US" sz="2400" dirty="0">
                <a:solidFill>
                  <a:srgbClr val="0070C0"/>
                </a:solidFill>
                <a:latin typeface="Nunito Black" pitchFamily="2" charset="0"/>
              </a:rPr>
              <a:t>.</a:t>
            </a:r>
          </a:p>
        </p:txBody>
      </p:sp>
      <p:pic>
        <p:nvPicPr>
          <p:cNvPr id="11269" name="Picture 17">
            <a:extLst>
              <a:ext uri="{FF2B5EF4-FFF2-40B4-BE49-F238E27FC236}">
                <a16:creationId xmlns:a16="http://schemas.microsoft.com/office/drawing/2014/main" id="{ABB2DCCC-EA73-DCC8-A1A4-2654668D1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52B5373-E46F-2B49-7FD0-FB2F7144E09D}"/>
              </a:ext>
            </a:extLst>
          </p:cNvPr>
          <p:cNvSpPr>
            <a:spLocks noChangeArrowheads="1"/>
          </p:cNvSpPr>
          <p:nvPr/>
        </p:nvSpPr>
        <p:spPr bwMode="auto">
          <a:xfrm>
            <a:off x="6641735" y="2784274"/>
            <a:ext cx="3543300" cy="1797368"/>
          </a:xfrm>
          <a:prstGeom prst="roundRect">
            <a:avLst>
              <a:gd name="adj" fmla="val 22593"/>
            </a:avLst>
          </a:prstGeom>
          <a:solidFill>
            <a:srgbClr val="FFFFCC"/>
          </a:solidFill>
          <a:ln w="38100">
            <a:solidFill>
              <a:srgbClr val="00B050"/>
            </a:solidFill>
            <a:prstDash val="sysDash"/>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dirty="0" err="1">
                <a:solidFill>
                  <a:srgbClr val="7030A0"/>
                </a:solidFill>
                <a:latin typeface="Nunito Black" pitchFamily="2" charset="0"/>
              </a:rPr>
              <a:t>Tranh</a:t>
            </a:r>
            <a:r>
              <a:rPr lang="en-US" altLang="en-US" sz="3200" dirty="0">
                <a:solidFill>
                  <a:srgbClr val="7030A0"/>
                </a:solidFill>
                <a:latin typeface="Nunito Black" pitchFamily="2" charset="0"/>
              </a:rPr>
              <a:t> 2: </a:t>
            </a:r>
          </a:p>
          <a:p>
            <a:pPr algn="ctr" eaLnBrk="1" hangingPunct="1">
              <a:lnSpc>
                <a:spcPct val="100000"/>
              </a:lnSpc>
              <a:spcBef>
                <a:spcPct val="0"/>
              </a:spcBef>
              <a:buFontTx/>
              <a:buNone/>
            </a:pPr>
            <a:r>
              <a:rPr lang="en-US" altLang="en-US" sz="3200" dirty="0" err="1">
                <a:solidFill>
                  <a:srgbClr val="7030A0"/>
                </a:solidFill>
                <a:latin typeface="Nunito Black" pitchFamily="2" charset="0"/>
              </a:rPr>
              <a:t>Biếu</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rau</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cho</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cô</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hàng</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xóm</a:t>
            </a:r>
            <a:r>
              <a:rPr lang="en-US" altLang="en-US" sz="3200" dirty="0">
                <a:solidFill>
                  <a:srgbClr val="7030A0"/>
                </a:solidFill>
                <a:latin typeface="Nunito Black" pitchFamily="2" charset="0"/>
              </a:rPr>
              <a:t>.</a:t>
            </a:r>
            <a:endParaRPr lang="en-US" altLang="en-US" sz="4400" dirty="0">
              <a:solidFill>
                <a:srgbClr val="7030A0"/>
              </a:solidFill>
              <a:latin typeface="Nunito Black" pitchFamily="2" charset="0"/>
            </a:endParaRPr>
          </a:p>
        </p:txBody>
      </p:sp>
      <p:pic>
        <p:nvPicPr>
          <p:cNvPr id="7" name="Picture 6">
            <a:extLst>
              <a:ext uri="{FF2B5EF4-FFF2-40B4-BE49-F238E27FC236}">
                <a16:creationId xmlns:a16="http://schemas.microsoft.com/office/drawing/2014/main" id="{0D483230-FAC1-88B1-F60F-1CB3E82F9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94" y="1948395"/>
            <a:ext cx="5429921" cy="400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2292" name="Picture 17">
            <a:extLst>
              <a:ext uri="{FF2B5EF4-FFF2-40B4-BE49-F238E27FC236}">
                <a16:creationId xmlns:a16="http://schemas.microsoft.com/office/drawing/2014/main" id="{EA693B3F-0AC6-25E1-1203-DD4302A56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20002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2227897-763D-082D-FD5D-E52BE5898664}"/>
              </a:ext>
            </a:extLst>
          </p:cNvPr>
          <p:cNvSpPr txBox="1"/>
          <p:nvPr/>
        </p:nvSpPr>
        <p:spPr>
          <a:xfrm>
            <a:off x="2063750" y="255588"/>
            <a:ext cx="8977313" cy="1569660"/>
          </a:xfrm>
          <a:custGeom>
            <a:avLst/>
            <a:gdLst>
              <a:gd name="connsiteX0" fmla="*/ 0 w 8977517"/>
              <a:gd name="connsiteY0" fmla="*/ 357552 h 2145268"/>
              <a:gd name="connsiteX1" fmla="*/ 357552 w 8977517"/>
              <a:gd name="connsiteY1" fmla="*/ 0 h 2145268"/>
              <a:gd name="connsiteX2" fmla="*/ 1112973 w 8977517"/>
              <a:gd name="connsiteY2" fmla="*/ 0 h 2145268"/>
              <a:gd name="connsiteX3" fmla="*/ 1537897 w 8977517"/>
              <a:gd name="connsiteY3" fmla="*/ 0 h 2145268"/>
              <a:gd name="connsiteX4" fmla="*/ 2293317 w 8977517"/>
              <a:gd name="connsiteY4" fmla="*/ 0 h 2145268"/>
              <a:gd name="connsiteX5" fmla="*/ 2635617 w 8977517"/>
              <a:gd name="connsiteY5" fmla="*/ 0 h 2145268"/>
              <a:gd name="connsiteX6" fmla="*/ 2977917 w 8977517"/>
              <a:gd name="connsiteY6" fmla="*/ 0 h 2145268"/>
              <a:gd name="connsiteX7" fmla="*/ 3568090 w 8977517"/>
              <a:gd name="connsiteY7" fmla="*/ 0 h 2145268"/>
              <a:gd name="connsiteX8" fmla="*/ 4323510 w 8977517"/>
              <a:gd name="connsiteY8" fmla="*/ 0 h 2145268"/>
              <a:gd name="connsiteX9" fmla="*/ 4665810 w 8977517"/>
              <a:gd name="connsiteY9" fmla="*/ 0 h 2145268"/>
              <a:gd name="connsiteX10" fmla="*/ 5255983 w 8977517"/>
              <a:gd name="connsiteY10" fmla="*/ 0 h 2145268"/>
              <a:gd name="connsiteX11" fmla="*/ 5598283 w 8977517"/>
              <a:gd name="connsiteY11" fmla="*/ 0 h 2145268"/>
              <a:gd name="connsiteX12" fmla="*/ 6353703 w 8977517"/>
              <a:gd name="connsiteY12" fmla="*/ 0 h 2145268"/>
              <a:gd name="connsiteX13" fmla="*/ 6696003 w 8977517"/>
              <a:gd name="connsiteY13" fmla="*/ 0 h 2145268"/>
              <a:gd name="connsiteX14" fmla="*/ 7451424 w 8977517"/>
              <a:gd name="connsiteY14" fmla="*/ 0 h 2145268"/>
              <a:gd name="connsiteX15" fmla="*/ 7876348 w 8977517"/>
              <a:gd name="connsiteY15" fmla="*/ 0 h 2145268"/>
              <a:gd name="connsiteX16" fmla="*/ 8619965 w 8977517"/>
              <a:gd name="connsiteY16" fmla="*/ 0 h 2145268"/>
              <a:gd name="connsiteX17" fmla="*/ 8977517 w 8977517"/>
              <a:gd name="connsiteY17" fmla="*/ 357552 h 2145268"/>
              <a:gd name="connsiteX18" fmla="*/ 8977517 w 8977517"/>
              <a:gd name="connsiteY18" fmla="*/ 834273 h 2145268"/>
              <a:gd name="connsiteX19" fmla="*/ 8977517 w 8977517"/>
              <a:gd name="connsiteY19" fmla="*/ 1310995 h 2145268"/>
              <a:gd name="connsiteX20" fmla="*/ 8977517 w 8977517"/>
              <a:gd name="connsiteY20" fmla="*/ 1787716 h 2145268"/>
              <a:gd name="connsiteX21" fmla="*/ 8619965 w 8977517"/>
              <a:gd name="connsiteY21" fmla="*/ 2145268 h 2145268"/>
              <a:gd name="connsiteX22" fmla="*/ 8029793 w 8977517"/>
              <a:gd name="connsiteY22" fmla="*/ 2145268 h 2145268"/>
              <a:gd name="connsiteX23" fmla="*/ 7522244 w 8977517"/>
              <a:gd name="connsiteY23" fmla="*/ 2145268 h 2145268"/>
              <a:gd name="connsiteX24" fmla="*/ 7014696 w 8977517"/>
              <a:gd name="connsiteY24" fmla="*/ 2145268 h 2145268"/>
              <a:gd name="connsiteX25" fmla="*/ 6259276 w 8977517"/>
              <a:gd name="connsiteY25" fmla="*/ 2145268 h 2145268"/>
              <a:gd name="connsiteX26" fmla="*/ 5834351 w 8977517"/>
              <a:gd name="connsiteY26" fmla="*/ 2145268 h 2145268"/>
              <a:gd name="connsiteX27" fmla="*/ 5078931 w 8977517"/>
              <a:gd name="connsiteY27" fmla="*/ 2145268 h 2145268"/>
              <a:gd name="connsiteX28" fmla="*/ 4488759 w 8977517"/>
              <a:gd name="connsiteY28" fmla="*/ 2145268 h 2145268"/>
              <a:gd name="connsiteX29" fmla="*/ 3733338 w 8977517"/>
              <a:gd name="connsiteY29" fmla="*/ 2145268 h 2145268"/>
              <a:gd name="connsiteX30" fmla="*/ 3143166 w 8977517"/>
              <a:gd name="connsiteY30" fmla="*/ 2145268 h 2145268"/>
              <a:gd name="connsiteX31" fmla="*/ 2800866 w 8977517"/>
              <a:gd name="connsiteY31" fmla="*/ 2145268 h 2145268"/>
              <a:gd name="connsiteX32" fmla="*/ 2375941 w 8977517"/>
              <a:gd name="connsiteY32" fmla="*/ 2145268 h 2145268"/>
              <a:gd name="connsiteX33" fmla="*/ 1951017 w 8977517"/>
              <a:gd name="connsiteY33" fmla="*/ 2145268 h 2145268"/>
              <a:gd name="connsiteX34" fmla="*/ 1443469 w 8977517"/>
              <a:gd name="connsiteY34" fmla="*/ 2145268 h 2145268"/>
              <a:gd name="connsiteX35" fmla="*/ 357552 w 8977517"/>
              <a:gd name="connsiteY35" fmla="*/ 2145268 h 2145268"/>
              <a:gd name="connsiteX36" fmla="*/ 0 w 8977517"/>
              <a:gd name="connsiteY36" fmla="*/ 1787716 h 2145268"/>
              <a:gd name="connsiteX37" fmla="*/ 0 w 8977517"/>
              <a:gd name="connsiteY37" fmla="*/ 1325296 h 2145268"/>
              <a:gd name="connsiteX38" fmla="*/ 0 w 8977517"/>
              <a:gd name="connsiteY38" fmla="*/ 891480 h 2145268"/>
              <a:gd name="connsiteX39" fmla="*/ 0 w 8977517"/>
              <a:gd name="connsiteY39" fmla="*/ 357552 h 21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77517" h="2145268" fill="none" extrusionOk="0">
                <a:moveTo>
                  <a:pt x="0" y="357552"/>
                </a:moveTo>
                <a:cubicBezTo>
                  <a:pt x="13202" y="132927"/>
                  <a:pt x="154230" y="-40118"/>
                  <a:pt x="357552" y="0"/>
                </a:cubicBezTo>
                <a:cubicBezTo>
                  <a:pt x="681038" y="-3818"/>
                  <a:pt x="818617" y="85956"/>
                  <a:pt x="1112973" y="0"/>
                </a:cubicBezTo>
                <a:cubicBezTo>
                  <a:pt x="1407329" y="-85956"/>
                  <a:pt x="1424197" y="2657"/>
                  <a:pt x="1537897" y="0"/>
                </a:cubicBezTo>
                <a:cubicBezTo>
                  <a:pt x="1651597" y="-2657"/>
                  <a:pt x="2111072" y="75161"/>
                  <a:pt x="2293317" y="0"/>
                </a:cubicBezTo>
                <a:cubicBezTo>
                  <a:pt x="2475562" y="-75161"/>
                  <a:pt x="2476054" y="38672"/>
                  <a:pt x="2635617" y="0"/>
                </a:cubicBezTo>
                <a:cubicBezTo>
                  <a:pt x="2795180" y="-38672"/>
                  <a:pt x="2887320" y="21652"/>
                  <a:pt x="2977917" y="0"/>
                </a:cubicBezTo>
                <a:cubicBezTo>
                  <a:pt x="3068514" y="-21652"/>
                  <a:pt x="3393955" y="34168"/>
                  <a:pt x="3568090" y="0"/>
                </a:cubicBezTo>
                <a:cubicBezTo>
                  <a:pt x="3742225" y="-34168"/>
                  <a:pt x="3949354" y="79236"/>
                  <a:pt x="4323510" y="0"/>
                </a:cubicBezTo>
                <a:cubicBezTo>
                  <a:pt x="4697666" y="-79236"/>
                  <a:pt x="4585952" y="35781"/>
                  <a:pt x="4665810" y="0"/>
                </a:cubicBezTo>
                <a:cubicBezTo>
                  <a:pt x="4745668" y="-35781"/>
                  <a:pt x="5016941" y="58244"/>
                  <a:pt x="5255983" y="0"/>
                </a:cubicBezTo>
                <a:cubicBezTo>
                  <a:pt x="5495025" y="-58244"/>
                  <a:pt x="5497497" y="37036"/>
                  <a:pt x="5598283" y="0"/>
                </a:cubicBezTo>
                <a:cubicBezTo>
                  <a:pt x="5699069" y="-37036"/>
                  <a:pt x="6091981" y="35119"/>
                  <a:pt x="6353703" y="0"/>
                </a:cubicBezTo>
                <a:cubicBezTo>
                  <a:pt x="6615425" y="-35119"/>
                  <a:pt x="6553310" y="31525"/>
                  <a:pt x="6696003" y="0"/>
                </a:cubicBezTo>
                <a:cubicBezTo>
                  <a:pt x="6838696" y="-31525"/>
                  <a:pt x="7205876" y="33300"/>
                  <a:pt x="7451424" y="0"/>
                </a:cubicBezTo>
                <a:cubicBezTo>
                  <a:pt x="7696972" y="-33300"/>
                  <a:pt x="7687489" y="11434"/>
                  <a:pt x="7876348" y="0"/>
                </a:cubicBezTo>
                <a:cubicBezTo>
                  <a:pt x="8065207" y="-11434"/>
                  <a:pt x="8276958" y="38123"/>
                  <a:pt x="8619965" y="0"/>
                </a:cubicBezTo>
                <a:cubicBezTo>
                  <a:pt x="8854341" y="-19381"/>
                  <a:pt x="8944593" y="129121"/>
                  <a:pt x="8977517" y="357552"/>
                </a:cubicBezTo>
                <a:cubicBezTo>
                  <a:pt x="9016949" y="472409"/>
                  <a:pt x="8973952" y="736956"/>
                  <a:pt x="8977517" y="834273"/>
                </a:cubicBezTo>
                <a:cubicBezTo>
                  <a:pt x="8981082" y="931590"/>
                  <a:pt x="8941831" y="1204605"/>
                  <a:pt x="8977517" y="1310995"/>
                </a:cubicBezTo>
                <a:cubicBezTo>
                  <a:pt x="9013203" y="1417385"/>
                  <a:pt x="8928170" y="1597937"/>
                  <a:pt x="8977517" y="1787716"/>
                </a:cubicBezTo>
                <a:cubicBezTo>
                  <a:pt x="8952987" y="1993989"/>
                  <a:pt x="8802639" y="2187686"/>
                  <a:pt x="8619965" y="2145268"/>
                </a:cubicBezTo>
                <a:cubicBezTo>
                  <a:pt x="8431241" y="2151603"/>
                  <a:pt x="8320021" y="2095535"/>
                  <a:pt x="8029793" y="2145268"/>
                </a:cubicBezTo>
                <a:cubicBezTo>
                  <a:pt x="7739565" y="2195001"/>
                  <a:pt x="7773273" y="2109131"/>
                  <a:pt x="7522244" y="2145268"/>
                </a:cubicBezTo>
                <a:cubicBezTo>
                  <a:pt x="7271215" y="2181405"/>
                  <a:pt x="7181247" y="2089113"/>
                  <a:pt x="7014696" y="2145268"/>
                </a:cubicBezTo>
                <a:cubicBezTo>
                  <a:pt x="6848145" y="2201423"/>
                  <a:pt x="6511734" y="2061150"/>
                  <a:pt x="6259276" y="2145268"/>
                </a:cubicBezTo>
                <a:cubicBezTo>
                  <a:pt x="6006818" y="2229386"/>
                  <a:pt x="5940977" y="2096999"/>
                  <a:pt x="5834351" y="2145268"/>
                </a:cubicBezTo>
                <a:cubicBezTo>
                  <a:pt x="5727725" y="2193537"/>
                  <a:pt x="5246059" y="2110431"/>
                  <a:pt x="5078931" y="2145268"/>
                </a:cubicBezTo>
                <a:cubicBezTo>
                  <a:pt x="4911803" y="2180105"/>
                  <a:pt x="4735319" y="2112923"/>
                  <a:pt x="4488759" y="2145268"/>
                </a:cubicBezTo>
                <a:cubicBezTo>
                  <a:pt x="4242199" y="2177613"/>
                  <a:pt x="3910998" y="2129870"/>
                  <a:pt x="3733338" y="2145268"/>
                </a:cubicBezTo>
                <a:cubicBezTo>
                  <a:pt x="3555678" y="2160666"/>
                  <a:pt x="3331955" y="2113052"/>
                  <a:pt x="3143166" y="2145268"/>
                </a:cubicBezTo>
                <a:cubicBezTo>
                  <a:pt x="2954377" y="2177484"/>
                  <a:pt x="2884729" y="2136936"/>
                  <a:pt x="2800866" y="2145268"/>
                </a:cubicBezTo>
                <a:cubicBezTo>
                  <a:pt x="2717003" y="2153600"/>
                  <a:pt x="2564262" y="2125204"/>
                  <a:pt x="2375941" y="2145268"/>
                </a:cubicBezTo>
                <a:cubicBezTo>
                  <a:pt x="2187621" y="2165332"/>
                  <a:pt x="2108243" y="2098588"/>
                  <a:pt x="1951017" y="2145268"/>
                </a:cubicBezTo>
                <a:cubicBezTo>
                  <a:pt x="1793791" y="2191948"/>
                  <a:pt x="1629909" y="2114661"/>
                  <a:pt x="1443469" y="2145268"/>
                </a:cubicBezTo>
                <a:cubicBezTo>
                  <a:pt x="1257029" y="2175875"/>
                  <a:pt x="680425" y="2072018"/>
                  <a:pt x="357552" y="2145268"/>
                </a:cubicBezTo>
                <a:cubicBezTo>
                  <a:pt x="152391" y="2184928"/>
                  <a:pt x="22985" y="1982918"/>
                  <a:pt x="0" y="1787716"/>
                </a:cubicBezTo>
                <a:cubicBezTo>
                  <a:pt x="-10091" y="1597779"/>
                  <a:pt x="47198" y="1550917"/>
                  <a:pt x="0" y="1325296"/>
                </a:cubicBezTo>
                <a:cubicBezTo>
                  <a:pt x="-47198" y="1099675"/>
                  <a:pt x="4884" y="1062253"/>
                  <a:pt x="0" y="891480"/>
                </a:cubicBezTo>
                <a:cubicBezTo>
                  <a:pt x="-4884" y="720707"/>
                  <a:pt x="33120" y="470572"/>
                  <a:pt x="0" y="357552"/>
                </a:cubicBezTo>
                <a:close/>
              </a:path>
              <a:path w="8977517" h="2145268" stroke="0" extrusionOk="0">
                <a:moveTo>
                  <a:pt x="0" y="357552"/>
                </a:moveTo>
                <a:cubicBezTo>
                  <a:pt x="-37316" y="141769"/>
                  <a:pt x="157123" y="-40122"/>
                  <a:pt x="357552" y="0"/>
                </a:cubicBezTo>
                <a:cubicBezTo>
                  <a:pt x="573783" y="-7804"/>
                  <a:pt x="720899" y="48775"/>
                  <a:pt x="947724" y="0"/>
                </a:cubicBezTo>
                <a:cubicBezTo>
                  <a:pt x="1174549" y="-48775"/>
                  <a:pt x="1365932" y="74827"/>
                  <a:pt x="1620521" y="0"/>
                </a:cubicBezTo>
                <a:cubicBezTo>
                  <a:pt x="1875110" y="-74827"/>
                  <a:pt x="1842158" y="10394"/>
                  <a:pt x="1962821" y="0"/>
                </a:cubicBezTo>
                <a:cubicBezTo>
                  <a:pt x="2083484" y="-10394"/>
                  <a:pt x="2460136" y="14172"/>
                  <a:pt x="2718241" y="0"/>
                </a:cubicBezTo>
                <a:cubicBezTo>
                  <a:pt x="2976346" y="-14172"/>
                  <a:pt x="2955391" y="16659"/>
                  <a:pt x="3060541" y="0"/>
                </a:cubicBezTo>
                <a:cubicBezTo>
                  <a:pt x="3165691" y="-16659"/>
                  <a:pt x="3358267" y="53195"/>
                  <a:pt x="3650714" y="0"/>
                </a:cubicBezTo>
                <a:cubicBezTo>
                  <a:pt x="3943161" y="-53195"/>
                  <a:pt x="3875596" y="14930"/>
                  <a:pt x="3993014" y="0"/>
                </a:cubicBezTo>
                <a:cubicBezTo>
                  <a:pt x="4110432" y="-14930"/>
                  <a:pt x="4432734" y="19344"/>
                  <a:pt x="4583186" y="0"/>
                </a:cubicBezTo>
                <a:cubicBezTo>
                  <a:pt x="4733638" y="-19344"/>
                  <a:pt x="4774997" y="11064"/>
                  <a:pt x="4925486" y="0"/>
                </a:cubicBezTo>
                <a:cubicBezTo>
                  <a:pt x="5075975" y="-11064"/>
                  <a:pt x="5438103" y="51106"/>
                  <a:pt x="5598283" y="0"/>
                </a:cubicBezTo>
                <a:cubicBezTo>
                  <a:pt x="5758463" y="-51106"/>
                  <a:pt x="5817729" y="44227"/>
                  <a:pt x="6023207" y="0"/>
                </a:cubicBezTo>
                <a:cubicBezTo>
                  <a:pt x="6228685" y="-44227"/>
                  <a:pt x="6422801" y="26963"/>
                  <a:pt x="6613379" y="0"/>
                </a:cubicBezTo>
                <a:cubicBezTo>
                  <a:pt x="6803957" y="-26963"/>
                  <a:pt x="7139337" y="44454"/>
                  <a:pt x="7368800" y="0"/>
                </a:cubicBezTo>
                <a:cubicBezTo>
                  <a:pt x="7598263" y="-44454"/>
                  <a:pt x="7689711" y="40138"/>
                  <a:pt x="7793724" y="0"/>
                </a:cubicBezTo>
                <a:cubicBezTo>
                  <a:pt x="7897737" y="-40138"/>
                  <a:pt x="8241143" y="97016"/>
                  <a:pt x="8619965" y="0"/>
                </a:cubicBezTo>
                <a:cubicBezTo>
                  <a:pt x="8825021" y="2545"/>
                  <a:pt x="8961247" y="167731"/>
                  <a:pt x="8977517" y="357552"/>
                </a:cubicBezTo>
                <a:cubicBezTo>
                  <a:pt x="9033150" y="476211"/>
                  <a:pt x="8938015" y="706552"/>
                  <a:pt x="8977517" y="834273"/>
                </a:cubicBezTo>
                <a:cubicBezTo>
                  <a:pt x="9017019" y="961994"/>
                  <a:pt x="8957260" y="1146719"/>
                  <a:pt x="8977517" y="1325296"/>
                </a:cubicBezTo>
                <a:cubicBezTo>
                  <a:pt x="8997774" y="1503873"/>
                  <a:pt x="8973206" y="1690863"/>
                  <a:pt x="8977517" y="1787716"/>
                </a:cubicBezTo>
                <a:cubicBezTo>
                  <a:pt x="8980434" y="2017961"/>
                  <a:pt x="8828667" y="2089778"/>
                  <a:pt x="8619965" y="2145268"/>
                </a:cubicBezTo>
                <a:cubicBezTo>
                  <a:pt x="8438615" y="2197828"/>
                  <a:pt x="8170413" y="2088674"/>
                  <a:pt x="8029793" y="2145268"/>
                </a:cubicBezTo>
                <a:cubicBezTo>
                  <a:pt x="7889173" y="2201862"/>
                  <a:pt x="7737130" y="2123718"/>
                  <a:pt x="7604869" y="2145268"/>
                </a:cubicBezTo>
                <a:cubicBezTo>
                  <a:pt x="7472608" y="2166818"/>
                  <a:pt x="7361708" y="2139185"/>
                  <a:pt x="7262569" y="2145268"/>
                </a:cubicBezTo>
                <a:cubicBezTo>
                  <a:pt x="7163430" y="2151351"/>
                  <a:pt x="6949615" y="2139721"/>
                  <a:pt x="6672396" y="2145268"/>
                </a:cubicBezTo>
                <a:cubicBezTo>
                  <a:pt x="6395177" y="2150815"/>
                  <a:pt x="6186238" y="2095055"/>
                  <a:pt x="5916976" y="2145268"/>
                </a:cubicBezTo>
                <a:cubicBezTo>
                  <a:pt x="5647714" y="2195481"/>
                  <a:pt x="5606062" y="2096795"/>
                  <a:pt x="5492052" y="2145268"/>
                </a:cubicBezTo>
                <a:cubicBezTo>
                  <a:pt x="5378042" y="2193741"/>
                  <a:pt x="5242365" y="2096516"/>
                  <a:pt x="5067127" y="2145268"/>
                </a:cubicBezTo>
                <a:cubicBezTo>
                  <a:pt x="4891890" y="2194020"/>
                  <a:pt x="4734106" y="2143594"/>
                  <a:pt x="4476955" y="2145268"/>
                </a:cubicBezTo>
                <a:cubicBezTo>
                  <a:pt x="4219804" y="2146942"/>
                  <a:pt x="4170108" y="2113871"/>
                  <a:pt x="3969407" y="2145268"/>
                </a:cubicBezTo>
                <a:cubicBezTo>
                  <a:pt x="3768706" y="2176665"/>
                  <a:pt x="3541600" y="2108691"/>
                  <a:pt x="3213986" y="2145268"/>
                </a:cubicBezTo>
                <a:cubicBezTo>
                  <a:pt x="2886372" y="2181845"/>
                  <a:pt x="2733935" y="2058323"/>
                  <a:pt x="2458566" y="2145268"/>
                </a:cubicBezTo>
                <a:cubicBezTo>
                  <a:pt x="2183197" y="2232213"/>
                  <a:pt x="2226737" y="2130508"/>
                  <a:pt x="2033641" y="2145268"/>
                </a:cubicBezTo>
                <a:cubicBezTo>
                  <a:pt x="1840546" y="2160028"/>
                  <a:pt x="1657555" y="2134997"/>
                  <a:pt x="1526093" y="2145268"/>
                </a:cubicBezTo>
                <a:cubicBezTo>
                  <a:pt x="1394631" y="2155539"/>
                  <a:pt x="1346946" y="2129088"/>
                  <a:pt x="1183793" y="2145268"/>
                </a:cubicBezTo>
                <a:cubicBezTo>
                  <a:pt x="1020640" y="2161448"/>
                  <a:pt x="537967" y="2098211"/>
                  <a:pt x="357552" y="2145268"/>
                </a:cubicBezTo>
                <a:cubicBezTo>
                  <a:pt x="212009" y="2120167"/>
                  <a:pt x="8744" y="2032612"/>
                  <a:pt x="0" y="1787716"/>
                </a:cubicBezTo>
                <a:cubicBezTo>
                  <a:pt x="-40212" y="1664175"/>
                  <a:pt x="37774" y="1523743"/>
                  <a:pt x="0" y="1282391"/>
                </a:cubicBezTo>
                <a:cubicBezTo>
                  <a:pt x="-37774" y="1041039"/>
                  <a:pt x="40230" y="994824"/>
                  <a:pt x="0" y="805670"/>
                </a:cubicBezTo>
                <a:cubicBezTo>
                  <a:pt x="-40230" y="616516"/>
                  <a:pt x="33393" y="476638"/>
                  <a:pt x="0" y="357552"/>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dirty="0" err="1">
                <a:solidFill>
                  <a:srgbClr val="FF0000"/>
                </a:solidFill>
                <a:latin typeface="Nunito Black" pitchFamily="2" charset="0"/>
              </a:rPr>
              <a:t>Tìm</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biểu</a:t>
            </a:r>
            <a:r>
              <a:rPr lang="en-US" sz="2400" dirty="0">
                <a:solidFill>
                  <a:srgbClr val="FF0000"/>
                </a:solidFill>
                <a:latin typeface="Nunito Black" pitchFamily="2" charset="0"/>
              </a:rPr>
              <a:t> </a:t>
            </a:r>
            <a:r>
              <a:rPr lang="en-US" sz="2400" dirty="0" err="1">
                <a:solidFill>
                  <a:srgbClr val="FF0000"/>
                </a:solidFill>
                <a:latin typeface="Nunito Black" pitchFamily="2" charset="0"/>
              </a:rPr>
              <a:t>hiện</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quan</a:t>
            </a:r>
            <a:r>
              <a:rPr lang="en-US" sz="2400" dirty="0">
                <a:solidFill>
                  <a:srgbClr val="FF0000"/>
                </a:solidFill>
                <a:latin typeface="Nunito Black" pitchFamily="2" charset="0"/>
              </a:rPr>
              <a:t> </a:t>
            </a:r>
            <a:r>
              <a:rPr lang="en-US" sz="2400" dirty="0" err="1">
                <a:solidFill>
                  <a:srgbClr val="FF0000"/>
                </a:solidFill>
                <a:latin typeface="Nunito Black" pitchFamily="2" charset="0"/>
              </a:rPr>
              <a:t>tâm</a:t>
            </a:r>
            <a:r>
              <a:rPr lang="en-US" sz="2400" dirty="0">
                <a:solidFill>
                  <a:srgbClr val="FF0000"/>
                </a:solidFill>
                <a:latin typeface="Nunito Black" pitchFamily="2" charset="0"/>
              </a:rPr>
              <a:t> </a:t>
            </a:r>
            <a:r>
              <a:rPr lang="en-US" sz="2400" dirty="0" err="1">
                <a:solidFill>
                  <a:srgbClr val="FF0000"/>
                </a:solidFill>
                <a:latin typeface="Nunito Black" pitchFamily="2" charset="0"/>
              </a:rPr>
              <a:t>hàng</a:t>
            </a:r>
            <a:r>
              <a:rPr lang="en-US" sz="2400" dirty="0">
                <a:solidFill>
                  <a:srgbClr val="FF0000"/>
                </a:solidFill>
                <a:latin typeface="Nunito Black" pitchFamily="2" charset="0"/>
              </a:rPr>
              <a:t> </a:t>
            </a:r>
            <a:r>
              <a:rPr lang="en-US" sz="2400" dirty="0" err="1">
                <a:solidFill>
                  <a:srgbClr val="FF0000"/>
                </a:solidFill>
                <a:latin typeface="Nunito Black" pitchFamily="2" charset="0"/>
              </a:rPr>
              <a:t>xóm</a:t>
            </a:r>
            <a:r>
              <a:rPr lang="en-US" sz="2400" dirty="0">
                <a:solidFill>
                  <a:srgbClr val="FF0000"/>
                </a:solidFill>
                <a:latin typeface="Nunito Black" pitchFamily="2" charset="0"/>
              </a:rPr>
              <a:t> </a:t>
            </a:r>
            <a:r>
              <a:rPr lang="en-US" sz="2400" dirty="0" err="1">
                <a:solidFill>
                  <a:srgbClr val="FF0000"/>
                </a:solidFill>
                <a:latin typeface="Nunito Black" pitchFamily="2" charset="0"/>
              </a:rPr>
              <a:t>láng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giềng</a:t>
            </a:r>
            <a:r>
              <a:rPr lang="en-US" sz="2400" dirty="0">
                <a:solidFill>
                  <a:srgbClr val="FF0000"/>
                </a:solidFill>
                <a:latin typeface="Nunito Black" pitchFamily="2" charset="0"/>
              </a:rPr>
              <a:t>.</a:t>
            </a:r>
          </a:p>
          <a:p>
            <a:pPr eaLnBrk="1" fontAlgn="auto" hangingPunct="1">
              <a:spcBef>
                <a:spcPts val="0"/>
              </a:spcBef>
              <a:spcAft>
                <a:spcPts val="0"/>
              </a:spcAft>
              <a:defRPr/>
            </a:pPr>
            <a:r>
              <a:rPr lang="en-US" sz="2400" dirty="0">
                <a:solidFill>
                  <a:srgbClr val="0070C0"/>
                </a:solidFill>
                <a:latin typeface="Nunito Black" pitchFamily="2" charset="0"/>
              </a:rPr>
              <a:t>- </a:t>
            </a:r>
            <a:r>
              <a:rPr lang="en-US" sz="2400" dirty="0" err="1">
                <a:solidFill>
                  <a:srgbClr val="0070C0"/>
                </a:solidFill>
                <a:latin typeface="Nunito Black" pitchFamily="2" charset="0"/>
              </a:rPr>
              <a:t>Hãy</a:t>
            </a:r>
            <a:r>
              <a:rPr lang="en-US" sz="2400" dirty="0">
                <a:solidFill>
                  <a:srgbClr val="0070C0"/>
                </a:solidFill>
                <a:latin typeface="Nunito Black" pitchFamily="2" charset="0"/>
              </a:rPr>
              <a:t> </a:t>
            </a:r>
            <a:r>
              <a:rPr lang="en-US" sz="2400" dirty="0" err="1">
                <a:solidFill>
                  <a:srgbClr val="0070C0"/>
                </a:solidFill>
                <a:latin typeface="Nunito Black" pitchFamily="2" charset="0"/>
              </a:rPr>
              <a:t>nêu</a:t>
            </a:r>
            <a:r>
              <a:rPr lang="en-US" sz="2400" dirty="0">
                <a:solidFill>
                  <a:srgbClr val="0070C0"/>
                </a:solidFill>
                <a:latin typeface="Nunito Black" pitchFamily="2" charset="0"/>
              </a:rPr>
              <a:t> </a:t>
            </a:r>
            <a:r>
              <a:rPr lang="en-US" sz="2400" dirty="0" err="1">
                <a:solidFill>
                  <a:srgbClr val="0070C0"/>
                </a:solidFill>
                <a:latin typeface="Nunito Black" pitchFamily="2" charset="0"/>
              </a:rPr>
              <a:t>những</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thể</a:t>
            </a:r>
            <a:r>
              <a:rPr lang="en-US" sz="2400" dirty="0">
                <a:solidFill>
                  <a:srgbClr val="0070C0"/>
                </a:solidFill>
                <a:latin typeface="Nunito Black" pitchFamily="2" charset="0"/>
              </a:rPr>
              <a:t> </a:t>
            </a:r>
            <a:r>
              <a:rPr lang="en-US" sz="2400" dirty="0" err="1">
                <a:solidFill>
                  <a:srgbClr val="0070C0"/>
                </a:solidFill>
                <a:latin typeface="Nunito Black" pitchFamily="2" charset="0"/>
              </a:rPr>
              <a:t>hiện</a:t>
            </a:r>
            <a:r>
              <a:rPr lang="en-US" sz="2400" dirty="0">
                <a:solidFill>
                  <a:srgbClr val="0070C0"/>
                </a:solidFill>
                <a:latin typeface="Nunito Black" pitchFamily="2" charset="0"/>
              </a:rPr>
              <a:t> </a:t>
            </a:r>
            <a:r>
              <a:rPr lang="en-US" sz="2400" dirty="0" err="1">
                <a:solidFill>
                  <a:srgbClr val="0070C0"/>
                </a:solidFill>
                <a:latin typeface="Nunito Black" pitchFamily="2" charset="0"/>
              </a:rPr>
              <a:t>sự</a:t>
            </a:r>
            <a:r>
              <a:rPr lang="en-US" sz="2400" dirty="0">
                <a:solidFill>
                  <a:srgbClr val="0070C0"/>
                </a:solidFill>
                <a:latin typeface="Nunito Black" pitchFamily="2" charset="0"/>
              </a:rPr>
              <a:t> </a:t>
            </a:r>
            <a:r>
              <a:rPr lang="en-US" sz="2400" dirty="0" err="1">
                <a:solidFill>
                  <a:srgbClr val="0070C0"/>
                </a:solidFill>
                <a:latin typeface="Nunito Black" pitchFamily="2" charset="0"/>
              </a:rPr>
              <a:t>quan</a:t>
            </a:r>
            <a:r>
              <a:rPr lang="en-US" sz="2400" dirty="0">
                <a:solidFill>
                  <a:srgbClr val="0070C0"/>
                </a:solidFill>
                <a:latin typeface="Nunito Black" pitchFamily="2" charset="0"/>
              </a:rPr>
              <a:t> </a:t>
            </a:r>
            <a:r>
              <a:rPr lang="en-US" sz="2400" dirty="0" err="1">
                <a:solidFill>
                  <a:srgbClr val="0070C0"/>
                </a:solidFill>
                <a:latin typeface="Nunito Black" pitchFamily="2" charset="0"/>
              </a:rPr>
              <a:t>tâm</a:t>
            </a:r>
            <a:r>
              <a:rPr lang="en-US" sz="2400" dirty="0">
                <a:solidFill>
                  <a:srgbClr val="0070C0"/>
                </a:solidFill>
                <a:latin typeface="Nunito Black" pitchFamily="2" charset="0"/>
              </a:rPr>
              <a:t> </a:t>
            </a:r>
            <a:r>
              <a:rPr lang="en-US" sz="2400" dirty="0" err="1">
                <a:solidFill>
                  <a:srgbClr val="0070C0"/>
                </a:solidFill>
                <a:latin typeface="Nunito Black" pitchFamily="2" charset="0"/>
              </a:rPr>
              <a:t>hàng</a:t>
            </a:r>
            <a:r>
              <a:rPr lang="en-US" sz="2400" dirty="0">
                <a:solidFill>
                  <a:srgbClr val="0070C0"/>
                </a:solidFill>
                <a:latin typeface="Nunito Black" pitchFamily="2" charset="0"/>
              </a:rPr>
              <a:t> </a:t>
            </a:r>
            <a:r>
              <a:rPr lang="en-US" sz="2400" dirty="0" err="1">
                <a:solidFill>
                  <a:srgbClr val="0070C0"/>
                </a:solidFill>
                <a:latin typeface="Nunito Black" pitchFamily="2" charset="0"/>
              </a:rPr>
              <a:t>xóm</a:t>
            </a:r>
            <a:r>
              <a:rPr lang="en-US" sz="2400" dirty="0">
                <a:solidFill>
                  <a:srgbClr val="0070C0"/>
                </a:solidFill>
                <a:latin typeface="Nunito Black" pitchFamily="2" charset="0"/>
              </a:rPr>
              <a:t> </a:t>
            </a:r>
            <a:r>
              <a:rPr lang="en-US" sz="2400" dirty="0" err="1">
                <a:solidFill>
                  <a:srgbClr val="0070C0"/>
                </a:solidFill>
                <a:latin typeface="Nunito Black" pitchFamily="2" charset="0"/>
              </a:rPr>
              <a:t>láng</a:t>
            </a:r>
            <a:r>
              <a:rPr lang="en-US" sz="2400" dirty="0">
                <a:solidFill>
                  <a:srgbClr val="0070C0"/>
                </a:solidFill>
                <a:latin typeface="Nunito Black" pitchFamily="2" charset="0"/>
              </a:rPr>
              <a:t> </a:t>
            </a:r>
            <a:r>
              <a:rPr lang="en-US" sz="2400" dirty="0" err="1">
                <a:solidFill>
                  <a:srgbClr val="0070C0"/>
                </a:solidFill>
                <a:latin typeface="Nunito Black" pitchFamily="2" charset="0"/>
              </a:rPr>
              <a:t>giềng</a:t>
            </a:r>
            <a:r>
              <a:rPr lang="en-US" sz="2400" dirty="0">
                <a:solidFill>
                  <a:srgbClr val="0070C0"/>
                </a:solidFill>
                <a:latin typeface="Nunito Black" pitchFamily="2" charset="0"/>
              </a:rPr>
              <a:t> </a:t>
            </a:r>
            <a:r>
              <a:rPr lang="en-US" sz="2400" dirty="0" err="1">
                <a:solidFill>
                  <a:srgbClr val="0070C0"/>
                </a:solidFill>
                <a:latin typeface="Nunito Black" pitchFamily="2" charset="0"/>
              </a:rPr>
              <a:t>trong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bức</a:t>
            </a:r>
            <a:r>
              <a:rPr lang="en-US" sz="2400" dirty="0">
                <a:solidFill>
                  <a:srgbClr val="0070C0"/>
                </a:solidFill>
                <a:latin typeface="Nunito Black" pitchFamily="2" charset="0"/>
              </a:rPr>
              <a:t> </a:t>
            </a:r>
            <a:r>
              <a:rPr lang="en-US" sz="2400" dirty="0" err="1">
                <a:solidFill>
                  <a:srgbClr val="0070C0"/>
                </a:solidFill>
                <a:latin typeface="Nunito Black" pitchFamily="2" charset="0"/>
              </a:rPr>
              <a:t>tranh</a:t>
            </a:r>
            <a:r>
              <a:rPr lang="en-US" sz="2400" dirty="0">
                <a:solidFill>
                  <a:srgbClr val="0070C0"/>
                </a:solidFill>
                <a:latin typeface="Nunito Black" pitchFamily="2" charset="0"/>
              </a:rPr>
              <a:t> </a:t>
            </a:r>
            <a:r>
              <a:rPr lang="en-US" sz="2400" dirty="0" err="1">
                <a:solidFill>
                  <a:srgbClr val="0070C0"/>
                </a:solidFill>
                <a:latin typeface="Nunito Black" pitchFamily="2" charset="0"/>
              </a:rPr>
              <a:t>trên</a:t>
            </a:r>
            <a:r>
              <a:rPr lang="en-US" sz="2400" dirty="0">
                <a:solidFill>
                  <a:srgbClr val="0070C0"/>
                </a:solidFill>
                <a:latin typeface="Nunito Black" pitchFamily="2" charset="0"/>
              </a:rPr>
              <a:t>.</a:t>
            </a:r>
          </a:p>
        </p:txBody>
      </p:sp>
      <p:sp>
        <p:nvSpPr>
          <p:cNvPr id="6" name="TextBox 5">
            <a:extLst>
              <a:ext uri="{FF2B5EF4-FFF2-40B4-BE49-F238E27FC236}">
                <a16:creationId xmlns:a16="http://schemas.microsoft.com/office/drawing/2014/main" id="{816E7F1C-75A4-FF64-5457-D18A3909482B}"/>
              </a:ext>
            </a:extLst>
          </p:cNvPr>
          <p:cNvSpPr>
            <a:spLocks noChangeArrowheads="1"/>
          </p:cNvSpPr>
          <p:nvPr/>
        </p:nvSpPr>
        <p:spPr bwMode="auto">
          <a:xfrm>
            <a:off x="6552406" y="2952873"/>
            <a:ext cx="4362694" cy="123348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dirty="0" err="1">
                <a:solidFill>
                  <a:srgbClr val="7030A0"/>
                </a:solidFill>
                <a:latin typeface="Nunito Black" pitchFamily="2" charset="0"/>
              </a:rPr>
              <a:t>Thăm</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hỏi</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sức</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khỏe</a:t>
            </a:r>
            <a:r>
              <a:rPr lang="en-US" altLang="en-US" sz="3200" dirty="0">
                <a:solidFill>
                  <a:srgbClr val="7030A0"/>
                </a:solidFill>
                <a:latin typeface="Nunito Black" pitchFamily="2" charset="0"/>
              </a:rPr>
              <a:t> </a:t>
            </a:r>
          </a:p>
          <a:p>
            <a:pPr algn="ctr" eaLnBrk="1" hangingPunct="1">
              <a:lnSpc>
                <a:spcPct val="100000"/>
              </a:lnSpc>
              <a:spcBef>
                <a:spcPct val="0"/>
              </a:spcBef>
              <a:buFontTx/>
              <a:buNone/>
            </a:pPr>
            <a:r>
              <a:rPr lang="en-US" altLang="en-US" sz="3200" dirty="0" err="1">
                <a:solidFill>
                  <a:srgbClr val="7030A0"/>
                </a:solidFill>
                <a:latin typeface="Nunito Black" pitchFamily="2" charset="0"/>
              </a:rPr>
              <a:t>ông</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hàng</a:t>
            </a:r>
            <a:r>
              <a:rPr lang="en-US" altLang="en-US" sz="3200" dirty="0">
                <a:solidFill>
                  <a:srgbClr val="7030A0"/>
                </a:solidFill>
                <a:latin typeface="Nunito Black" pitchFamily="2" charset="0"/>
              </a:rPr>
              <a:t> </a:t>
            </a:r>
            <a:r>
              <a:rPr lang="en-US" altLang="en-US" sz="3200" dirty="0" err="1">
                <a:solidFill>
                  <a:srgbClr val="7030A0"/>
                </a:solidFill>
                <a:latin typeface="Nunito Black" pitchFamily="2" charset="0"/>
              </a:rPr>
              <a:t>xóm</a:t>
            </a:r>
            <a:r>
              <a:rPr lang="en-US" altLang="en-US" sz="3200" dirty="0"/>
              <a:t>.</a:t>
            </a:r>
            <a:endParaRPr lang="en-US" altLang="en-US" sz="3200" dirty="0">
              <a:solidFill>
                <a:srgbClr val="7030A0"/>
              </a:solidFill>
              <a:latin typeface="Nunito Black" pitchFamily="2" charset="0"/>
            </a:endParaRPr>
          </a:p>
        </p:txBody>
      </p:sp>
      <p:pic>
        <p:nvPicPr>
          <p:cNvPr id="7" name="Picture 6">
            <a:extLst>
              <a:ext uri="{FF2B5EF4-FFF2-40B4-BE49-F238E27FC236}">
                <a16:creationId xmlns:a16="http://schemas.microsoft.com/office/drawing/2014/main" id="{F8B6D45F-F8C7-800E-3D9D-6670729C1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179" y="2207480"/>
            <a:ext cx="5659438" cy="420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4348" b="94410" l="1500" r="95500">
                        <a14:foregroundMark x1="36500" y1="35714" x2="39500" y2="39441"/>
                        <a14:foregroundMark x1="72250" y1="47205" x2="75000" y2="50621"/>
                      </a14:backgroundRemoval>
                    </a14:imgEffect>
                  </a14:imgLayer>
                </a14:imgProps>
              </a:ext>
            </a:extLst>
          </a:blip>
          <a:stretch>
            <a:fillRect/>
          </a:stretch>
        </p:blipFill>
        <p:spPr>
          <a:xfrm>
            <a:off x="7105100" y="4053866"/>
            <a:ext cx="3810000" cy="3067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9C087-D86D-4CD5-E121-870132C858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340" b="80097" l="8881" r="87389">
                        <a14:foregroundMark x1="70160" y1="5340" x2="78508" y2="25728"/>
                        <a14:foregroundMark x1="74245" y1="16343" x2="66075" y2="18770"/>
                        <a14:foregroundMark x1="68384" y1="21359" x2="75133" y2="26375"/>
                        <a14:foregroundMark x1="77087" y1="27023" x2="82771" y2="42233"/>
                        <a14:foregroundMark x1="85613" y1="29126" x2="87389" y2="40615"/>
                        <a14:foregroundMark x1="84547" y1="74434" x2="85080" y2="79773"/>
                        <a14:foregroundMark x1="72469" y1="72816" x2="72824" y2="78803"/>
                        <a14:foregroundMark x1="59325" y1="48058" x2="59325" y2="48058"/>
                        <a14:foregroundMark x1="61812" y1="45631" x2="58792" y2="48058"/>
                        <a14:foregroundMark x1="55240" y1="48706" x2="54707" y2="48706"/>
                        <a14:foregroundMark x1="23446" y1="32848" x2="29485" y2="62298"/>
                        <a14:foregroundMark x1="17052" y1="30744" x2="17052" y2="30744"/>
                        <a14:foregroundMark x1="35524" y1="50000" x2="35524" y2="50000"/>
                        <a14:foregroundMark x1="37478" y1="48544" x2="38899" y2="48544"/>
                        <a14:foregroundMark x1="40853" y1="46602" x2="40853" y2="46602"/>
                        <a14:foregroundMark x1="40675" y1="46602" x2="39254" y2="46602"/>
                        <a14:foregroundMark x1="38899" y1="45146" x2="38899" y2="45146"/>
                        <a14:foregroundMark x1="38721" y1="44660" x2="38721" y2="44660"/>
                        <a14:foregroundMark x1="37833" y1="43528" x2="37833" y2="43528"/>
                        <a14:foregroundMark x1="8881" y1="49515" x2="18828" y2="52751"/>
                        <a14:foregroundMark x1="24334" y1="64239" x2="24334" y2="72006"/>
                        <a14:foregroundMark x1="23801" y1="64401" x2="23446" y2="60841"/>
                        <a14:foregroundMark x1="31972" y1="64887" x2="30373" y2="63916"/>
                        <a14:foregroundMark x1="32682" y1="77184" x2="33748" y2="80097"/>
                        <a14:foregroundMark x1="20249" y1="75081" x2="20604" y2="77994"/>
                        <a14:backgroundMark x1="36057" y1="46602" x2="36057" y2="46602"/>
                      </a14:backgroundRemoval>
                    </a14:imgEffect>
                  </a14:imgLayer>
                </a14:imgProps>
              </a:ext>
              <a:ext uri="{28A0092B-C50C-407E-A947-70E740481C1C}">
                <a14:useLocalDpi xmlns:a14="http://schemas.microsoft.com/office/drawing/2010/main" val="0"/>
              </a:ext>
            </a:extLst>
          </a:blip>
          <a:srcRect l="6923" t="2924" r="8418" b="16409"/>
          <a:stretch>
            <a:fillRect/>
          </a:stretch>
        </p:blipFill>
        <p:spPr bwMode="auto">
          <a:xfrm>
            <a:off x="2410619" y="2257424"/>
            <a:ext cx="4154488" cy="4344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6904B0F-B433-79EF-CBA0-906F3284B8EA}"/>
              </a:ext>
            </a:extLst>
          </p:cNvPr>
          <p:cNvSpPr txBox="1"/>
          <p:nvPr/>
        </p:nvSpPr>
        <p:spPr>
          <a:xfrm>
            <a:off x="2063750" y="255588"/>
            <a:ext cx="8977313" cy="1736725"/>
          </a:xfrm>
          <a:custGeom>
            <a:avLst/>
            <a:gdLst>
              <a:gd name="connsiteX0" fmla="*/ 0 w 8977517"/>
              <a:gd name="connsiteY0" fmla="*/ 289447 h 1736646"/>
              <a:gd name="connsiteX1" fmla="*/ 289447 w 8977517"/>
              <a:gd name="connsiteY1" fmla="*/ 0 h 1736646"/>
              <a:gd name="connsiteX2" fmla="*/ 721376 w 8977517"/>
              <a:gd name="connsiteY2" fmla="*/ 0 h 1736646"/>
              <a:gd name="connsiteX3" fmla="*/ 1489250 w 8977517"/>
              <a:gd name="connsiteY3" fmla="*/ 0 h 1736646"/>
              <a:gd name="connsiteX4" fmla="*/ 2089152 w 8977517"/>
              <a:gd name="connsiteY4" fmla="*/ 0 h 1736646"/>
              <a:gd name="connsiteX5" fmla="*/ 2521081 w 8977517"/>
              <a:gd name="connsiteY5" fmla="*/ 0 h 1736646"/>
              <a:gd name="connsiteX6" fmla="*/ 3288955 w 8977517"/>
              <a:gd name="connsiteY6" fmla="*/ 0 h 1736646"/>
              <a:gd name="connsiteX7" fmla="*/ 3636898 w 8977517"/>
              <a:gd name="connsiteY7" fmla="*/ 0 h 1736646"/>
              <a:gd name="connsiteX8" fmla="*/ 3984841 w 8977517"/>
              <a:gd name="connsiteY8" fmla="*/ 0 h 1736646"/>
              <a:gd name="connsiteX9" fmla="*/ 4584743 w 8977517"/>
              <a:gd name="connsiteY9" fmla="*/ 0 h 1736646"/>
              <a:gd name="connsiteX10" fmla="*/ 5352617 w 8977517"/>
              <a:gd name="connsiteY10" fmla="*/ 0 h 1736646"/>
              <a:gd name="connsiteX11" fmla="*/ 5700560 w 8977517"/>
              <a:gd name="connsiteY11" fmla="*/ 0 h 1736646"/>
              <a:gd name="connsiteX12" fmla="*/ 6300461 w 8977517"/>
              <a:gd name="connsiteY12" fmla="*/ 0 h 1736646"/>
              <a:gd name="connsiteX13" fmla="*/ 6648404 w 8977517"/>
              <a:gd name="connsiteY13" fmla="*/ 0 h 1736646"/>
              <a:gd name="connsiteX14" fmla="*/ 7416279 w 8977517"/>
              <a:gd name="connsiteY14" fmla="*/ 0 h 1736646"/>
              <a:gd name="connsiteX15" fmla="*/ 7764221 w 8977517"/>
              <a:gd name="connsiteY15" fmla="*/ 0 h 1736646"/>
              <a:gd name="connsiteX16" fmla="*/ 8688070 w 8977517"/>
              <a:gd name="connsiteY16" fmla="*/ 0 h 1736646"/>
              <a:gd name="connsiteX17" fmla="*/ 8977517 w 8977517"/>
              <a:gd name="connsiteY17" fmla="*/ 289447 h 1736646"/>
              <a:gd name="connsiteX18" fmla="*/ 8977517 w 8977517"/>
              <a:gd name="connsiteY18" fmla="*/ 845168 h 1736646"/>
              <a:gd name="connsiteX19" fmla="*/ 8977517 w 8977517"/>
              <a:gd name="connsiteY19" fmla="*/ 1447199 h 1736646"/>
              <a:gd name="connsiteX20" fmla="*/ 8688070 w 8977517"/>
              <a:gd name="connsiteY20" fmla="*/ 1736646 h 1736646"/>
              <a:gd name="connsiteX21" fmla="*/ 7920196 w 8977517"/>
              <a:gd name="connsiteY21" fmla="*/ 1736646 h 1736646"/>
              <a:gd name="connsiteX22" fmla="*/ 7320294 w 8977517"/>
              <a:gd name="connsiteY22" fmla="*/ 1736646 h 1736646"/>
              <a:gd name="connsiteX23" fmla="*/ 6636406 w 8977517"/>
              <a:gd name="connsiteY23" fmla="*/ 1736646 h 1736646"/>
              <a:gd name="connsiteX24" fmla="*/ 6120491 w 8977517"/>
              <a:gd name="connsiteY24" fmla="*/ 1736646 h 1736646"/>
              <a:gd name="connsiteX25" fmla="*/ 5604576 w 8977517"/>
              <a:gd name="connsiteY25" fmla="*/ 1736646 h 1736646"/>
              <a:gd name="connsiteX26" fmla="*/ 5088660 w 8977517"/>
              <a:gd name="connsiteY26" fmla="*/ 1736646 h 1736646"/>
              <a:gd name="connsiteX27" fmla="*/ 4320786 w 8977517"/>
              <a:gd name="connsiteY27" fmla="*/ 1736646 h 1736646"/>
              <a:gd name="connsiteX28" fmla="*/ 3888857 w 8977517"/>
              <a:gd name="connsiteY28" fmla="*/ 1736646 h 1736646"/>
              <a:gd name="connsiteX29" fmla="*/ 3120983 w 8977517"/>
              <a:gd name="connsiteY29" fmla="*/ 1736646 h 1736646"/>
              <a:gd name="connsiteX30" fmla="*/ 2521081 w 8977517"/>
              <a:gd name="connsiteY30" fmla="*/ 1736646 h 1736646"/>
              <a:gd name="connsiteX31" fmla="*/ 1753207 w 8977517"/>
              <a:gd name="connsiteY31" fmla="*/ 1736646 h 1736646"/>
              <a:gd name="connsiteX32" fmla="*/ 1153305 w 8977517"/>
              <a:gd name="connsiteY32" fmla="*/ 1736646 h 1736646"/>
              <a:gd name="connsiteX33" fmla="*/ 805362 w 8977517"/>
              <a:gd name="connsiteY33" fmla="*/ 1736646 h 1736646"/>
              <a:gd name="connsiteX34" fmla="*/ 289447 w 8977517"/>
              <a:gd name="connsiteY34" fmla="*/ 1736646 h 1736646"/>
              <a:gd name="connsiteX35" fmla="*/ 0 w 8977517"/>
              <a:gd name="connsiteY35" fmla="*/ 1447199 h 1736646"/>
              <a:gd name="connsiteX36" fmla="*/ 0 w 8977517"/>
              <a:gd name="connsiteY36" fmla="*/ 868323 h 1736646"/>
              <a:gd name="connsiteX37" fmla="*/ 0 w 8977517"/>
              <a:gd name="connsiteY37"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77517" h="1736646" fill="none" extrusionOk="0">
                <a:moveTo>
                  <a:pt x="0" y="289447"/>
                </a:moveTo>
                <a:cubicBezTo>
                  <a:pt x="12424" y="148943"/>
                  <a:pt x="134580" y="-28738"/>
                  <a:pt x="289447" y="0"/>
                </a:cubicBezTo>
                <a:cubicBezTo>
                  <a:pt x="431116" y="-694"/>
                  <a:pt x="617654" y="47592"/>
                  <a:pt x="721376" y="0"/>
                </a:cubicBezTo>
                <a:cubicBezTo>
                  <a:pt x="825098" y="-47592"/>
                  <a:pt x="1271660" y="64362"/>
                  <a:pt x="1489250" y="0"/>
                </a:cubicBezTo>
                <a:cubicBezTo>
                  <a:pt x="1706840" y="-64362"/>
                  <a:pt x="1951898" y="41528"/>
                  <a:pt x="2089152" y="0"/>
                </a:cubicBezTo>
                <a:cubicBezTo>
                  <a:pt x="2226406" y="-41528"/>
                  <a:pt x="2428636" y="6359"/>
                  <a:pt x="2521081" y="0"/>
                </a:cubicBezTo>
                <a:cubicBezTo>
                  <a:pt x="2613526" y="-6359"/>
                  <a:pt x="3030669" y="14667"/>
                  <a:pt x="3288955" y="0"/>
                </a:cubicBezTo>
                <a:cubicBezTo>
                  <a:pt x="3547241" y="-14667"/>
                  <a:pt x="3521523" y="4432"/>
                  <a:pt x="3636898" y="0"/>
                </a:cubicBezTo>
                <a:cubicBezTo>
                  <a:pt x="3752273" y="-4432"/>
                  <a:pt x="3830333" y="10384"/>
                  <a:pt x="3984841" y="0"/>
                </a:cubicBezTo>
                <a:cubicBezTo>
                  <a:pt x="4139349" y="-10384"/>
                  <a:pt x="4420931" y="6527"/>
                  <a:pt x="4584743" y="0"/>
                </a:cubicBezTo>
                <a:cubicBezTo>
                  <a:pt x="4748555" y="-6527"/>
                  <a:pt x="5004771" y="70598"/>
                  <a:pt x="5352617" y="0"/>
                </a:cubicBezTo>
                <a:cubicBezTo>
                  <a:pt x="5700463" y="-70598"/>
                  <a:pt x="5585432" y="27027"/>
                  <a:pt x="5700560" y="0"/>
                </a:cubicBezTo>
                <a:cubicBezTo>
                  <a:pt x="5815688" y="-27027"/>
                  <a:pt x="6017924" y="49174"/>
                  <a:pt x="6300461" y="0"/>
                </a:cubicBezTo>
                <a:cubicBezTo>
                  <a:pt x="6582998" y="-49174"/>
                  <a:pt x="6571545" y="39643"/>
                  <a:pt x="6648404" y="0"/>
                </a:cubicBezTo>
                <a:cubicBezTo>
                  <a:pt x="6725263" y="-39643"/>
                  <a:pt x="7166054" y="41217"/>
                  <a:pt x="7416279" y="0"/>
                </a:cubicBezTo>
                <a:cubicBezTo>
                  <a:pt x="7666504" y="-41217"/>
                  <a:pt x="7663946" y="31958"/>
                  <a:pt x="7764221" y="0"/>
                </a:cubicBezTo>
                <a:cubicBezTo>
                  <a:pt x="7864496" y="-31958"/>
                  <a:pt x="8359754" y="61013"/>
                  <a:pt x="8688070" y="0"/>
                </a:cubicBezTo>
                <a:cubicBezTo>
                  <a:pt x="8853230" y="-1185"/>
                  <a:pt x="8979414" y="125456"/>
                  <a:pt x="8977517" y="289447"/>
                </a:cubicBezTo>
                <a:cubicBezTo>
                  <a:pt x="8978133" y="516156"/>
                  <a:pt x="8927222" y="609722"/>
                  <a:pt x="8977517" y="845168"/>
                </a:cubicBezTo>
                <a:cubicBezTo>
                  <a:pt x="9027812" y="1080614"/>
                  <a:pt x="8941552" y="1174018"/>
                  <a:pt x="8977517" y="1447199"/>
                </a:cubicBezTo>
                <a:cubicBezTo>
                  <a:pt x="8969901" y="1639455"/>
                  <a:pt x="8840339" y="1742052"/>
                  <a:pt x="8688070" y="1736646"/>
                </a:cubicBezTo>
                <a:cubicBezTo>
                  <a:pt x="8347213" y="1748659"/>
                  <a:pt x="8294874" y="1690930"/>
                  <a:pt x="7920196" y="1736646"/>
                </a:cubicBezTo>
                <a:cubicBezTo>
                  <a:pt x="7545518" y="1782362"/>
                  <a:pt x="7504533" y="1680943"/>
                  <a:pt x="7320294" y="1736646"/>
                </a:cubicBezTo>
                <a:cubicBezTo>
                  <a:pt x="7136055" y="1792349"/>
                  <a:pt x="6978185" y="1660239"/>
                  <a:pt x="6636406" y="1736646"/>
                </a:cubicBezTo>
                <a:cubicBezTo>
                  <a:pt x="6294627" y="1813053"/>
                  <a:pt x="6323843" y="1680693"/>
                  <a:pt x="6120491" y="1736646"/>
                </a:cubicBezTo>
                <a:cubicBezTo>
                  <a:pt x="5917140" y="1792599"/>
                  <a:pt x="5850873" y="1706197"/>
                  <a:pt x="5604576" y="1736646"/>
                </a:cubicBezTo>
                <a:cubicBezTo>
                  <a:pt x="5358280" y="1767095"/>
                  <a:pt x="5272627" y="1702853"/>
                  <a:pt x="5088660" y="1736646"/>
                </a:cubicBezTo>
                <a:cubicBezTo>
                  <a:pt x="4904693" y="1770439"/>
                  <a:pt x="4615705" y="1721972"/>
                  <a:pt x="4320786" y="1736646"/>
                </a:cubicBezTo>
                <a:cubicBezTo>
                  <a:pt x="4025867" y="1751320"/>
                  <a:pt x="4009991" y="1709630"/>
                  <a:pt x="3888857" y="1736646"/>
                </a:cubicBezTo>
                <a:cubicBezTo>
                  <a:pt x="3767723" y="1763662"/>
                  <a:pt x="3321189" y="1718932"/>
                  <a:pt x="3120983" y="1736646"/>
                </a:cubicBezTo>
                <a:cubicBezTo>
                  <a:pt x="2920777" y="1754360"/>
                  <a:pt x="2752666" y="1696333"/>
                  <a:pt x="2521081" y="1736646"/>
                </a:cubicBezTo>
                <a:cubicBezTo>
                  <a:pt x="2289496" y="1776959"/>
                  <a:pt x="2034055" y="1694612"/>
                  <a:pt x="1753207" y="1736646"/>
                </a:cubicBezTo>
                <a:cubicBezTo>
                  <a:pt x="1472359" y="1778680"/>
                  <a:pt x="1293193" y="1718807"/>
                  <a:pt x="1153305" y="1736646"/>
                </a:cubicBezTo>
                <a:cubicBezTo>
                  <a:pt x="1013417" y="1754485"/>
                  <a:pt x="964072" y="1704651"/>
                  <a:pt x="805362" y="1736646"/>
                </a:cubicBezTo>
                <a:cubicBezTo>
                  <a:pt x="646652" y="1768641"/>
                  <a:pt x="423363" y="1713713"/>
                  <a:pt x="289447" y="1736646"/>
                </a:cubicBezTo>
                <a:cubicBezTo>
                  <a:pt x="103368" y="1736800"/>
                  <a:pt x="5620" y="1618593"/>
                  <a:pt x="0" y="1447199"/>
                </a:cubicBezTo>
                <a:cubicBezTo>
                  <a:pt x="-24157" y="1295293"/>
                  <a:pt x="27068" y="1093141"/>
                  <a:pt x="0" y="868323"/>
                </a:cubicBezTo>
                <a:cubicBezTo>
                  <a:pt x="-27068" y="643505"/>
                  <a:pt x="7898" y="542034"/>
                  <a:pt x="0" y="289447"/>
                </a:cubicBezTo>
                <a:close/>
              </a:path>
              <a:path w="8977517" h="1736646" stroke="0" extrusionOk="0">
                <a:moveTo>
                  <a:pt x="0" y="289447"/>
                </a:moveTo>
                <a:cubicBezTo>
                  <a:pt x="-20970" y="119299"/>
                  <a:pt x="126838" y="-37323"/>
                  <a:pt x="289447" y="0"/>
                </a:cubicBezTo>
                <a:cubicBezTo>
                  <a:pt x="583048" y="-40495"/>
                  <a:pt x="688966" y="64093"/>
                  <a:pt x="889349" y="0"/>
                </a:cubicBezTo>
                <a:cubicBezTo>
                  <a:pt x="1089732" y="-64093"/>
                  <a:pt x="1267143" y="39642"/>
                  <a:pt x="1573237" y="0"/>
                </a:cubicBezTo>
                <a:cubicBezTo>
                  <a:pt x="1879331" y="-39642"/>
                  <a:pt x="1801147" y="17242"/>
                  <a:pt x="1921179" y="0"/>
                </a:cubicBezTo>
                <a:cubicBezTo>
                  <a:pt x="2041211" y="-17242"/>
                  <a:pt x="2391456" y="26357"/>
                  <a:pt x="2689054" y="0"/>
                </a:cubicBezTo>
                <a:cubicBezTo>
                  <a:pt x="2986653" y="-26357"/>
                  <a:pt x="2905598" y="19120"/>
                  <a:pt x="3036997" y="0"/>
                </a:cubicBezTo>
                <a:cubicBezTo>
                  <a:pt x="3168396" y="-19120"/>
                  <a:pt x="3364675" y="9629"/>
                  <a:pt x="3636898" y="0"/>
                </a:cubicBezTo>
                <a:cubicBezTo>
                  <a:pt x="3909121" y="-9629"/>
                  <a:pt x="3871811" y="36278"/>
                  <a:pt x="3984841" y="0"/>
                </a:cubicBezTo>
                <a:cubicBezTo>
                  <a:pt x="4097871" y="-36278"/>
                  <a:pt x="4355789" y="23085"/>
                  <a:pt x="4584743" y="0"/>
                </a:cubicBezTo>
                <a:cubicBezTo>
                  <a:pt x="4813697" y="-23085"/>
                  <a:pt x="4784189" y="30096"/>
                  <a:pt x="4932686" y="0"/>
                </a:cubicBezTo>
                <a:cubicBezTo>
                  <a:pt x="5081183" y="-30096"/>
                  <a:pt x="5425162" y="13284"/>
                  <a:pt x="5616574" y="0"/>
                </a:cubicBezTo>
                <a:cubicBezTo>
                  <a:pt x="5807986" y="-13284"/>
                  <a:pt x="5909789" y="40895"/>
                  <a:pt x="6048503" y="0"/>
                </a:cubicBezTo>
                <a:cubicBezTo>
                  <a:pt x="6187217" y="-40895"/>
                  <a:pt x="6370737" y="5711"/>
                  <a:pt x="6648404" y="0"/>
                </a:cubicBezTo>
                <a:cubicBezTo>
                  <a:pt x="6926071" y="-5711"/>
                  <a:pt x="7068089" y="91585"/>
                  <a:pt x="7416279" y="0"/>
                </a:cubicBezTo>
                <a:cubicBezTo>
                  <a:pt x="7764470" y="-91585"/>
                  <a:pt x="7760578" y="42284"/>
                  <a:pt x="7848208" y="0"/>
                </a:cubicBezTo>
                <a:cubicBezTo>
                  <a:pt x="7935838" y="-42284"/>
                  <a:pt x="8304805" y="21513"/>
                  <a:pt x="8688070" y="0"/>
                </a:cubicBezTo>
                <a:cubicBezTo>
                  <a:pt x="8881892" y="11398"/>
                  <a:pt x="8963254" y="136296"/>
                  <a:pt x="8977517" y="289447"/>
                </a:cubicBezTo>
                <a:cubicBezTo>
                  <a:pt x="9013470" y="449560"/>
                  <a:pt x="8963609" y="588442"/>
                  <a:pt x="8977517" y="868323"/>
                </a:cubicBezTo>
                <a:cubicBezTo>
                  <a:pt x="8991425" y="1148204"/>
                  <a:pt x="8918377" y="1298445"/>
                  <a:pt x="8977517" y="1447199"/>
                </a:cubicBezTo>
                <a:cubicBezTo>
                  <a:pt x="8972085" y="1621977"/>
                  <a:pt x="8825817" y="1707463"/>
                  <a:pt x="8688070" y="1736646"/>
                </a:cubicBezTo>
                <a:cubicBezTo>
                  <a:pt x="8550740" y="1792060"/>
                  <a:pt x="8290705" y="1719201"/>
                  <a:pt x="8088168" y="1736646"/>
                </a:cubicBezTo>
                <a:cubicBezTo>
                  <a:pt x="7885631" y="1754091"/>
                  <a:pt x="7658560" y="1705443"/>
                  <a:pt x="7488267" y="1736646"/>
                </a:cubicBezTo>
                <a:cubicBezTo>
                  <a:pt x="7317974" y="1767849"/>
                  <a:pt x="7214635" y="1699981"/>
                  <a:pt x="7056338" y="1736646"/>
                </a:cubicBezTo>
                <a:cubicBezTo>
                  <a:pt x="6898041" y="1773311"/>
                  <a:pt x="6844868" y="1708595"/>
                  <a:pt x="6708395" y="1736646"/>
                </a:cubicBezTo>
                <a:cubicBezTo>
                  <a:pt x="6571922" y="1764697"/>
                  <a:pt x="6384047" y="1682888"/>
                  <a:pt x="6108493" y="1736646"/>
                </a:cubicBezTo>
                <a:cubicBezTo>
                  <a:pt x="5832939" y="1790404"/>
                  <a:pt x="5505356" y="1691835"/>
                  <a:pt x="5340619" y="1736646"/>
                </a:cubicBezTo>
                <a:cubicBezTo>
                  <a:pt x="5175882" y="1781457"/>
                  <a:pt x="5003914" y="1717390"/>
                  <a:pt x="4908690" y="1736646"/>
                </a:cubicBezTo>
                <a:cubicBezTo>
                  <a:pt x="4813466" y="1755902"/>
                  <a:pt x="4610842" y="1697811"/>
                  <a:pt x="4476760" y="1736646"/>
                </a:cubicBezTo>
                <a:cubicBezTo>
                  <a:pt x="4342678" y="1775481"/>
                  <a:pt x="4026079" y="1710681"/>
                  <a:pt x="3876859" y="1736646"/>
                </a:cubicBezTo>
                <a:cubicBezTo>
                  <a:pt x="3727639" y="1762611"/>
                  <a:pt x="3581470" y="1723722"/>
                  <a:pt x="3360943" y="1736646"/>
                </a:cubicBezTo>
                <a:cubicBezTo>
                  <a:pt x="3140416" y="1749570"/>
                  <a:pt x="2800633" y="1720834"/>
                  <a:pt x="2593069" y="1736646"/>
                </a:cubicBezTo>
                <a:cubicBezTo>
                  <a:pt x="2385505" y="1752458"/>
                  <a:pt x="2134686" y="1693575"/>
                  <a:pt x="1825195" y="1736646"/>
                </a:cubicBezTo>
                <a:cubicBezTo>
                  <a:pt x="1515704" y="1779717"/>
                  <a:pt x="1479838" y="1712927"/>
                  <a:pt x="1393266" y="1736646"/>
                </a:cubicBezTo>
                <a:cubicBezTo>
                  <a:pt x="1306694" y="1760365"/>
                  <a:pt x="1064984" y="1691905"/>
                  <a:pt x="877351" y="1736646"/>
                </a:cubicBezTo>
                <a:cubicBezTo>
                  <a:pt x="689719" y="1781387"/>
                  <a:pt x="455445" y="1686904"/>
                  <a:pt x="289447" y="1736646"/>
                </a:cubicBezTo>
                <a:cubicBezTo>
                  <a:pt x="127610" y="1746175"/>
                  <a:pt x="4600" y="1587030"/>
                  <a:pt x="0" y="1447199"/>
                </a:cubicBezTo>
                <a:cubicBezTo>
                  <a:pt x="-18121" y="1204085"/>
                  <a:pt x="26588" y="1062736"/>
                  <a:pt x="0" y="845168"/>
                </a:cubicBezTo>
                <a:cubicBezTo>
                  <a:pt x="-26588" y="627600"/>
                  <a:pt x="33120" y="428533"/>
                  <a:pt x="0" y="289447"/>
                </a:cubicBezTo>
                <a:close/>
              </a:path>
            </a:pathLst>
          </a:custGeom>
          <a:solidFill>
            <a:schemeClr val="bg1"/>
          </a:solidFill>
          <a:ln w="38100">
            <a:solidFill>
              <a:srgbClr val="2AAC42"/>
            </a:solidFill>
            <a:prstDash val="solid"/>
          </a:ln>
        </p:spPr>
        <p:txBody>
          <a:bodyPr>
            <a:spAutoFit/>
          </a:bodyPr>
          <a:lstStyle/>
          <a:p>
            <a:pPr marL="514350" indent="-514350" eaLnBrk="1" fontAlgn="auto" hangingPunct="1">
              <a:spcBef>
                <a:spcPts val="0"/>
              </a:spcBef>
              <a:spcAft>
                <a:spcPts val="0"/>
              </a:spcAft>
              <a:buFontTx/>
              <a:buAutoNum type="arabicPeriod"/>
              <a:defRPr/>
            </a:pPr>
            <a:r>
              <a:rPr lang="en-US" sz="2400">
                <a:solidFill>
                  <a:srgbClr val="FF0000"/>
                </a:solidFill>
                <a:latin typeface="Nunito Black" pitchFamily="2" charset="0"/>
              </a:rPr>
              <a:t>Tìm hiểu một số biểu hiện của việc quan tâm hàng xóm láng giềng.</a:t>
            </a:r>
          </a:p>
          <a:p>
            <a:pPr eaLnBrk="1" fontAlgn="auto" hangingPunct="1">
              <a:spcBef>
                <a:spcPts val="0"/>
              </a:spcBef>
              <a:spcAft>
                <a:spcPts val="0"/>
              </a:spcAft>
              <a:defRPr/>
            </a:pPr>
            <a:r>
              <a:rPr lang="en-US" sz="2400">
                <a:solidFill>
                  <a:srgbClr val="00B0F0"/>
                </a:solidFill>
                <a:latin typeface="Nunito Black" pitchFamily="2" charset="0"/>
              </a:rPr>
              <a:t>- Em còn biết những việc làm nào khác thể hiện sự quan tâm hàng xóm láng giềng?</a:t>
            </a:r>
          </a:p>
        </p:txBody>
      </p:sp>
      <p:pic>
        <p:nvPicPr>
          <p:cNvPr id="13318" name="Picture 17">
            <a:extLst>
              <a:ext uri="{FF2B5EF4-FFF2-40B4-BE49-F238E27FC236}">
                <a16:creationId xmlns:a16="http://schemas.microsoft.com/office/drawing/2014/main" id="{DE1DE544-82E3-5D24-7AC4-D1F08D3C9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0"/>
            <a:ext cx="22621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A16A9A3-C683-311B-1241-931A15F73E80}"/>
              </a:ext>
            </a:extLst>
          </p:cNvPr>
          <p:cNvSpPr>
            <a:spLocks noChangeArrowheads="1"/>
          </p:cNvSpPr>
          <p:nvPr/>
        </p:nvSpPr>
        <p:spPr bwMode="auto">
          <a:xfrm>
            <a:off x="7159749" y="3014821"/>
            <a:ext cx="3660651" cy="1374458"/>
          </a:xfrm>
          <a:prstGeom prst="roundRect">
            <a:avLst>
              <a:gd name="adj" fmla="val 22593"/>
            </a:avLst>
          </a:prstGeom>
          <a:solidFill>
            <a:srgbClr val="FFFFCC"/>
          </a:solidFill>
          <a:ln w="38100">
            <a:solidFill>
              <a:srgbClr val="00B050"/>
            </a:solidFill>
            <a:prstDash val="sysDash"/>
            <a:round/>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600" dirty="0" err="1">
                <a:solidFill>
                  <a:srgbClr val="7030A0"/>
                </a:solidFill>
                <a:latin typeface="Nunito Black" pitchFamily="2" charset="0"/>
              </a:rPr>
              <a:t>Chào</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hỏi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khi</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gặp</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hàng</a:t>
            </a:r>
            <a:r>
              <a:rPr lang="en-US" altLang="en-US" sz="3600" dirty="0">
                <a:solidFill>
                  <a:srgbClr val="7030A0"/>
                </a:solidFill>
                <a:latin typeface="Nunito Black" pitchFamily="2" charset="0"/>
              </a:rPr>
              <a:t> </a:t>
            </a:r>
            <a:r>
              <a:rPr lang="en-US" altLang="en-US" sz="3600" dirty="0" err="1">
                <a:solidFill>
                  <a:srgbClr val="7030A0"/>
                </a:solidFill>
                <a:latin typeface="Nunito Black" pitchFamily="2" charset="0"/>
              </a:rPr>
              <a:t>xóm</a:t>
            </a:r>
            <a:r>
              <a:rPr lang="en-US" altLang="en-US" sz="3600" dirty="0">
                <a:solidFill>
                  <a:srgbClr val="7030A0"/>
                </a:solidFill>
                <a:latin typeface="Nunito Black" pitchFamily="2" charset="0"/>
              </a:rPr>
              <a:t>.</a:t>
            </a:r>
          </a:p>
        </p:txBody>
      </p:sp>
      <p:sp>
        <p:nvSpPr>
          <p:cNvPr id="8" name="Speech Bubble: Oval 7">
            <a:extLst>
              <a:ext uri="{FF2B5EF4-FFF2-40B4-BE49-F238E27FC236}">
                <a16:creationId xmlns:a16="http://schemas.microsoft.com/office/drawing/2014/main" id="{646D6026-EE0F-A18F-0850-89982D3BCAB0}"/>
              </a:ext>
            </a:extLst>
          </p:cNvPr>
          <p:cNvSpPr/>
          <p:nvPr/>
        </p:nvSpPr>
        <p:spPr>
          <a:xfrm>
            <a:off x="446088" y="2646363"/>
            <a:ext cx="2630487" cy="1055687"/>
          </a:xfrm>
          <a:prstGeom prst="wedgeEllipseCallout">
            <a:avLst>
              <a:gd name="adj1" fmla="val 54167"/>
              <a:gd name="adj2" fmla="val 62500"/>
            </a:avLst>
          </a:prstGeom>
          <a:solidFill>
            <a:srgbClr val="FF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err="1">
                <a:solidFill>
                  <a:srgbClr val="7030A0"/>
                </a:solidFill>
                <a:latin typeface="Nunito Black" pitchFamily="2" charset="0"/>
              </a:rPr>
              <a:t>Cháu</a:t>
            </a:r>
            <a:r>
              <a:rPr lang="en-US" sz="2400" dirty="0">
                <a:solidFill>
                  <a:srgbClr val="7030A0"/>
                </a:solidFill>
                <a:latin typeface="Nunito Black" pitchFamily="2" charset="0"/>
              </a:rPr>
              <a:t> </a:t>
            </a:r>
            <a:r>
              <a:rPr lang="en-US" sz="2400" dirty="0" err="1">
                <a:solidFill>
                  <a:srgbClr val="7030A0"/>
                </a:solidFill>
                <a:latin typeface="Nunito Black" pitchFamily="2" charset="0"/>
              </a:rPr>
              <a:t>chào</a:t>
            </a:r>
            <a:r>
              <a:rPr lang="en-US" sz="2400" dirty="0">
                <a:solidFill>
                  <a:srgbClr val="7030A0"/>
                </a:solidFill>
                <a:latin typeface="Nunito Black" pitchFamily="2" charset="0"/>
              </a:rPr>
              <a:t> </a:t>
            </a:r>
            <a:r>
              <a:rPr lang="en-US" sz="2400" dirty="0" err="1">
                <a:solidFill>
                  <a:srgbClr val="7030A0"/>
                </a:solidFill>
                <a:latin typeface="Nunito Black" pitchFamily="2" charset="0"/>
              </a:rPr>
              <a:t>ông</a:t>
            </a:r>
            <a:r>
              <a:rPr lang="en-US" sz="2400" dirty="0">
                <a:solidFill>
                  <a:srgbClr val="7030A0"/>
                </a:solidFill>
                <a:latin typeface="Nunito Black" pitchFamily="2" charset="0"/>
              </a:rPr>
              <a:t> Nam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1721</Words>
  <Application>Microsoft Office PowerPoint</Application>
  <PresentationFormat>Widescreen</PresentationFormat>
  <Paragraphs>128</Paragraphs>
  <Slides>37</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等线</vt:lpstr>
      <vt:lpstr>맑은 고딕</vt:lpstr>
      <vt:lpstr>Arial</vt:lpstr>
      <vt:lpstr>Calibri</vt:lpstr>
      <vt:lpstr>Calibri Light</vt:lpstr>
      <vt:lpstr>Microsoft YaHei</vt:lpstr>
      <vt:lpstr>Nunito Black</vt:lpstr>
      <vt:lpstr>Open Sans</vt:lpstr>
      <vt:lpstr>Sigmar One</vt:lpstr>
      <vt:lpstr>SimSun</vt:lpstr>
      <vt:lpstr>Times New Roman</vt:lpstr>
      <vt:lpstr>汉仪跳跳体简</vt:lpstr>
      <vt:lpstr>Office Theme</vt:lpstr>
      <vt:lpstr>1_Office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Admin</cp:lastModifiedBy>
  <cp:revision>23</cp:revision>
  <dcterms:created xsi:type="dcterms:W3CDTF">2022-07-16T09:26:34Z</dcterms:created>
  <dcterms:modified xsi:type="dcterms:W3CDTF">2025-02-19T01:05:23Z</dcterms:modified>
</cp:coreProperties>
</file>