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778" r:id="rId3"/>
  </p:sldMasterIdLst>
  <p:notesMasterIdLst>
    <p:notesMasterId r:id="rId24"/>
  </p:notesMasterIdLst>
  <p:sldIdLst>
    <p:sldId id="307" r:id="rId4"/>
    <p:sldId id="331" r:id="rId5"/>
    <p:sldId id="308" r:id="rId6"/>
    <p:sldId id="309" r:id="rId7"/>
    <p:sldId id="258" r:id="rId8"/>
    <p:sldId id="310" r:id="rId9"/>
    <p:sldId id="316" r:id="rId10"/>
    <p:sldId id="319" r:id="rId11"/>
    <p:sldId id="311" r:id="rId12"/>
    <p:sldId id="318" r:id="rId13"/>
    <p:sldId id="320" r:id="rId14"/>
    <p:sldId id="324" r:id="rId15"/>
    <p:sldId id="313" r:id="rId16"/>
    <p:sldId id="314" r:id="rId17"/>
    <p:sldId id="321" r:id="rId18"/>
    <p:sldId id="325" r:id="rId19"/>
    <p:sldId id="315" r:id="rId20"/>
    <p:sldId id="322" r:id="rId21"/>
    <p:sldId id="323" r:id="rId22"/>
    <p:sldId id="281" r:id="rId23"/>
  </p:sldIdLst>
  <p:sldSz cx="12192000" cy="6858000"/>
  <p:notesSz cx="6858000" cy="9144000"/>
  <p:embeddedFontLst>
    <p:embeddedFont>
      <p:font typeface="Nunito" panose="020B0604020202020204" charset="0"/>
      <p:regular r:id="rId25"/>
      <p:bold r:id="rId26"/>
      <p:italic r:id="rId27"/>
      <p:boldItalic r:id="rId28"/>
    </p:embeddedFont>
    <p:embeddedFont>
      <p:font typeface="Gluten"/>
      <p:regular r:id="rId29"/>
      <p:bold r:id="rId30"/>
    </p:embeddedFont>
    <p:embeddedFont>
      <p:font typeface="SimSun" panose="02010600030101010101" pitchFamily="2" charset="-122"/>
      <p:regular r:id="rId31"/>
    </p:embeddedFont>
    <p:embeddedFont>
      <p:font typeface="微软雅黑" panose="020B0503020204020204" pitchFamily="34" charset="-122"/>
      <p:regular r:id="rId32"/>
      <p:bold r:id="rId33"/>
    </p:embeddedFont>
    <p:embeddedFont>
      <p:font typeface="Calibri" panose="020F0502020204030204" pitchFamily="34" charset="0"/>
      <p:regular r:id="rId34"/>
      <p:bold r:id="rId35"/>
      <p:italic r:id="rId36"/>
      <p:boldItalic r:id="rId37"/>
    </p:embeddedFont>
    <p:embeddedFont>
      <p:font typeface="Calibri Light" panose="020F0302020204030204" pitchFamily="34" charset="0"/>
      <p:regular r:id="rId38"/>
      <p:italic r:id="rId39"/>
    </p:embeddedFont>
    <p:embeddedFont>
      <p:font typeface="等线" panose="020B0604020202020204" charset="-122"/>
      <p:regular r:id="rId40"/>
    </p:embeddedFont>
    <p:embeddedFont>
      <p:font typeface="Nunito Black" panose="020B0604020202020204" charset="0"/>
      <p:bold r:id="rId41"/>
      <p:boldItalic r:id="rId42"/>
    </p:embeddedFont>
  </p:embeddedFontLst>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43C0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3" autoAdjust="0"/>
    <p:restoredTop sz="94660"/>
  </p:normalViewPr>
  <p:slideViewPr>
    <p:cSldViewPr snapToGrid="0">
      <p:cViewPr varScale="1">
        <p:scale>
          <a:sx n="46" d="100"/>
          <a:sy n="46" d="100"/>
        </p:scale>
        <p:origin x="27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2.fntdata"/><Relationship Id="rId39" Type="http://schemas.openxmlformats.org/officeDocument/2006/relationships/font" Target="fonts/font15.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font" Target="fonts/font10.fntdata"/><Relationship Id="rId42" Type="http://schemas.openxmlformats.org/officeDocument/2006/relationships/font" Target="fonts/font18.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5.fntdata"/><Relationship Id="rId41"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7.fntdata"/><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72D0DCB-CC31-7838-2091-601EDAE7634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881CB158-83D3-F58F-FB05-0DE8BFC3E28B}"/>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66C7E867-3F1F-452A-80D1-ADF78EE79518}" type="datetimeFigureOut">
              <a:rPr lang="en-US"/>
              <a:pPr>
                <a:defRPr/>
              </a:pPr>
              <a:t>19/2/2025</a:t>
            </a:fld>
            <a:endParaRPr lang="en-US"/>
          </a:p>
        </p:txBody>
      </p:sp>
      <p:sp>
        <p:nvSpPr>
          <p:cNvPr id="4" name="Slide Image Placeholder 3">
            <a:extLst>
              <a:ext uri="{FF2B5EF4-FFF2-40B4-BE49-F238E27FC236}">
                <a16:creationId xmlns:a16="http://schemas.microsoft.com/office/drawing/2014/main" id="{60711B3F-3B8C-F4D0-5869-CF8382131107}"/>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25E52820-5114-C53A-5F52-18A211D5993D}"/>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3DBE6054-1C87-BB29-A60D-675397F019E7}"/>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43209D74-F5F8-526A-8D2D-559D6CA12916}"/>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3F07342E-5304-4B50-8774-6A02CB365210}"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
            <a:extLst>
              <a:ext uri="{FF2B5EF4-FFF2-40B4-BE49-F238E27FC236}">
                <a16:creationId xmlns:a16="http://schemas.microsoft.com/office/drawing/2014/main" id="{AFE8AA15-527C-37CB-EA20-7B3F1E652C8A}"/>
              </a:ext>
            </a:extLst>
          </p:cNvPr>
          <p:cNvSpPr>
            <a:spLocks noGrp="1" noRot="1" noChangeAspect="1" noChangeArrowheads="1" noTextEdit="1"/>
          </p:cNvSpPr>
          <p:nvPr>
            <p:ph type="sldImg"/>
          </p:nvPr>
        </p:nvSpPr>
        <p:spPr bwMode="auto">
          <a:xfrm>
            <a:off x="481013" y="1279525"/>
            <a:ext cx="6140450" cy="3454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备注占位符 2">
            <a:extLst>
              <a:ext uri="{FF2B5EF4-FFF2-40B4-BE49-F238E27FC236}">
                <a16:creationId xmlns:a16="http://schemas.microsoft.com/office/drawing/2014/main" id="{B9AB8A55-4DD2-E0F0-AE4C-B19F3E5F9ED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8436" name="灯片编号占位符 3">
            <a:extLst>
              <a:ext uri="{FF2B5EF4-FFF2-40B4-BE49-F238E27FC236}">
                <a16:creationId xmlns:a16="http://schemas.microsoft.com/office/drawing/2014/main" id="{DD677682-9612-A120-B453-00DB4C43923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BFBA367-158E-4EE8-B0AF-BF188EECD37C}" type="slidenum">
              <a:rPr lang="zh-CN" altLang="en-US" smtClean="0"/>
              <a:pPr fontAlgn="base">
                <a:spcBef>
                  <a:spcPct val="0"/>
                </a:spcBef>
                <a:spcAft>
                  <a:spcPct val="0"/>
                </a:spcAft>
              </a:pPr>
              <a:t>3</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a:extLst>
              <a:ext uri="{FF2B5EF4-FFF2-40B4-BE49-F238E27FC236}">
                <a16:creationId xmlns:a16="http://schemas.microsoft.com/office/drawing/2014/main" id="{11CA631A-8203-B68E-72E9-8FF28591CCD8}"/>
              </a:ext>
            </a:extLst>
          </p:cNvPr>
          <p:cNvSpPr>
            <a:spLocks noGrp="1" noRot="1" noChangeAspect="1" noChangeArrowheads="1" noTextEdit="1"/>
          </p:cNvSpPr>
          <p:nvPr>
            <p:ph type="sldImg"/>
          </p:nvPr>
        </p:nvSpPr>
        <p:spPr bwMode="auto">
          <a:xfrm>
            <a:off x="481013" y="1279525"/>
            <a:ext cx="6140450" cy="3454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备注占位符 2">
            <a:extLst>
              <a:ext uri="{FF2B5EF4-FFF2-40B4-BE49-F238E27FC236}">
                <a16:creationId xmlns:a16="http://schemas.microsoft.com/office/drawing/2014/main" id="{4433BB22-7D4C-5381-5440-2C6EBE30554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37892" name="灯片编号占位符 3">
            <a:extLst>
              <a:ext uri="{FF2B5EF4-FFF2-40B4-BE49-F238E27FC236}">
                <a16:creationId xmlns:a16="http://schemas.microsoft.com/office/drawing/2014/main" id="{B63A0005-4DC5-AAD7-0956-E8C228CB626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B21A8BB-8188-4D36-B2CA-327B595B8B48}" type="slidenum">
              <a:rPr lang="zh-CN" altLang="en-US" smtClean="0"/>
              <a:pPr fontAlgn="base">
                <a:spcBef>
                  <a:spcPct val="0"/>
                </a:spcBef>
                <a:spcAft>
                  <a:spcPct val="0"/>
                </a:spcAft>
              </a:pPr>
              <a:t>13</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幻灯片图像占位符 1">
            <a:extLst>
              <a:ext uri="{FF2B5EF4-FFF2-40B4-BE49-F238E27FC236}">
                <a16:creationId xmlns:a16="http://schemas.microsoft.com/office/drawing/2014/main" id="{EEC713CD-E4A7-92B9-E6EB-BC43CC5C9FF1}"/>
              </a:ext>
            </a:extLst>
          </p:cNvPr>
          <p:cNvSpPr>
            <a:spLocks noGrp="1" noRot="1" noChangeAspect="1" noChangeArrowheads="1" noTextEdit="1"/>
          </p:cNvSpPr>
          <p:nvPr>
            <p:ph type="sldImg"/>
          </p:nvPr>
        </p:nvSpPr>
        <p:spPr bwMode="auto">
          <a:xfrm>
            <a:off x="481013" y="1279525"/>
            <a:ext cx="6140450" cy="3454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备注占位符 2">
            <a:extLst>
              <a:ext uri="{FF2B5EF4-FFF2-40B4-BE49-F238E27FC236}">
                <a16:creationId xmlns:a16="http://schemas.microsoft.com/office/drawing/2014/main" id="{5CC51D95-7E67-3E72-1173-065859527BD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39940" name="灯片编号占位符 3">
            <a:extLst>
              <a:ext uri="{FF2B5EF4-FFF2-40B4-BE49-F238E27FC236}">
                <a16:creationId xmlns:a16="http://schemas.microsoft.com/office/drawing/2014/main" id="{6A386F01-0936-DA60-13EF-13FB091A6A5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EC49BCE-0AD5-45FF-903E-D0212F305600}" type="slidenum">
              <a:rPr lang="zh-CN" altLang="en-US" smtClean="0"/>
              <a:pPr fontAlgn="base">
                <a:spcBef>
                  <a:spcPct val="0"/>
                </a:spcBef>
                <a:spcAft>
                  <a:spcPct val="0"/>
                </a:spcAft>
              </a:pPr>
              <a:t>14</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幻灯片图像占位符 1">
            <a:extLst>
              <a:ext uri="{FF2B5EF4-FFF2-40B4-BE49-F238E27FC236}">
                <a16:creationId xmlns:a16="http://schemas.microsoft.com/office/drawing/2014/main" id="{CAA5917D-405C-6D9D-ADDD-35D85F9866D3}"/>
              </a:ext>
            </a:extLst>
          </p:cNvPr>
          <p:cNvSpPr>
            <a:spLocks noGrp="1" noRot="1" noChangeAspect="1" noChangeArrowheads="1" noTextEdit="1"/>
          </p:cNvSpPr>
          <p:nvPr>
            <p:ph type="sldImg"/>
          </p:nvPr>
        </p:nvSpPr>
        <p:spPr bwMode="auto">
          <a:xfrm>
            <a:off x="481013" y="1279525"/>
            <a:ext cx="6140450" cy="3454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备注占位符 2">
            <a:extLst>
              <a:ext uri="{FF2B5EF4-FFF2-40B4-BE49-F238E27FC236}">
                <a16:creationId xmlns:a16="http://schemas.microsoft.com/office/drawing/2014/main" id="{6715AEC5-65BA-93BA-9C13-E90C8E27A10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41988" name="灯片编号占位符 3">
            <a:extLst>
              <a:ext uri="{FF2B5EF4-FFF2-40B4-BE49-F238E27FC236}">
                <a16:creationId xmlns:a16="http://schemas.microsoft.com/office/drawing/2014/main" id="{77CB1AA8-D3D7-5DE5-DF75-52100B40D70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3EB6633-8035-48B1-B376-FAC593C33C4F}" type="slidenum">
              <a:rPr lang="zh-CN" altLang="en-US" smtClean="0"/>
              <a:pPr fontAlgn="base">
                <a:spcBef>
                  <a:spcPct val="0"/>
                </a:spcBef>
                <a:spcAft>
                  <a:spcPct val="0"/>
                </a:spcAft>
              </a:pPr>
              <a:t>15</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幻灯片图像占位符 1">
            <a:extLst>
              <a:ext uri="{FF2B5EF4-FFF2-40B4-BE49-F238E27FC236}">
                <a16:creationId xmlns:a16="http://schemas.microsoft.com/office/drawing/2014/main" id="{F5F4AD63-0804-4C6E-60B9-61CBAD990C0C}"/>
              </a:ext>
            </a:extLst>
          </p:cNvPr>
          <p:cNvSpPr>
            <a:spLocks noGrp="1" noRot="1" noChangeAspect="1" noChangeArrowheads="1" noTextEdit="1"/>
          </p:cNvSpPr>
          <p:nvPr>
            <p:ph type="sldImg"/>
          </p:nvPr>
        </p:nvSpPr>
        <p:spPr bwMode="auto">
          <a:xfrm>
            <a:off x="481013" y="1279525"/>
            <a:ext cx="6140450" cy="3454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备注占位符 2">
            <a:extLst>
              <a:ext uri="{FF2B5EF4-FFF2-40B4-BE49-F238E27FC236}">
                <a16:creationId xmlns:a16="http://schemas.microsoft.com/office/drawing/2014/main" id="{41A2212E-5966-2707-255A-B0203048349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44036" name="灯片编号占位符 3">
            <a:extLst>
              <a:ext uri="{FF2B5EF4-FFF2-40B4-BE49-F238E27FC236}">
                <a16:creationId xmlns:a16="http://schemas.microsoft.com/office/drawing/2014/main" id="{C7ABEE5F-6DD3-FF48-72C0-3297AD57AD3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A300905-E6D0-4204-B1C1-04FEF3D155A0}" type="slidenum">
              <a:rPr lang="zh-CN" altLang="en-US" smtClean="0"/>
              <a:pPr fontAlgn="base">
                <a:spcBef>
                  <a:spcPct val="0"/>
                </a:spcBef>
                <a:spcAft>
                  <a:spcPct val="0"/>
                </a:spcAft>
              </a:pPr>
              <a:t>16</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幻灯片图像占位符 1">
            <a:extLst>
              <a:ext uri="{FF2B5EF4-FFF2-40B4-BE49-F238E27FC236}">
                <a16:creationId xmlns:a16="http://schemas.microsoft.com/office/drawing/2014/main" id="{FB659DAE-3A6E-428F-1874-3360C2369141}"/>
              </a:ext>
            </a:extLst>
          </p:cNvPr>
          <p:cNvSpPr>
            <a:spLocks noGrp="1" noRot="1" noChangeAspect="1" noChangeArrowheads="1" noTextEdit="1"/>
          </p:cNvSpPr>
          <p:nvPr>
            <p:ph type="sldImg"/>
          </p:nvPr>
        </p:nvSpPr>
        <p:spPr bwMode="auto">
          <a:xfrm>
            <a:off x="481013" y="1279525"/>
            <a:ext cx="6140450" cy="3454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备注占位符 2">
            <a:extLst>
              <a:ext uri="{FF2B5EF4-FFF2-40B4-BE49-F238E27FC236}">
                <a16:creationId xmlns:a16="http://schemas.microsoft.com/office/drawing/2014/main" id="{BC1F6B0F-9E6E-25AF-FF68-686AB2EE69D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46084" name="灯片编号占位符 3">
            <a:extLst>
              <a:ext uri="{FF2B5EF4-FFF2-40B4-BE49-F238E27FC236}">
                <a16:creationId xmlns:a16="http://schemas.microsoft.com/office/drawing/2014/main" id="{049FBA61-82CA-AF2E-6162-B1E567CF507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E141E80-9E26-4A5B-8BF7-6F952A8911AB}" type="slidenum">
              <a:rPr lang="zh-CN" altLang="en-US" smtClean="0"/>
              <a:pPr fontAlgn="base">
                <a:spcBef>
                  <a:spcPct val="0"/>
                </a:spcBef>
                <a:spcAft>
                  <a:spcPct val="0"/>
                </a:spcAft>
              </a:pPr>
              <a:t>17</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幻灯片图像占位符 1">
            <a:extLst>
              <a:ext uri="{FF2B5EF4-FFF2-40B4-BE49-F238E27FC236}">
                <a16:creationId xmlns:a16="http://schemas.microsoft.com/office/drawing/2014/main" id="{159CF5F5-D65F-B416-5263-41F930744EA2}"/>
              </a:ext>
            </a:extLst>
          </p:cNvPr>
          <p:cNvSpPr>
            <a:spLocks noGrp="1" noRot="1" noChangeAspect="1" noChangeArrowheads="1" noTextEdit="1"/>
          </p:cNvSpPr>
          <p:nvPr>
            <p:ph type="sldImg"/>
          </p:nvPr>
        </p:nvSpPr>
        <p:spPr bwMode="auto">
          <a:xfrm>
            <a:off x="481013" y="1279525"/>
            <a:ext cx="6140450" cy="3454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备注占位符 2">
            <a:extLst>
              <a:ext uri="{FF2B5EF4-FFF2-40B4-BE49-F238E27FC236}">
                <a16:creationId xmlns:a16="http://schemas.microsoft.com/office/drawing/2014/main" id="{01BEF298-2D09-0604-90E4-EABC5005E76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48132" name="灯片编号占位符 3">
            <a:extLst>
              <a:ext uri="{FF2B5EF4-FFF2-40B4-BE49-F238E27FC236}">
                <a16:creationId xmlns:a16="http://schemas.microsoft.com/office/drawing/2014/main" id="{D71D6E3C-56D0-924B-1908-1601E487B08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0B1F8F0-691A-4DD9-BD5C-669016D6C6C8}" type="slidenum">
              <a:rPr lang="zh-CN" altLang="en-US" smtClean="0"/>
              <a:pPr fontAlgn="base">
                <a:spcBef>
                  <a:spcPct val="0"/>
                </a:spcBef>
                <a:spcAft>
                  <a:spcPct val="0"/>
                </a:spcAft>
              </a:pPr>
              <a:t>18</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1">
            <a:extLst>
              <a:ext uri="{FF2B5EF4-FFF2-40B4-BE49-F238E27FC236}">
                <a16:creationId xmlns:a16="http://schemas.microsoft.com/office/drawing/2014/main" id="{2DC71E98-F23D-63C5-0AF8-12ED7AC299EF}"/>
              </a:ext>
            </a:extLst>
          </p:cNvPr>
          <p:cNvSpPr>
            <a:spLocks noGrp="1" noRot="1" noChangeAspect="1" noChangeArrowheads="1" noTextEdit="1"/>
          </p:cNvSpPr>
          <p:nvPr>
            <p:ph type="sldImg"/>
          </p:nvPr>
        </p:nvSpPr>
        <p:spPr bwMode="auto">
          <a:xfrm>
            <a:off x="481013" y="1279525"/>
            <a:ext cx="6140450" cy="3454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备注占位符 2">
            <a:extLst>
              <a:ext uri="{FF2B5EF4-FFF2-40B4-BE49-F238E27FC236}">
                <a16:creationId xmlns:a16="http://schemas.microsoft.com/office/drawing/2014/main" id="{AD0B5D92-F0A8-C065-4647-F587BA9B83D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50180" name="灯片编号占位符 3">
            <a:extLst>
              <a:ext uri="{FF2B5EF4-FFF2-40B4-BE49-F238E27FC236}">
                <a16:creationId xmlns:a16="http://schemas.microsoft.com/office/drawing/2014/main" id="{BD6E664F-AF67-85B9-8A92-E4A22FC979C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2EE5451-643A-4C95-A6CA-4B1FD96B617A}" type="slidenum">
              <a:rPr lang="zh-CN" altLang="en-US" smtClean="0"/>
              <a:pPr fontAlgn="base">
                <a:spcBef>
                  <a:spcPct val="0"/>
                </a:spcBef>
                <a:spcAft>
                  <a:spcPct val="0"/>
                </a:spcAft>
              </a:pPr>
              <a:t>19</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a:extLst>
              <a:ext uri="{FF2B5EF4-FFF2-40B4-BE49-F238E27FC236}">
                <a16:creationId xmlns:a16="http://schemas.microsoft.com/office/drawing/2014/main" id="{FD569258-B2BF-214B-8ABC-55D6F01A7455}"/>
              </a:ext>
            </a:extLst>
          </p:cNvPr>
          <p:cNvSpPr>
            <a:spLocks noGrp="1" noRot="1" noChangeAspect="1" noChangeArrowheads="1" noTextEdit="1"/>
          </p:cNvSpPr>
          <p:nvPr>
            <p:ph type="sldImg"/>
          </p:nvPr>
        </p:nvSpPr>
        <p:spPr bwMode="auto">
          <a:xfrm>
            <a:off x="481013" y="1279525"/>
            <a:ext cx="6140450" cy="3454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备注占位符 2">
            <a:extLst>
              <a:ext uri="{FF2B5EF4-FFF2-40B4-BE49-F238E27FC236}">
                <a16:creationId xmlns:a16="http://schemas.microsoft.com/office/drawing/2014/main" id="{0D24F6C8-3EC5-D275-2D7C-B818A00235B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52228" name="灯片编号占位符 3">
            <a:extLst>
              <a:ext uri="{FF2B5EF4-FFF2-40B4-BE49-F238E27FC236}">
                <a16:creationId xmlns:a16="http://schemas.microsoft.com/office/drawing/2014/main" id="{47B3B030-FF9A-F0E8-FC86-D38CAA7D135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CE0496B-3ED2-419E-A7C0-4F6457BE8FE4}" type="slidenum">
              <a:rPr lang="zh-CN" altLang="en-US" smtClean="0"/>
              <a:pPr fontAlgn="base">
                <a:spcBef>
                  <a:spcPct val="0"/>
                </a:spcBef>
                <a:spcAft>
                  <a:spcPct val="0"/>
                </a:spcAft>
              </a:pPr>
              <a:t>20</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幻灯片图像占位符 1">
            <a:extLst>
              <a:ext uri="{FF2B5EF4-FFF2-40B4-BE49-F238E27FC236}">
                <a16:creationId xmlns:a16="http://schemas.microsoft.com/office/drawing/2014/main" id="{5A1AFF70-2FB2-6AB2-9BC5-59D54D814170}"/>
              </a:ext>
            </a:extLst>
          </p:cNvPr>
          <p:cNvSpPr>
            <a:spLocks noGrp="1" noRot="1" noChangeAspect="1" noChangeArrowheads="1" noTextEdit="1"/>
          </p:cNvSpPr>
          <p:nvPr>
            <p:ph type="sldImg"/>
          </p:nvPr>
        </p:nvSpPr>
        <p:spPr bwMode="auto">
          <a:xfrm>
            <a:off x="481013" y="1279525"/>
            <a:ext cx="6140450" cy="3454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备注占位符 2">
            <a:extLst>
              <a:ext uri="{FF2B5EF4-FFF2-40B4-BE49-F238E27FC236}">
                <a16:creationId xmlns:a16="http://schemas.microsoft.com/office/drawing/2014/main" id="{59DDD75C-67F9-5260-3E46-69BE6AC5711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20484" name="灯片编号占位符 3">
            <a:extLst>
              <a:ext uri="{FF2B5EF4-FFF2-40B4-BE49-F238E27FC236}">
                <a16:creationId xmlns:a16="http://schemas.microsoft.com/office/drawing/2014/main" id="{F8FF83AC-565D-4D41-3AA8-66A0BD68AFB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7B026AB-7DB0-4FC0-95A8-9658FA0CE70F}" type="slidenum">
              <a:rPr lang="zh-CN" altLang="en-US" smtClean="0"/>
              <a:pPr fontAlgn="base">
                <a:spcBef>
                  <a:spcPct val="0"/>
                </a:spcBef>
                <a:spcAft>
                  <a:spcPct val="0"/>
                </a:spcAft>
              </a:pPr>
              <a:t>4</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幻灯片图像占位符 1">
            <a:extLst>
              <a:ext uri="{FF2B5EF4-FFF2-40B4-BE49-F238E27FC236}">
                <a16:creationId xmlns:a16="http://schemas.microsoft.com/office/drawing/2014/main" id="{3228D947-BD85-62B4-E06A-228D556B8A86}"/>
              </a:ext>
            </a:extLst>
          </p:cNvPr>
          <p:cNvSpPr>
            <a:spLocks noGrp="1" noRot="1" noChangeAspect="1" noChangeArrowheads="1" noTextEdit="1"/>
          </p:cNvSpPr>
          <p:nvPr>
            <p:ph type="sldImg"/>
          </p:nvPr>
        </p:nvSpPr>
        <p:spPr bwMode="auto">
          <a:xfrm>
            <a:off x="481013" y="1279525"/>
            <a:ext cx="6140450" cy="3454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备注占位符 2">
            <a:extLst>
              <a:ext uri="{FF2B5EF4-FFF2-40B4-BE49-F238E27FC236}">
                <a16:creationId xmlns:a16="http://schemas.microsoft.com/office/drawing/2014/main" id="{BEF5391E-98B9-6C91-F591-F196CA08DC4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22532" name="灯片编号占位符 3">
            <a:extLst>
              <a:ext uri="{FF2B5EF4-FFF2-40B4-BE49-F238E27FC236}">
                <a16:creationId xmlns:a16="http://schemas.microsoft.com/office/drawing/2014/main" id="{DB169C9F-5EFC-2FC5-2EC2-4995A2B0721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4A44163-074F-4651-9881-5932003F8A02}" type="slidenum">
              <a:rPr lang="zh-CN" altLang="en-US" smtClean="0"/>
              <a:pPr fontAlgn="base">
                <a:spcBef>
                  <a:spcPct val="0"/>
                </a:spcBef>
                <a:spcAft>
                  <a:spcPct val="0"/>
                </a:spcAft>
              </a:pPr>
              <a:t>5</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幻灯片图像占位符 1">
            <a:extLst>
              <a:ext uri="{FF2B5EF4-FFF2-40B4-BE49-F238E27FC236}">
                <a16:creationId xmlns:a16="http://schemas.microsoft.com/office/drawing/2014/main" id="{E427C866-D0D8-E57B-8B4C-E56BD6FBD2E6}"/>
              </a:ext>
            </a:extLst>
          </p:cNvPr>
          <p:cNvSpPr>
            <a:spLocks noGrp="1" noRot="1" noChangeAspect="1" noChangeArrowheads="1" noTextEdit="1"/>
          </p:cNvSpPr>
          <p:nvPr>
            <p:ph type="sldImg"/>
          </p:nvPr>
        </p:nvSpPr>
        <p:spPr bwMode="auto">
          <a:xfrm>
            <a:off x="481013" y="1279525"/>
            <a:ext cx="6140450" cy="3454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备注占位符 2">
            <a:extLst>
              <a:ext uri="{FF2B5EF4-FFF2-40B4-BE49-F238E27FC236}">
                <a16:creationId xmlns:a16="http://schemas.microsoft.com/office/drawing/2014/main" id="{014A2C2E-9EEE-E847-4CFE-EBB8D229EA5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24580" name="灯片编号占位符 3">
            <a:extLst>
              <a:ext uri="{FF2B5EF4-FFF2-40B4-BE49-F238E27FC236}">
                <a16:creationId xmlns:a16="http://schemas.microsoft.com/office/drawing/2014/main" id="{868C87FC-C9E6-5BA0-8929-0C0AB87B24C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BEA1F15-4A53-44D6-BD71-5C581E70367C}" type="slidenum">
              <a:rPr lang="zh-CN" altLang="en-US" smtClean="0"/>
              <a:pPr fontAlgn="base">
                <a:spcBef>
                  <a:spcPct val="0"/>
                </a:spcBef>
                <a:spcAft>
                  <a:spcPct val="0"/>
                </a:spcAft>
              </a:pPr>
              <a:t>6</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幻灯片图像占位符 1">
            <a:extLst>
              <a:ext uri="{FF2B5EF4-FFF2-40B4-BE49-F238E27FC236}">
                <a16:creationId xmlns:a16="http://schemas.microsoft.com/office/drawing/2014/main" id="{8406D4C6-5AC1-8957-C54B-772670783CAD}"/>
              </a:ext>
            </a:extLst>
          </p:cNvPr>
          <p:cNvSpPr>
            <a:spLocks noGrp="1" noRot="1" noChangeAspect="1" noChangeArrowheads="1" noTextEdit="1"/>
          </p:cNvSpPr>
          <p:nvPr>
            <p:ph type="sldImg"/>
          </p:nvPr>
        </p:nvSpPr>
        <p:spPr bwMode="auto">
          <a:xfrm>
            <a:off x="481013" y="1279525"/>
            <a:ext cx="6140450" cy="3454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备注占位符 2">
            <a:extLst>
              <a:ext uri="{FF2B5EF4-FFF2-40B4-BE49-F238E27FC236}">
                <a16:creationId xmlns:a16="http://schemas.microsoft.com/office/drawing/2014/main" id="{664452F3-3CD0-B282-639E-092FA01E35A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27652" name="灯片编号占位符 3">
            <a:extLst>
              <a:ext uri="{FF2B5EF4-FFF2-40B4-BE49-F238E27FC236}">
                <a16:creationId xmlns:a16="http://schemas.microsoft.com/office/drawing/2014/main" id="{8E6C3585-48AF-E773-8AC6-7FE75A86899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8BDAAD9-0118-4608-80F5-51443E5B075B}" type="slidenum">
              <a:rPr lang="zh-CN" altLang="en-US" smtClean="0"/>
              <a:pPr fontAlgn="base">
                <a:spcBef>
                  <a:spcPct val="0"/>
                </a:spcBef>
                <a:spcAft>
                  <a:spcPct val="0"/>
                </a:spcAft>
              </a:pPr>
              <a:t>8</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幻灯片图像占位符 1">
            <a:extLst>
              <a:ext uri="{FF2B5EF4-FFF2-40B4-BE49-F238E27FC236}">
                <a16:creationId xmlns:a16="http://schemas.microsoft.com/office/drawing/2014/main" id="{6A9206F2-9C3E-9E65-954C-706C6F3A1C59}"/>
              </a:ext>
            </a:extLst>
          </p:cNvPr>
          <p:cNvSpPr>
            <a:spLocks noGrp="1" noRot="1" noChangeAspect="1" noChangeArrowheads="1" noTextEdit="1"/>
          </p:cNvSpPr>
          <p:nvPr>
            <p:ph type="sldImg"/>
          </p:nvPr>
        </p:nvSpPr>
        <p:spPr bwMode="auto">
          <a:xfrm>
            <a:off x="481013" y="1279525"/>
            <a:ext cx="6140450" cy="3454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备注占位符 2">
            <a:extLst>
              <a:ext uri="{FF2B5EF4-FFF2-40B4-BE49-F238E27FC236}">
                <a16:creationId xmlns:a16="http://schemas.microsoft.com/office/drawing/2014/main" id="{BEC11862-D3EE-ECF3-8CEC-241BE4CD95E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29700" name="灯片编号占位符 3">
            <a:extLst>
              <a:ext uri="{FF2B5EF4-FFF2-40B4-BE49-F238E27FC236}">
                <a16:creationId xmlns:a16="http://schemas.microsoft.com/office/drawing/2014/main" id="{3843EDB8-CF13-42BF-4CE4-C79CF9063D4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412E726-183D-4104-BEB8-E5E1CF7A3C16}" type="slidenum">
              <a:rPr lang="zh-CN" altLang="en-US" smtClean="0"/>
              <a:pPr fontAlgn="base">
                <a:spcBef>
                  <a:spcPct val="0"/>
                </a:spcBef>
                <a:spcAft>
                  <a:spcPct val="0"/>
                </a:spcAft>
              </a:pPr>
              <a:t>9</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a:extLst>
              <a:ext uri="{FF2B5EF4-FFF2-40B4-BE49-F238E27FC236}">
                <a16:creationId xmlns:a16="http://schemas.microsoft.com/office/drawing/2014/main" id="{886B94DE-07CA-FB64-3C66-17B0876A54AA}"/>
              </a:ext>
            </a:extLst>
          </p:cNvPr>
          <p:cNvSpPr>
            <a:spLocks noGrp="1" noRot="1" noChangeAspect="1" noChangeArrowheads="1" noTextEdit="1"/>
          </p:cNvSpPr>
          <p:nvPr>
            <p:ph type="sldImg"/>
          </p:nvPr>
        </p:nvSpPr>
        <p:spPr bwMode="auto">
          <a:xfrm>
            <a:off x="481013" y="1279525"/>
            <a:ext cx="6140450" cy="3454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备注占位符 2">
            <a:extLst>
              <a:ext uri="{FF2B5EF4-FFF2-40B4-BE49-F238E27FC236}">
                <a16:creationId xmlns:a16="http://schemas.microsoft.com/office/drawing/2014/main" id="{5350AA52-CF21-E164-E113-863112F8D9E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31748" name="灯片编号占位符 3">
            <a:extLst>
              <a:ext uri="{FF2B5EF4-FFF2-40B4-BE49-F238E27FC236}">
                <a16:creationId xmlns:a16="http://schemas.microsoft.com/office/drawing/2014/main" id="{10B8ACE1-29FF-ED7E-4AEE-BAFE69A7D71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99C0D59-E801-4BFE-97D0-0E198D6D4A80}" type="slidenum">
              <a:rPr lang="zh-CN" altLang="en-US" smtClean="0"/>
              <a:pPr fontAlgn="base">
                <a:spcBef>
                  <a:spcPct val="0"/>
                </a:spcBef>
                <a:spcAft>
                  <a:spcPct val="0"/>
                </a:spcAft>
              </a:pPr>
              <a:t>10</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幻灯片图像占位符 1">
            <a:extLst>
              <a:ext uri="{FF2B5EF4-FFF2-40B4-BE49-F238E27FC236}">
                <a16:creationId xmlns:a16="http://schemas.microsoft.com/office/drawing/2014/main" id="{6CB555A6-957B-340A-FDC5-408B70AFAFAD}"/>
              </a:ext>
            </a:extLst>
          </p:cNvPr>
          <p:cNvSpPr>
            <a:spLocks noGrp="1" noRot="1" noChangeAspect="1" noChangeArrowheads="1" noTextEdit="1"/>
          </p:cNvSpPr>
          <p:nvPr>
            <p:ph type="sldImg"/>
          </p:nvPr>
        </p:nvSpPr>
        <p:spPr bwMode="auto">
          <a:xfrm>
            <a:off x="481013" y="1279525"/>
            <a:ext cx="6140450" cy="3454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备注占位符 2">
            <a:extLst>
              <a:ext uri="{FF2B5EF4-FFF2-40B4-BE49-F238E27FC236}">
                <a16:creationId xmlns:a16="http://schemas.microsoft.com/office/drawing/2014/main" id="{21E6358A-B5BF-D857-1EE3-BEFF4D90798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33796" name="灯片编号占位符 3">
            <a:extLst>
              <a:ext uri="{FF2B5EF4-FFF2-40B4-BE49-F238E27FC236}">
                <a16:creationId xmlns:a16="http://schemas.microsoft.com/office/drawing/2014/main" id="{888DE5F5-3135-785B-3DD5-A5AA509AF62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0CE64FB-C074-4114-A7F1-8710AB578AF0}" type="slidenum">
              <a:rPr lang="zh-CN" altLang="en-US" smtClean="0"/>
              <a:pPr fontAlgn="base">
                <a:spcBef>
                  <a:spcPct val="0"/>
                </a:spcBef>
                <a:spcAft>
                  <a:spcPct val="0"/>
                </a:spcAft>
              </a:pPr>
              <a:t>11</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a:extLst>
              <a:ext uri="{FF2B5EF4-FFF2-40B4-BE49-F238E27FC236}">
                <a16:creationId xmlns:a16="http://schemas.microsoft.com/office/drawing/2014/main" id="{A547C766-0AB4-516B-FE74-16583B79DBAA}"/>
              </a:ext>
            </a:extLst>
          </p:cNvPr>
          <p:cNvSpPr>
            <a:spLocks noGrp="1" noRot="1" noChangeAspect="1" noChangeArrowheads="1" noTextEdit="1"/>
          </p:cNvSpPr>
          <p:nvPr>
            <p:ph type="sldImg"/>
          </p:nvPr>
        </p:nvSpPr>
        <p:spPr bwMode="auto">
          <a:xfrm>
            <a:off x="481013" y="1279525"/>
            <a:ext cx="6140450" cy="3454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备注占位符 2">
            <a:extLst>
              <a:ext uri="{FF2B5EF4-FFF2-40B4-BE49-F238E27FC236}">
                <a16:creationId xmlns:a16="http://schemas.microsoft.com/office/drawing/2014/main" id="{BB5B98D3-94A8-1E62-961F-6C885A9AABA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35844" name="灯片编号占位符 3">
            <a:extLst>
              <a:ext uri="{FF2B5EF4-FFF2-40B4-BE49-F238E27FC236}">
                <a16:creationId xmlns:a16="http://schemas.microsoft.com/office/drawing/2014/main" id="{A3D75FA2-E4A7-DC55-EED6-55267335D87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FFD790D-EE7B-4BF3-9674-6D0C339BD19F}" type="slidenum">
              <a:rPr lang="zh-CN" altLang="en-US" smtClean="0"/>
              <a:pPr fontAlgn="base">
                <a:spcBef>
                  <a:spcPct val="0"/>
                </a:spcBef>
                <a:spcAft>
                  <a:spcPct val="0"/>
                </a:spcAft>
              </a:pPr>
              <a:t>12</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17F5CC4-0A21-ECE6-B698-624134474957}"/>
              </a:ext>
            </a:extLst>
          </p:cNvPr>
          <p:cNvSpPr>
            <a:spLocks noGrp="1"/>
          </p:cNvSpPr>
          <p:nvPr>
            <p:ph type="dt" sz="half" idx="10"/>
          </p:nvPr>
        </p:nvSpPr>
        <p:spPr/>
        <p:txBody>
          <a:bodyPr/>
          <a:lstStyle>
            <a:lvl1pPr>
              <a:defRPr/>
            </a:lvl1pPr>
          </a:lstStyle>
          <a:p>
            <a:pPr>
              <a:defRPr/>
            </a:pPr>
            <a:fld id="{F9082E23-A980-4B70-9989-33AB89292B04}" type="datetimeFigureOut">
              <a:rPr lang="en-US"/>
              <a:pPr>
                <a:defRPr/>
              </a:pPr>
              <a:t>19/2/2025</a:t>
            </a:fld>
            <a:endParaRPr lang="en-US"/>
          </a:p>
        </p:txBody>
      </p:sp>
      <p:sp>
        <p:nvSpPr>
          <p:cNvPr id="5" name="Footer Placeholder 4">
            <a:extLst>
              <a:ext uri="{FF2B5EF4-FFF2-40B4-BE49-F238E27FC236}">
                <a16:creationId xmlns:a16="http://schemas.microsoft.com/office/drawing/2014/main" id="{738AACB5-7E05-5C11-347F-AC464A507D2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2D48A96-A707-6DED-0C6B-50854C046ECD}"/>
              </a:ext>
            </a:extLst>
          </p:cNvPr>
          <p:cNvSpPr>
            <a:spLocks noGrp="1"/>
          </p:cNvSpPr>
          <p:nvPr>
            <p:ph type="sldNum" sz="quarter" idx="12"/>
          </p:nvPr>
        </p:nvSpPr>
        <p:spPr/>
        <p:txBody>
          <a:bodyPr/>
          <a:lstStyle>
            <a:lvl1pPr>
              <a:defRPr/>
            </a:lvl1pPr>
          </a:lstStyle>
          <a:p>
            <a:pPr>
              <a:defRPr/>
            </a:pPr>
            <a:fld id="{AFE26137-0B79-4ADD-B323-C68A347EFD0D}" type="slidenum">
              <a:rPr lang="en-US"/>
              <a:pPr>
                <a:defRPr/>
              </a:pPr>
              <a:t>‹#›</a:t>
            </a:fld>
            <a:endParaRPr lang="en-US"/>
          </a:p>
        </p:txBody>
      </p:sp>
    </p:spTree>
    <p:extLst>
      <p:ext uri="{BB962C8B-B14F-4D97-AF65-F5344CB8AC3E}">
        <p14:creationId xmlns:p14="http://schemas.microsoft.com/office/powerpoint/2010/main" val="1605642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43EA34-1C93-0625-C35F-ADCA3472EAA9}"/>
              </a:ext>
            </a:extLst>
          </p:cNvPr>
          <p:cNvSpPr>
            <a:spLocks noGrp="1"/>
          </p:cNvSpPr>
          <p:nvPr>
            <p:ph type="dt" sz="half" idx="10"/>
          </p:nvPr>
        </p:nvSpPr>
        <p:spPr/>
        <p:txBody>
          <a:bodyPr/>
          <a:lstStyle>
            <a:lvl1pPr>
              <a:defRPr/>
            </a:lvl1pPr>
          </a:lstStyle>
          <a:p>
            <a:pPr>
              <a:defRPr/>
            </a:pPr>
            <a:fld id="{C4DAC6AB-A00B-48CD-8011-3814CCAFFF40}" type="datetimeFigureOut">
              <a:rPr lang="en-US"/>
              <a:pPr>
                <a:defRPr/>
              </a:pPr>
              <a:t>19/2/2025</a:t>
            </a:fld>
            <a:endParaRPr lang="en-US"/>
          </a:p>
        </p:txBody>
      </p:sp>
      <p:sp>
        <p:nvSpPr>
          <p:cNvPr id="5" name="Footer Placeholder 4">
            <a:extLst>
              <a:ext uri="{FF2B5EF4-FFF2-40B4-BE49-F238E27FC236}">
                <a16:creationId xmlns:a16="http://schemas.microsoft.com/office/drawing/2014/main" id="{4B9E4E36-E835-05D4-A99C-D07683B34A8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D150F8F-A20F-1E47-AC35-31C53BC3F91A}"/>
              </a:ext>
            </a:extLst>
          </p:cNvPr>
          <p:cNvSpPr>
            <a:spLocks noGrp="1"/>
          </p:cNvSpPr>
          <p:nvPr>
            <p:ph type="sldNum" sz="quarter" idx="12"/>
          </p:nvPr>
        </p:nvSpPr>
        <p:spPr/>
        <p:txBody>
          <a:bodyPr/>
          <a:lstStyle>
            <a:lvl1pPr>
              <a:defRPr/>
            </a:lvl1pPr>
          </a:lstStyle>
          <a:p>
            <a:pPr>
              <a:defRPr/>
            </a:pPr>
            <a:fld id="{F90D83EF-4F13-4D11-AF28-85815C267905}" type="slidenum">
              <a:rPr lang="en-US"/>
              <a:pPr>
                <a:defRPr/>
              </a:pPr>
              <a:t>‹#›</a:t>
            </a:fld>
            <a:endParaRPr lang="en-US"/>
          </a:p>
        </p:txBody>
      </p:sp>
    </p:spTree>
    <p:extLst>
      <p:ext uri="{BB962C8B-B14F-4D97-AF65-F5344CB8AC3E}">
        <p14:creationId xmlns:p14="http://schemas.microsoft.com/office/powerpoint/2010/main" val="4673907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3FAC65-18E8-07D3-CB3A-98C2E5BF792D}"/>
              </a:ext>
            </a:extLst>
          </p:cNvPr>
          <p:cNvSpPr>
            <a:spLocks noGrp="1"/>
          </p:cNvSpPr>
          <p:nvPr>
            <p:ph type="dt" sz="half" idx="10"/>
          </p:nvPr>
        </p:nvSpPr>
        <p:spPr/>
        <p:txBody>
          <a:bodyPr/>
          <a:lstStyle>
            <a:lvl1pPr>
              <a:defRPr/>
            </a:lvl1pPr>
          </a:lstStyle>
          <a:p>
            <a:pPr>
              <a:defRPr/>
            </a:pPr>
            <a:fld id="{B2CF8DA6-ED6D-440F-AF86-1514A15D3F78}" type="datetimeFigureOut">
              <a:rPr lang="en-US"/>
              <a:pPr>
                <a:defRPr/>
              </a:pPr>
              <a:t>19/2/2025</a:t>
            </a:fld>
            <a:endParaRPr lang="en-US"/>
          </a:p>
        </p:txBody>
      </p:sp>
      <p:sp>
        <p:nvSpPr>
          <p:cNvPr id="5" name="Footer Placeholder 4">
            <a:extLst>
              <a:ext uri="{FF2B5EF4-FFF2-40B4-BE49-F238E27FC236}">
                <a16:creationId xmlns:a16="http://schemas.microsoft.com/office/drawing/2014/main" id="{7C156187-560A-01A4-5F7A-AEE13E42DB0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D2844DA-CA06-292B-C9FA-72C1F9FD797B}"/>
              </a:ext>
            </a:extLst>
          </p:cNvPr>
          <p:cNvSpPr>
            <a:spLocks noGrp="1"/>
          </p:cNvSpPr>
          <p:nvPr>
            <p:ph type="sldNum" sz="quarter" idx="12"/>
          </p:nvPr>
        </p:nvSpPr>
        <p:spPr/>
        <p:txBody>
          <a:bodyPr/>
          <a:lstStyle>
            <a:lvl1pPr>
              <a:defRPr/>
            </a:lvl1pPr>
          </a:lstStyle>
          <a:p>
            <a:pPr>
              <a:defRPr/>
            </a:pPr>
            <a:fld id="{B40B9971-8D14-4D22-9197-556319C05F95}" type="slidenum">
              <a:rPr lang="en-US"/>
              <a:pPr>
                <a:defRPr/>
              </a:pPr>
              <a:t>‹#›</a:t>
            </a:fld>
            <a:endParaRPr lang="en-US"/>
          </a:p>
        </p:txBody>
      </p:sp>
    </p:spTree>
    <p:extLst>
      <p:ext uri="{BB962C8B-B14F-4D97-AF65-F5344CB8AC3E}">
        <p14:creationId xmlns:p14="http://schemas.microsoft.com/office/powerpoint/2010/main" val="35544587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838200" y="3602359"/>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4969CDD-F383-0CA7-99E4-08FC5CE4908F}"/>
              </a:ext>
            </a:extLst>
          </p:cNvPr>
          <p:cNvSpPr>
            <a:spLocks noGrp="1"/>
          </p:cNvSpPr>
          <p:nvPr>
            <p:ph type="dt" sz="half" idx="10"/>
          </p:nvPr>
        </p:nvSpPr>
        <p:spPr>
          <a:xfrm>
            <a:off x="838200" y="6356350"/>
            <a:ext cx="2743200" cy="365125"/>
          </a:xfrm>
        </p:spPr>
        <p:txBody>
          <a:bodyPr/>
          <a:lstStyle>
            <a:lvl1pPr eaLnBrk="1" fontAlgn="auto" hangingPunct="1">
              <a:spcBef>
                <a:spcPts val="0"/>
              </a:spcBef>
              <a:spcAft>
                <a:spcPts val="0"/>
              </a:spcAft>
              <a:defRPr>
                <a:latin typeface="+mn-lt"/>
              </a:defRPr>
            </a:lvl1pPr>
          </a:lstStyle>
          <a:p>
            <a:pPr>
              <a:defRPr/>
            </a:pPr>
            <a:fld id="{9425651E-E669-45BD-8405-6752A6176354}" type="datetimeFigureOut">
              <a:rPr lang="zh-CN" altLang="en-US"/>
              <a:pPr>
                <a:defRPr/>
              </a:pPr>
              <a:t>2025/2/19</a:t>
            </a:fld>
            <a:endParaRPr lang="zh-CN" altLang="en-US"/>
          </a:p>
        </p:txBody>
      </p:sp>
      <p:sp>
        <p:nvSpPr>
          <p:cNvPr id="5" name="页脚占位符 4">
            <a:extLst>
              <a:ext uri="{FF2B5EF4-FFF2-40B4-BE49-F238E27FC236}">
                <a16:creationId xmlns:a16="http://schemas.microsoft.com/office/drawing/2014/main" id="{39403785-F70F-BC2B-BF29-84CBECC44297}"/>
              </a:ext>
            </a:extLst>
          </p:cNvPr>
          <p:cNvSpPr>
            <a:spLocks noGrp="1"/>
          </p:cNvSpPr>
          <p:nvPr>
            <p:ph type="ftr" sz="quarter" idx="11"/>
          </p:nvPr>
        </p:nvSpPr>
        <p:spPr>
          <a:xfrm>
            <a:off x="4038600" y="6356350"/>
            <a:ext cx="4114800" cy="365125"/>
          </a:xfrm>
        </p:spPr>
        <p:txBody>
          <a:bodyPr/>
          <a:lstStyle>
            <a:lvl1pPr eaLnBrk="1" fontAlgn="auto" hangingPunct="1">
              <a:spcBef>
                <a:spcPts val="0"/>
              </a:spcBef>
              <a:spcAft>
                <a:spcPts val="0"/>
              </a:spcAft>
              <a:defRPr>
                <a:latin typeface="+mn-lt"/>
              </a:defRPr>
            </a:lvl1pPr>
          </a:lstStyle>
          <a:p>
            <a:pPr>
              <a:defRPr/>
            </a:pPr>
            <a:endParaRPr lang="zh-CN" altLang="en-US"/>
          </a:p>
        </p:txBody>
      </p:sp>
      <p:sp>
        <p:nvSpPr>
          <p:cNvPr id="6" name="灯片编号占位符 5">
            <a:extLst>
              <a:ext uri="{FF2B5EF4-FFF2-40B4-BE49-F238E27FC236}">
                <a16:creationId xmlns:a16="http://schemas.microsoft.com/office/drawing/2014/main" id="{73589F8B-0AB3-278C-F7CE-BA4A7E21B187}"/>
              </a:ext>
            </a:extLst>
          </p:cNvPr>
          <p:cNvSpPr>
            <a:spLocks noGrp="1"/>
          </p:cNvSpPr>
          <p:nvPr>
            <p:ph type="sldNum" sz="quarter" idx="12"/>
          </p:nvPr>
        </p:nvSpPr>
        <p:spPr>
          <a:xfrm>
            <a:off x="8610600" y="6356350"/>
            <a:ext cx="2743200" cy="365125"/>
          </a:xfrm>
        </p:spPr>
        <p:txBody>
          <a:bodyPr/>
          <a:lstStyle>
            <a:lvl1pPr eaLnBrk="1" fontAlgn="auto" hangingPunct="1">
              <a:spcBef>
                <a:spcPts val="0"/>
              </a:spcBef>
              <a:spcAft>
                <a:spcPts val="0"/>
              </a:spcAft>
              <a:defRPr>
                <a:latin typeface="+mn-lt"/>
              </a:defRPr>
            </a:lvl1pPr>
          </a:lstStyle>
          <a:p>
            <a:pPr>
              <a:defRPr/>
            </a:pPr>
            <a:fld id="{80AEEA94-6717-42F0-AF87-707249454CCE}" type="slidenum">
              <a:rPr lang="zh-CN" altLang="en-US"/>
              <a:pPr>
                <a:defRPr/>
              </a:pPr>
              <a:t>‹#›</a:t>
            </a:fld>
            <a:endParaRPr lang="zh-CN" altLang="en-US"/>
          </a:p>
        </p:txBody>
      </p:sp>
    </p:spTree>
    <p:extLst>
      <p:ext uri="{BB962C8B-B14F-4D97-AF65-F5344CB8AC3E}">
        <p14:creationId xmlns:p14="http://schemas.microsoft.com/office/powerpoint/2010/main" val="2749971753"/>
      </p:ext>
    </p:extLst>
  </p:cSld>
  <p:clrMapOvr>
    <a:masterClrMapping/>
  </p:clrMapOvr>
  <p:transition spd="slow" advClick="0" advTm="0">
    <p:circl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9"/>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4249A7E-2097-92F1-0A62-31082439CC36}"/>
              </a:ext>
            </a:extLst>
          </p:cNvPr>
          <p:cNvSpPr>
            <a:spLocks noGrp="1"/>
          </p:cNvSpPr>
          <p:nvPr>
            <p:ph type="dt" sz="half" idx="10"/>
          </p:nvPr>
        </p:nvSpPr>
        <p:spPr>
          <a:xfrm>
            <a:off x="838200" y="6356350"/>
            <a:ext cx="2743200" cy="365125"/>
          </a:xfrm>
        </p:spPr>
        <p:txBody>
          <a:bodyPr/>
          <a:lstStyle>
            <a:lvl1pPr eaLnBrk="1" fontAlgn="auto" hangingPunct="1">
              <a:spcBef>
                <a:spcPts val="0"/>
              </a:spcBef>
              <a:spcAft>
                <a:spcPts val="0"/>
              </a:spcAft>
              <a:defRPr>
                <a:latin typeface="+mn-lt"/>
              </a:defRPr>
            </a:lvl1pPr>
          </a:lstStyle>
          <a:p>
            <a:pPr>
              <a:defRPr/>
            </a:pPr>
            <a:fld id="{10A1B58A-12D1-4E7D-9913-19A28419FFF2}" type="datetimeFigureOut">
              <a:rPr lang="zh-CN" altLang="en-US"/>
              <a:pPr>
                <a:defRPr/>
              </a:pPr>
              <a:t>2025/2/19</a:t>
            </a:fld>
            <a:endParaRPr lang="zh-CN" altLang="en-US"/>
          </a:p>
        </p:txBody>
      </p:sp>
      <p:sp>
        <p:nvSpPr>
          <p:cNvPr id="5" name="页脚占位符 4">
            <a:extLst>
              <a:ext uri="{FF2B5EF4-FFF2-40B4-BE49-F238E27FC236}">
                <a16:creationId xmlns:a16="http://schemas.microsoft.com/office/drawing/2014/main" id="{BF0D7E15-3118-A50B-19CE-8FE544257780}"/>
              </a:ext>
            </a:extLst>
          </p:cNvPr>
          <p:cNvSpPr>
            <a:spLocks noGrp="1"/>
          </p:cNvSpPr>
          <p:nvPr>
            <p:ph type="ftr" sz="quarter" idx="11"/>
          </p:nvPr>
        </p:nvSpPr>
        <p:spPr>
          <a:xfrm>
            <a:off x="4038600" y="6356350"/>
            <a:ext cx="4114800" cy="365125"/>
          </a:xfrm>
        </p:spPr>
        <p:txBody>
          <a:bodyPr/>
          <a:lstStyle>
            <a:lvl1pPr eaLnBrk="1" fontAlgn="auto" hangingPunct="1">
              <a:spcBef>
                <a:spcPts val="0"/>
              </a:spcBef>
              <a:spcAft>
                <a:spcPts val="0"/>
              </a:spcAft>
              <a:defRPr>
                <a:latin typeface="+mn-lt"/>
              </a:defRPr>
            </a:lvl1pPr>
          </a:lstStyle>
          <a:p>
            <a:pPr>
              <a:defRPr/>
            </a:pPr>
            <a:endParaRPr lang="zh-CN" altLang="en-US"/>
          </a:p>
        </p:txBody>
      </p:sp>
      <p:sp>
        <p:nvSpPr>
          <p:cNvPr id="6" name="灯片编号占位符 5">
            <a:extLst>
              <a:ext uri="{FF2B5EF4-FFF2-40B4-BE49-F238E27FC236}">
                <a16:creationId xmlns:a16="http://schemas.microsoft.com/office/drawing/2014/main" id="{DBF0AAD0-829F-CAA0-6A4C-0F9828507412}"/>
              </a:ext>
            </a:extLst>
          </p:cNvPr>
          <p:cNvSpPr>
            <a:spLocks noGrp="1"/>
          </p:cNvSpPr>
          <p:nvPr>
            <p:ph type="sldNum" sz="quarter" idx="12"/>
          </p:nvPr>
        </p:nvSpPr>
        <p:spPr>
          <a:xfrm>
            <a:off x="8610600" y="6356350"/>
            <a:ext cx="2743200" cy="365125"/>
          </a:xfrm>
        </p:spPr>
        <p:txBody>
          <a:bodyPr/>
          <a:lstStyle>
            <a:lvl1pPr eaLnBrk="1" fontAlgn="auto" hangingPunct="1">
              <a:spcBef>
                <a:spcPts val="0"/>
              </a:spcBef>
              <a:spcAft>
                <a:spcPts val="0"/>
              </a:spcAft>
              <a:defRPr>
                <a:latin typeface="+mn-lt"/>
              </a:defRPr>
            </a:lvl1pPr>
          </a:lstStyle>
          <a:p>
            <a:pPr>
              <a:defRPr/>
            </a:pPr>
            <a:fld id="{B6C9B1DE-7CD4-4918-809C-6673992C0194}" type="slidenum">
              <a:rPr lang="zh-CN" altLang="en-US"/>
              <a:pPr>
                <a:defRPr/>
              </a:pPr>
              <a:t>‹#›</a:t>
            </a:fld>
            <a:endParaRPr lang="zh-CN" altLang="en-US"/>
          </a:p>
        </p:txBody>
      </p:sp>
    </p:spTree>
    <p:extLst>
      <p:ext uri="{BB962C8B-B14F-4D97-AF65-F5344CB8AC3E}">
        <p14:creationId xmlns:p14="http://schemas.microsoft.com/office/powerpoint/2010/main" val="1440967328"/>
      </p:ext>
    </p:extLst>
  </p:cSld>
  <p:clrMapOvr>
    <a:masterClrMapping/>
  </p:clrMapOvr>
  <p:transition spd="slow" advClick="0" advTm="0">
    <p:circl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4"/>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0DB0624-9531-9B48-3A13-71E300DD9DB8}"/>
              </a:ext>
            </a:extLst>
          </p:cNvPr>
          <p:cNvSpPr>
            <a:spLocks noGrp="1"/>
          </p:cNvSpPr>
          <p:nvPr>
            <p:ph type="dt" sz="half" idx="10"/>
          </p:nvPr>
        </p:nvSpPr>
        <p:spPr>
          <a:xfrm>
            <a:off x="838200" y="6356350"/>
            <a:ext cx="2743200" cy="365125"/>
          </a:xfrm>
        </p:spPr>
        <p:txBody>
          <a:bodyPr/>
          <a:lstStyle>
            <a:lvl1pPr eaLnBrk="1" fontAlgn="auto" hangingPunct="1">
              <a:spcBef>
                <a:spcPts val="0"/>
              </a:spcBef>
              <a:spcAft>
                <a:spcPts val="0"/>
              </a:spcAft>
              <a:defRPr>
                <a:latin typeface="+mn-lt"/>
              </a:defRPr>
            </a:lvl1pPr>
          </a:lstStyle>
          <a:p>
            <a:pPr>
              <a:defRPr/>
            </a:pPr>
            <a:fld id="{C2475040-2510-41C8-855E-A5EC4FC7403A}" type="datetimeFigureOut">
              <a:rPr lang="zh-CN" altLang="en-US"/>
              <a:pPr>
                <a:defRPr/>
              </a:pPr>
              <a:t>2025/2/19</a:t>
            </a:fld>
            <a:endParaRPr lang="zh-CN" altLang="en-US"/>
          </a:p>
        </p:txBody>
      </p:sp>
      <p:sp>
        <p:nvSpPr>
          <p:cNvPr id="5" name="页脚占位符 4">
            <a:extLst>
              <a:ext uri="{FF2B5EF4-FFF2-40B4-BE49-F238E27FC236}">
                <a16:creationId xmlns:a16="http://schemas.microsoft.com/office/drawing/2014/main" id="{20BE2F9B-1FA8-9299-1165-B6676926BE55}"/>
              </a:ext>
            </a:extLst>
          </p:cNvPr>
          <p:cNvSpPr>
            <a:spLocks noGrp="1"/>
          </p:cNvSpPr>
          <p:nvPr>
            <p:ph type="ftr" sz="quarter" idx="11"/>
          </p:nvPr>
        </p:nvSpPr>
        <p:spPr>
          <a:xfrm>
            <a:off x="4038600" y="6356350"/>
            <a:ext cx="4114800" cy="365125"/>
          </a:xfrm>
        </p:spPr>
        <p:txBody>
          <a:bodyPr/>
          <a:lstStyle>
            <a:lvl1pPr eaLnBrk="1" fontAlgn="auto" hangingPunct="1">
              <a:spcBef>
                <a:spcPts val="0"/>
              </a:spcBef>
              <a:spcAft>
                <a:spcPts val="0"/>
              </a:spcAft>
              <a:defRPr>
                <a:latin typeface="+mn-lt"/>
              </a:defRPr>
            </a:lvl1pPr>
          </a:lstStyle>
          <a:p>
            <a:pPr>
              <a:defRPr/>
            </a:pPr>
            <a:endParaRPr lang="zh-CN" altLang="en-US"/>
          </a:p>
        </p:txBody>
      </p:sp>
      <p:sp>
        <p:nvSpPr>
          <p:cNvPr id="6" name="灯片编号占位符 5">
            <a:extLst>
              <a:ext uri="{FF2B5EF4-FFF2-40B4-BE49-F238E27FC236}">
                <a16:creationId xmlns:a16="http://schemas.microsoft.com/office/drawing/2014/main" id="{319F9D48-0217-5553-1FF1-2A813DEC5FD7}"/>
              </a:ext>
            </a:extLst>
          </p:cNvPr>
          <p:cNvSpPr>
            <a:spLocks noGrp="1"/>
          </p:cNvSpPr>
          <p:nvPr>
            <p:ph type="sldNum" sz="quarter" idx="12"/>
          </p:nvPr>
        </p:nvSpPr>
        <p:spPr>
          <a:xfrm>
            <a:off x="8610600" y="6356350"/>
            <a:ext cx="2743200" cy="365125"/>
          </a:xfrm>
        </p:spPr>
        <p:txBody>
          <a:bodyPr/>
          <a:lstStyle>
            <a:lvl1pPr eaLnBrk="1" fontAlgn="auto" hangingPunct="1">
              <a:spcBef>
                <a:spcPts val="0"/>
              </a:spcBef>
              <a:spcAft>
                <a:spcPts val="0"/>
              </a:spcAft>
              <a:defRPr>
                <a:latin typeface="+mn-lt"/>
              </a:defRPr>
            </a:lvl1pPr>
          </a:lstStyle>
          <a:p>
            <a:pPr>
              <a:defRPr/>
            </a:pPr>
            <a:fld id="{1A97E255-F613-4599-BD7B-3D3E800B3ED8}" type="slidenum">
              <a:rPr lang="zh-CN" altLang="en-US"/>
              <a:pPr>
                <a:defRPr/>
              </a:pPr>
              <a:t>‹#›</a:t>
            </a:fld>
            <a:endParaRPr lang="zh-CN" altLang="en-US"/>
          </a:p>
        </p:txBody>
      </p:sp>
    </p:spTree>
    <p:extLst>
      <p:ext uri="{BB962C8B-B14F-4D97-AF65-F5344CB8AC3E}">
        <p14:creationId xmlns:p14="http://schemas.microsoft.com/office/powerpoint/2010/main" val="2173978960"/>
      </p:ext>
    </p:extLst>
  </p:cSld>
  <p:clrMapOvr>
    <a:masterClrMapping/>
  </p:clrMapOvr>
  <p:transition spd="slow" advClick="0" advTm="0">
    <p:circl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9"/>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256AF826-09C5-0108-A23C-CD60D5CD7170}"/>
              </a:ext>
            </a:extLst>
          </p:cNvPr>
          <p:cNvSpPr>
            <a:spLocks noGrp="1"/>
          </p:cNvSpPr>
          <p:nvPr>
            <p:ph type="dt" sz="half" idx="10"/>
          </p:nvPr>
        </p:nvSpPr>
        <p:spPr>
          <a:xfrm>
            <a:off x="838200" y="6356350"/>
            <a:ext cx="2743200" cy="365125"/>
          </a:xfrm>
        </p:spPr>
        <p:txBody>
          <a:bodyPr/>
          <a:lstStyle>
            <a:lvl1pPr eaLnBrk="1" fontAlgn="auto" hangingPunct="1">
              <a:spcBef>
                <a:spcPts val="0"/>
              </a:spcBef>
              <a:spcAft>
                <a:spcPts val="0"/>
              </a:spcAft>
              <a:defRPr>
                <a:latin typeface="+mn-lt"/>
              </a:defRPr>
            </a:lvl1pPr>
          </a:lstStyle>
          <a:p>
            <a:pPr>
              <a:defRPr/>
            </a:pPr>
            <a:fld id="{CA659D75-09E4-4FB8-AE49-04D13168DEDB}" type="datetimeFigureOut">
              <a:rPr lang="zh-CN" altLang="en-US"/>
              <a:pPr>
                <a:defRPr/>
              </a:pPr>
              <a:t>2025/2/19</a:t>
            </a:fld>
            <a:endParaRPr lang="zh-CN" altLang="en-US"/>
          </a:p>
        </p:txBody>
      </p:sp>
      <p:sp>
        <p:nvSpPr>
          <p:cNvPr id="6" name="页脚占位符 5">
            <a:extLst>
              <a:ext uri="{FF2B5EF4-FFF2-40B4-BE49-F238E27FC236}">
                <a16:creationId xmlns:a16="http://schemas.microsoft.com/office/drawing/2014/main" id="{1A1883E8-BBCC-8E88-0CF5-63C48728B95C}"/>
              </a:ext>
            </a:extLst>
          </p:cNvPr>
          <p:cNvSpPr>
            <a:spLocks noGrp="1"/>
          </p:cNvSpPr>
          <p:nvPr>
            <p:ph type="ftr" sz="quarter" idx="11"/>
          </p:nvPr>
        </p:nvSpPr>
        <p:spPr>
          <a:xfrm>
            <a:off x="4038600" y="6356350"/>
            <a:ext cx="4114800" cy="365125"/>
          </a:xfrm>
        </p:spPr>
        <p:txBody>
          <a:bodyPr/>
          <a:lstStyle>
            <a:lvl1pPr eaLnBrk="1" fontAlgn="auto" hangingPunct="1">
              <a:spcBef>
                <a:spcPts val="0"/>
              </a:spcBef>
              <a:spcAft>
                <a:spcPts val="0"/>
              </a:spcAft>
              <a:defRPr>
                <a:latin typeface="+mn-lt"/>
              </a:defRPr>
            </a:lvl1pPr>
          </a:lstStyle>
          <a:p>
            <a:pPr>
              <a:defRPr/>
            </a:pPr>
            <a:endParaRPr lang="zh-CN" altLang="en-US"/>
          </a:p>
        </p:txBody>
      </p:sp>
      <p:sp>
        <p:nvSpPr>
          <p:cNvPr id="7" name="灯片编号占位符 6">
            <a:extLst>
              <a:ext uri="{FF2B5EF4-FFF2-40B4-BE49-F238E27FC236}">
                <a16:creationId xmlns:a16="http://schemas.microsoft.com/office/drawing/2014/main" id="{731AF78D-312A-18AE-20D6-17E2ADA234ED}"/>
              </a:ext>
            </a:extLst>
          </p:cNvPr>
          <p:cNvSpPr>
            <a:spLocks noGrp="1"/>
          </p:cNvSpPr>
          <p:nvPr>
            <p:ph type="sldNum" sz="quarter" idx="12"/>
          </p:nvPr>
        </p:nvSpPr>
        <p:spPr>
          <a:xfrm>
            <a:off x="8610600" y="6356350"/>
            <a:ext cx="2743200" cy="365125"/>
          </a:xfrm>
        </p:spPr>
        <p:txBody>
          <a:bodyPr/>
          <a:lstStyle>
            <a:lvl1pPr eaLnBrk="1" fontAlgn="auto" hangingPunct="1">
              <a:spcBef>
                <a:spcPts val="0"/>
              </a:spcBef>
              <a:spcAft>
                <a:spcPts val="0"/>
              </a:spcAft>
              <a:defRPr>
                <a:latin typeface="+mn-lt"/>
              </a:defRPr>
            </a:lvl1pPr>
          </a:lstStyle>
          <a:p>
            <a:pPr>
              <a:defRPr/>
            </a:pPr>
            <a:fld id="{C80D06C3-879E-40C5-A8CB-63E8DC7A40FD}" type="slidenum">
              <a:rPr lang="zh-CN" altLang="en-US"/>
              <a:pPr>
                <a:defRPr/>
              </a:pPr>
              <a:t>‹#›</a:t>
            </a:fld>
            <a:endParaRPr lang="zh-CN" altLang="en-US"/>
          </a:p>
        </p:txBody>
      </p:sp>
    </p:spTree>
    <p:extLst>
      <p:ext uri="{BB962C8B-B14F-4D97-AF65-F5344CB8AC3E}">
        <p14:creationId xmlns:p14="http://schemas.microsoft.com/office/powerpoint/2010/main" val="956877811"/>
      </p:ext>
    </p:extLst>
  </p:cSld>
  <p:clrMapOvr>
    <a:masterClrMapping/>
  </p:clrMapOvr>
  <p:transition spd="slow" advClick="0" advTm="0">
    <p:circl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7" name="矩形 10">
            <a:extLst>
              <a:ext uri="{FF2B5EF4-FFF2-40B4-BE49-F238E27FC236}">
                <a16:creationId xmlns:a16="http://schemas.microsoft.com/office/drawing/2014/main" id="{983D809A-3966-46A5-0551-B6A03B338053}"/>
              </a:ext>
            </a:extLst>
          </p:cNvPr>
          <p:cNvSpPr>
            <a:spLocks noChangeArrowheads="1"/>
          </p:cNvSpPr>
          <p:nvPr userDrawn="1"/>
        </p:nvSpPr>
        <p:spPr bwMode="auto">
          <a:xfrm>
            <a:off x="8472488" y="4438650"/>
            <a:ext cx="774700" cy="23177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zh-CN" sz="100">
                <a:solidFill>
                  <a:srgbClr val="FFFFFF"/>
                </a:solidFill>
                <a:ea typeface="SimSun" panose="02010600030101010101" pitchFamily="2" charset="-122"/>
              </a:rPr>
              <a:t>PPT</a:t>
            </a:r>
            <a:r>
              <a:rPr lang="zh-CN" altLang="en-US" sz="100">
                <a:solidFill>
                  <a:srgbClr val="FFFFFF"/>
                </a:solidFill>
                <a:ea typeface="SimSun" panose="02010600030101010101" pitchFamily="2" charset="-122"/>
              </a:rPr>
              <a:t>模板下载：</a:t>
            </a:r>
            <a:r>
              <a:rPr lang="en-US" altLang="zh-CN" sz="100">
                <a:solidFill>
                  <a:srgbClr val="FFFFFF"/>
                </a:solidFill>
                <a:ea typeface="SimSun" panose="02010600030101010101" pitchFamily="2" charset="-122"/>
              </a:rPr>
              <a:t>www.1ppt.com/moban/          </a:t>
            </a:r>
            <a:r>
              <a:rPr lang="zh-CN" altLang="en-US" sz="100">
                <a:solidFill>
                  <a:srgbClr val="FFFFFF"/>
                </a:solidFill>
                <a:ea typeface="SimSun" panose="02010600030101010101" pitchFamily="2" charset="-122"/>
              </a:rPr>
              <a:t>行业</a:t>
            </a:r>
            <a:r>
              <a:rPr lang="en-US" altLang="zh-CN" sz="100">
                <a:solidFill>
                  <a:srgbClr val="FFFFFF"/>
                </a:solidFill>
                <a:ea typeface="SimSun" panose="02010600030101010101" pitchFamily="2" charset="-122"/>
              </a:rPr>
              <a:t>PPT</a:t>
            </a:r>
            <a:r>
              <a:rPr lang="zh-CN" altLang="en-US" sz="100">
                <a:solidFill>
                  <a:srgbClr val="FFFFFF"/>
                </a:solidFill>
                <a:ea typeface="SimSun" panose="02010600030101010101" pitchFamily="2" charset="-122"/>
              </a:rPr>
              <a:t>模板：</a:t>
            </a:r>
            <a:r>
              <a:rPr lang="en-US" altLang="zh-CN" sz="100">
                <a:solidFill>
                  <a:srgbClr val="FFFFFF"/>
                </a:solidFill>
                <a:ea typeface="SimSun" panose="02010600030101010101" pitchFamily="2" charset="-122"/>
              </a:rPr>
              <a:t>www.1ppt.com/hangye/ </a:t>
            </a:r>
          </a:p>
          <a:p>
            <a:pPr eaLnBrk="1" hangingPunct="1">
              <a:defRPr/>
            </a:pPr>
            <a:r>
              <a:rPr lang="zh-CN" altLang="en-US" sz="100">
                <a:solidFill>
                  <a:srgbClr val="FFFFFF"/>
                </a:solidFill>
                <a:ea typeface="SimSun" panose="02010600030101010101" pitchFamily="2" charset="-122"/>
              </a:rPr>
              <a:t>节日</a:t>
            </a:r>
            <a:r>
              <a:rPr lang="en-US" altLang="zh-CN" sz="100">
                <a:solidFill>
                  <a:srgbClr val="FFFFFF"/>
                </a:solidFill>
                <a:ea typeface="SimSun" panose="02010600030101010101" pitchFamily="2" charset="-122"/>
              </a:rPr>
              <a:t>PPT</a:t>
            </a:r>
            <a:r>
              <a:rPr lang="zh-CN" altLang="en-US" sz="100">
                <a:solidFill>
                  <a:srgbClr val="FFFFFF"/>
                </a:solidFill>
                <a:ea typeface="SimSun" panose="02010600030101010101" pitchFamily="2" charset="-122"/>
              </a:rPr>
              <a:t>模板：</a:t>
            </a:r>
            <a:r>
              <a:rPr lang="en-US" altLang="zh-CN" sz="100">
                <a:solidFill>
                  <a:srgbClr val="FFFFFF"/>
                </a:solidFill>
                <a:ea typeface="SimSun" panose="02010600030101010101" pitchFamily="2" charset="-122"/>
              </a:rPr>
              <a:t>www.1ppt.com/jieri/          PPT</a:t>
            </a:r>
            <a:r>
              <a:rPr lang="zh-CN" altLang="en-US" sz="100">
                <a:solidFill>
                  <a:srgbClr val="FFFFFF"/>
                </a:solidFill>
                <a:ea typeface="SimSun" panose="02010600030101010101" pitchFamily="2" charset="-122"/>
              </a:rPr>
              <a:t>素材：</a:t>
            </a:r>
            <a:r>
              <a:rPr lang="en-US" altLang="zh-CN" sz="100">
                <a:solidFill>
                  <a:srgbClr val="FFFFFF"/>
                </a:solidFill>
                <a:ea typeface="SimSun" panose="02010600030101010101" pitchFamily="2" charset="-122"/>
              </a:rPr>
              <a:t>www.1ppt.com/sucai/</a:t>
            </a:r>
          </a:p>
          <a:p>
            <a:pPr eaLnBrk="1" hangingPunct="1">
              <a:defRPr/>
            </a:pPr>
            <a:r>
              <a:rPr lang="en-US" altLang="zh-CN" sz="100">
                <a:solidFill>
                  <a:srgbClr val="FFFFFF"/>
                </a:solidFill>
                <a:ea typeface="SimSun" panose="02010600030101010101" pitchFamily="2" charset="-122"/>
              </a:rPr>
              <a:t>PPT</a:t>
            </a:r>
            <a:r>
              <a:rPr lang="zh-CN" altLang="en-US" sz="100">
                <a:solidFill>
                  <a:srgbClr val="FFFFFF"/>
                </a:solidFill>
                <a:ea typeface="SimSun" panose="02010600030101010101" pitchFamily="2" charset="-122"/>
              </a:rPr>
              <a:t>背景图片：</a:t>
            </a:r>
            <a:r>
              <a:rPr lang="en-US" altLang="zh-CN" sz="100">
                <a:solidFill>
                  <a:srgbClr val="FFFFFF"/>
                </a:solidFill>
                <a:ea typeface="SimSun" panose="02010600030101010101" pitchFamily="2" charset="-122"/>
              </a:rPr>
              <a:t>www.1ppt.com/beijing/        PPT</a:t>
            </a:r>
            <a:r>
              <a:rPr lang="zh-CN" altLang="en-US" sz="100">
                <a:solidFill>
                  <a:srgbClr val="FFFFFF"/>
                </a:solidFill>
                <a:ea typeface="SimSun" panose="02010600030101010101" pitchFamily="2" charset="-122"/>
              </a:rPr>
              <a:t>图表：</a:t>
            </a:r>
            <a:r>
              <a:rPr lang="en-US" altLang="zh-CN" sz="100">
                <a:solidFill>
                  <a:srgbClr val="FFFFFF"/>
                </a:solidFill>
                <a:ea typeface="SimSun" panose="02010600030101010101" pitchFamily="2" charset="-122"/>
              </a:rPr>
              <a:t>www.1ppt.com/tubiao/      </a:t>
            </a:r>
          </a:p>
          <a:p>
            <a:pPr eaLnBrk="1" hangingPunct="1">
              <a:defRPr/>
            </a:pPr>
            <a:r>
              <a:rPr lang="zh-CN" altLang="en-US" sz="100">
                <a:solidFill>
                  <a:srgbClr val="FFFFFF"/>
                </a:solidFill>
                <a:ea typeface="SimSun" panose="02010600030101010101" pitchFamily="2" charset="-122"/>
              </a:rPr>
              <a:t>精美</a:t>
            </a:r>
            <a:r>
              <a:rPr lang="en-US" altLang="zh-CN" sz="100">
                <a:solidFill>
                  <a:srgbClr val="FFFFFF"/>
                </a:solidFill>
                <a:ea typeface="SimSun" panose="02010600030101010101" pitchFamily="2" charset="-122"/>
              </a:rPr>
              <a:t>PPT</a:t>
            </a:r>
            <a:r>
              <a:rPr lang="zh-CN" altLang="en-US" sz="100">
                <a:solidFill>
                  <a:srgbClr val="FFFFFF"/>
                </a:solidFill>
                <a:ea typeface="SimSun" panose="02010600030101010101" pitchFamily="2" charset="-122"/>
              </a:rPr>
              <a:t>下载：</a:t>
            </a:r>
            <a:r>
              <a:rPr lang="en-US" altLang="zh-CN" sz="100">
                <a:solidFill>
                  <a:srgbClr val="FFFFFF"/>
                </a:solidFill>
                <a:ea typeface="SimSun" panose="02010600030101010101" pitchFamily="2" charset="-122"/>
              </a:rPr>
              <a:t>www.1ppt.com/xiazai/         PPT</a:t>
            </a:r>
            <a:r>
              <a:rPr lang="zh-CN" altLang="en-US" sz="100">
                <a:solidFill>
                  <a:srgbClr val="FFFFFF"/>
                </a:solidFill>
                <a:ea typeface="SimSun" panose="02010600030101010101" pitchFamily="2" charset="-122"/>
              </a:rPr>
              <a:t>教程： </a:t>
            </a:r>
            <a:r>
              <a:rPr lang="en-US" altLang="zh-CN" sz="100">
                <a:solidFill>
                  <a:srgbClr val="FFFFFF"/>
                </a:solidFill>
                <a:ea typeface="SimSun" panose="02010600030101010101" pitchFamily="2" charset="-122"/>
              </a:rPr>
              <a:t>www.1ppt.com/powerpoint/      </a:t>
            </a:r>
          </a:p>
          <a:p>
            <a:pPr eaLnBrk="1" hangingPunct="1">
              <a:defRPr/>
            </a:pPr>
            <a:r>
              <a:rPr lang="en-US" altLang="zh-CN" sz="100">
                <a:solidFill>
                  <a:srgbClr val="FFFFFF"/>
                </a:solidFill>
                <a:ea typeface="SimSun" panose="02010600030101010101" pitchFamily="2" charset="-122"/>
              </a:rPr>
              <a:t>PPT</a:t>
            </a:r>
            <a:r>
              <a:rPr lang="zh-CN" altLang="en-US" sz="100">
                <a:solidFill>
                  <a:srgbClr val="FFFFFF"/>
                </a:solidFill>
                <a:ea typeface="SimSun" panose="02010600030101010101" pitchFamily="2" charset="-122"/>
              </a:rPr>
              <a:t>课件：</a:t>
            </a:r>
            <a:r>
              <a:rPr lang="en-US" altLang="zh-CN" sz="100">
                <a:solidFill>
                  <a:srgbClr val="FFFFFF"/>
                </a:solidFill>
                <a:ea typeface="SimSun" panose="02010600030101010101" pitchFamily="2" charset="-122"/>
              </a:rPr>
              <a:t>www.1ppt.com/kejian/             </a:t>
            </a:r>
            <a:r>
              <a:rPr lang="zh-CN" altLang="en-US" sz="100">
                <a:solidFill>
                  <a:srgbClr val="FFFFFF"/>
                </a:solidFill>
                <a:ea typeface="SimSun" panose="02010600030101010101" pitchFamily="2" charset="-122"/>
              </a:rPr>
              <a:t>字体下载：</a:t>
            </a:r>
            <a:r>
              <a:rPr lang="en-US" altLang="zh-CN" sz="100">
                <a:solidFill>
                  <a:srgbClr val="FFFFFF"/>
                </a:solidFill>
                <a:ea typeface="SimSun" panose="02010600030101010101" pitchFamily="2" charset="-122"/>
              </a:rPr>
              <a:t>www.1ppt.com/ziti/</a:t>
            </a:r>
          </a:p>
          <a:p>
            <a:pPr eaLnBrk="1" hangingPunct="1">
              <a:defRPr/>
            </a:pPr>
            <a:r>
              <a:rPr lang="zh-CN" altLang="en-US" sz="100">
                <a:solidFill>
                  <a:srgbClr val="FFFFFF"/>
                </a:solidFill>
                <a:ea typeface="SimSun" panose="02010600030101010101" pitchFamily="2" charset="-122"/>
              </a:rPr>
              <a:t>工作总结</a:t>
            </a:r>
            <a:r>
              <a:rPr lang="en-US" altLang="zh-CN" sz="100">
                <a:solidFill>
                  <a:srgbClr val="FFFFFF"/>
                </a:solidFill>
                <a:ea typeface="SimSun" panose="02010600030101010101" pitchFamily="2" charset="-122"/>
              </a:rPr>
              <a:t>PPT</a:t>
            </a:r>
            <a:r>
              <a:rPr lang="zh-CN" altLang="en-US" sz="100">
                <a:solidFill>
                  <a:srgbClr val="FFFFFF"/>
                </a:solidFill>
                <a:ea typeface="SimSun" panose="02010600030101010101" pitchFamily="2" charset="-122"/>
              </a:rPr>
              <a:t>：</a:t>
            </a:r>
            <a:r>
              <a:rPr lang="en-US" altLang="zh-CN" sz="100">
                <a:solidFill>
                  <a:srgbClr val="FFFFFF"/>
                </a:solidFill>
                <a:ea typeface="SimSun" panose="02010600030101010101" pitchFamily="2" charset="-122"/>
              </a:rPr>
              <a:t>www.1ppt.com/xiazai/zongjie/ </a:t>
            </a:r>
            <a:r>
              <a:rPr lang="zh-CN" altLang="en-US" sz="100">
                <a:solidFill>
                  <a:srgbClr val="FFFFFF"/>
                </a:solidFill>
                <a:ea typeface="SimSun" panose="02010600030101010101" pitchFamily="2" charset="-122"/>
              </a:rPr>
              <a:t>工作计划：</a:t>
            </a:r>
            <a:r>
              <a:rPr lang="en-US" altLang="zh-CN" sz="100">
                <a:solidFill>
                  <a:srgbClr val="FFFFFF"/>
                </a:solidFill>
                <a:ea typeface="SimSun" panose="02010600030101010101" pitchFamily="2" charset="-122"/>
              </a:rPr>
              <a:t>www.1ppt.com/xiazai/jihua/</a:t>
            </a:r>
          </a:p>
          <a:p>
            <a:pPr eaLnBrk="1" hangingPunct="1">
              <a:defRPr/>
            </a:pPr>
            <a:r>
              <a:rPr lang="zh-CN" altLang="en-US" sz="100">
                <a:solidFill>
                  <a:srgbClr val="FFFFFF"/>
                </a:solidFill>
                <a:ea typeface="SimSun" panose="02010600030101010101" pitchFamily="2" charset="-122"/>
              </a:rPr>
              <a:t>商务</a:t>
            </a:r>
            <a:r>
              <a:rPr lang="en-US" altLang="zh-CN" sz="100">
                <a:solidFill>
                  <a:srgbClr val="FFFFFF"/>
                </a:solidFill>
                <a:ea typeface="SimSun" panose="02010600030101010101" pitchFamily="2" charset="-122"/>
              </a:rPr>
              <a:t>PPT</a:t>
            </a:r>
            <a:r>
              <a:rPr lang="zh-CN" altLang="en-US" sz="100">
                <a:solidFill>
                  <a:srgbClr val="FFFFFF"/>
                </a:solidFill>
                <a:ea typeface="SimSun" panose="02010600030101010101" pitchFamily="2" charset="-122"/>
              </a:rPr>
              <a:t>模板：</a:t>
            </a:r>
            <a:r>
              <a:rPr lang="en-US" altLang="zh-CN" sz="100">
                <a:solidFill>
                  <a:srgbClr val="FFFFFF"/>
                </a:solidFill>
                <a:ea typeface="SimSun" panose="02010600030101010101" pitchFamily="2" charset="-122"/>
              </a:rPr>
              <a:t>www.1ppt.com/moban/shangwu/  </a:t>
            </a:r>
            <a:r>
              <a:rPr lang="zh-CN" altLang="en-US" sz="100">
                <a:solidFill>
                  <a:srgbClr val="FFFFFF"/>
                </a:solidFill>
                <a:ea typeface="SimSun" panose="02010600030101010101" pitchFamily="2" charset="-122"/>
              </a:rPr>
              <a:t>个人简历</a:t>
            </a:r>
            <a:r>
              <a:rPr lang="en-US" altLang="zh-CN" sz="100">
                <a:solidFill>
                  <a:srgbClr val="FFFFFF"/>
                </a:solidFill>
                <a:ea typeface="SimSun" panose="02010600030101010101" pitchFamily="2" charset="-122"/>
              </a:rPr>
              <a:t>PPT</a:t>
            </a:r>
            <a:r>
              <a:rPr lang="zh-CN" altLang="en-US" sz="100">
                <a:solidFill>
                  <a:srgbClr val="FFFFFF"/>
                </a:solidFill>
                <a:ea typeface="SimSun" panose="02010600030101010101" pitchFamily="2" charset="-122"/>
              </a:rPr>
              <a:t>：</a:t>
            </a:r>
            <a:r>
              <a:rPr lang="en-US" altLang="zh-CN" sz="100">
                <a:solidFill>
                  <a:srgbClr val="FFFFFF"/>
                </a:solidFill>
                <a:ea typeface="SimSun" panose="02010600030101010101" pitchFamily="2" charset="-122"/>
              </a:rPr>
              <a:t>www.1ppt.com/xiazai/jianli/  </a:t>
            </a:r>
          </a:p>
          <a:p>
            <a:pPr eaLnBrk="1" hangingPunct="1">
              <a:defRPr/>
            </a:pPr>
            <a:r>
              <a:rPr lang="zh-CN" altLang="en-US" sz="100">
                <a:solidFill>
                  <a:srgbClr val="FFFFFF"/>
                </a:solidFill>
                <a:ea typeface="SimSun" panose="02010600030101010101" pitchFamily="2" charset="-122"/>
              </a:rPr>
              <a:t>毕业答辩</a:t>
            </a:r>
            <a:r>
              <a:rPr lang="en-US" altLang="zh-CN" sz="100">
                <a:solidFill>
                  <a:srgbClr val="FFFFFF"/>
                </a:solidFill>
                <a:ea typeface="SimSun" panose="02010600030101010101" pitchFamily="2" charset="-122"/>
              </a:rPr>
              <a:t>PPT</a:t>
            </a:r>
            <a:r>
              <a:rPr lang="zh-CN" altLang="en-US" sz="100">
                <a:solidFill>
                  <a:srgbClr val="FFFFFF"/>
                </a:solidFill>
                <a:ea typeface="SimSun" panose="02010600030101010101" pitchFamily="2" charset="-122"/>
              </a:rPr>
              <a:t>：</a:t>
            </a:r>
            <a:r>
              <a:rPr lang="en-US" altLang="zh-CN" sz="100">
                <a:solidFill>
                  <a:srgbClr val="FFFFFF"/>
                </a:solidFill>
                <a:ea typeface="SimSun" panose="02010600030101010101" pitchFamily="2" charset="-122"/>
              </a:rPr>
              <a:t>www.1ppt.com/xiazai/dabian/  </a:t>
            </a:r>
            <a:r>
              <a:rPr lang="zh-CN" altLang="en-US" sz="100">
                <a:solidFill>
                  <a:srgbClr val="FFFFFF"/>
                </a:solidFill>
                <a:ea typeface="SimSun" panose="02010600030101010101" pitchFamily="2" charset="-122"/>
              </a:rPr>
              <a:t>工作汇报</a:t>
            </a:r>
            <a:r>
              <a:rPr lang="en-US" altLang="zh-CN" sz="100">
                <a:solidFill>
                  <a:srgbClr val="FFFFFF"/>
                </a:solidFill>
                <a:ea typeface="SimSun" panose="02010600030101010101" pitchFamily="2" charset="-122"/>
              </a:rPr>
              <a:t>PPT</a:t>
            </a:r>
            <a:r>
              <a:rPr lang="zh-CN" altLang="en-US" sz="100">
                <a:solidFill>
                  <a:srgbClr val="FFFFFF"/>
                </a:solidFill>
                <a:ea typeface="SimSun" panose="02010600030101010101" pitchFamily="2" charset="-122"/>
              </a:rPr>
              <a:t>：</a:t>
            </a:r>
            <a:r>
              <a:rPr lang="en-US" altLang="zh-CN" sz="100">
                <a:solidFill>
                  <a:srgbClr val="FFFFFF"/>
                </a:solidFill>
                <a:ea typeface="SimSun" panose="02010600030101010101" pitchFamily="2" charset="-122"/>
              </a:rPr>
              <a:t>www.1ppt.com/xiazai/huibao/    </a:t>
            </a:r>
          </a:p>
          <a:p>
            <a:pPr eaLnBrk="1" hangingPunct="1">
              <a:defRPr/>
            </a:pPr>
            <a:r>
              <a:rPr lang="en-US" altLang="zh-CN" sz="100">
                <a:solidFill>
                  <a:srgbClr val="FFFFFF"/>
                </a:solidFill>
                <a:ea typeface="SimSun" panose="02010600030101010101" pitchFamily="2" charset="-122"/>
              </a:rPr>
              <a:t> </a:t>
            </a:r>
          </a:p>
        </p:txBody>
      </p:sp>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69" y="1482091"/>
            <a:ext cx="5220971"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4"/>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8" y="1482091"/>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8" y="2368554"/>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8" name="日期占位符 6">
            <a:extLst>
              <a:ext uri="{FF2B5EF4-FFF2-40B4-BE49-F238E27FC236}">
                <a16:creationId xmlns:a16="http://schemas.microsoft.com/office/drawing/2014/main" id="{3E9A39B1-AB3F-9273-5D1C-CDDB2A1C9DD9}"/>
              </a:ext>
            </a:extLst>
          </p:cNvPr>
          <p:cNvSpPr>
            <a:spLocks noGrp="1"/>
          </p:cNvSpPr>
          <p:nvPr>
            <p:ph type="dt" sz="half" idx="10"/>
          </p:nvPr>
        </p:nvSpPr>
        <p:spPr>
          <a:xfrm>
            <a:off x="838200" y="6356350"/>
            <a:ext cx="2743200" cy="365125"/>
          </a:xfrm>
        </p:spPr>
        <p:txBody>
          <a:bodyPr/>
          <a:lstStyle>
            <a:lvl1pPr eaLnBrk="1" fontAlgn="auto" hangingPunct="1">
              <a:spcBef>
                <a:spcPts val="0"/>
              </a:spcBef>
              <a:spcAft>
                <a:spcPts val="0"/>
              </a:spcAft>
              <a:defRPr>
                <a:latin typeface="+mn-lt"/>
              </a:defRPr>
            </a:lvl1pPr>
          </a:lstStyle>
          <a:p>
            <a:pPr>
              <a:defRPr/>
            </a:pPr>
            <a:fld id="{B7B7AB4F-C8CD-4A2B-8291-CB7012E2C7F2}" type="datetimeFigureOut">
              <a:rPr lang="zh-CN" altLang="en-US"/>
              <a:pPr>
                <a:defRPr/>
              </a:pPr>
              <a:t>2025/2/19</a:t>
            </a:fld>
            <a:endParaRPr lang="zh-CN" altLang="en-US"/>
          </a:p>
        </p:txBody>
      </p:sp>
      <p:sp>
        <p:nvSpPr>
          <p:cNvPr id="9" name="页脚占位符 7">
            <a:extLst>
              <a:ext uri="{FF2B5EF4-FFF2-40B4-BE49-F238E27FC236}">
                <a16:creationId xmlns:a16="http://schemas.microsoft.com/office/drawing/2014/main" id="{6EF1BC1B-1D99-4264-2A0A-58A862C3CC55}"/>
              </a:ext>
            </a:extLst>
          </p:cNvPr>
          <p:cNvSpPr>
            <a:spLocks noGrp="1"/>
          </p:cNvSpPr>
          <p:nvPr>
            <p:ph type="ftr" sz="quarter" idx="11"/>
          </p:nvPr>
        </p:nvSpPr>
        <p:spPr>
          <a:xfrm>
            <a:off x="4038600" y="6356350"/>
            <a:ext cx="4114800" cy="365125"/>
          </a:xfrm>
        </p:spPr>
        <p:txBody>
          <a:bodyPr/>
          <a:lstStyle>
            <a:lvl1pPr eaLnBrk="1" fontAlgn="auto" hangingPunct="1">
              <a:spcBef>
                <a:spcPts val="0"/>
              </a:spcBef>
              <a:spcAft>
                <a:spcPts val="0"/>
              </a:spcAft>
              <a:defRPr>
                <a:latin typeface="+mn-lt"/>
              </a:defRPr>
            </a:lvl1pPr>
          </a:lstStyle>
          <a:p>
            <a:pPr>
              <a:defRPr/>
            </a:pPr>
            <a:endParaRPr lang="zh-CN" altLang="en-US"/>
          </a:p>
        </p:txBody>
      </p:sp>
      <p:sp>
        <p:nvSpPr>
          <p:cNvPr id="10" name="灯片编号占位符 8">
            <a:extLst>
              <a:ext uri="{FF2B5EF4-FFF2-40B4-BE49-F238E27FC236}">
                <a16:creationId xmlns:a16="http://schemas.microsoft.com/office/drawing/2014/main" id="{31F5B6E0-1BC0-3347-E6E0-5E45756C8E2E}"/>
              </a:ext>
            </a:extLst>
          </p:cNvPr>
          <p:cNvSpPr>
            <a:spLocks noGrp="1"/>
          </p:cNvSpPr>
          <p:nvPr>
            <p:ph type="sldNum" sz="quarter" idx="12"/>
          </p:nvPr>
        </p:nvSpPr>
        <p:spPr>
          <a:xfrm>
            <a:off x="8610600" y="6356350"/>
            <a:ext cx="2743200" cy="365125"/>
          </a:xfrm>
        </p:spPr>
        <p:txBody>
          <a:bodyPr/>
          <a:lstStyle>
            <a:lvl1pPr eaLnBrk="1" fontAlgn="auto" hangingPunct="1">
              <a:spcBef>
                <a:spcPts val="0"/>
              </a:spcBef>
              <a:spcAft>
                <a:spcPts val="0"/>
              </a:spcAft>
              <a:defRPr>
                <a:latin typeface="+mn-lt"/>
              </a:defRPr>
            </a:lvl1pPr>
          </a:lstStyle>
          <a:p>
            <a:pPr>
              <a:defRPr/>
            </a:pPr>
            <a:fld id="{00186925-126A-4707-AEE6-68DC4A66B259}" type="slidenum">
              <a:rPr lang="zh-CN" altLang="en-US"/>
              <a:pPr>
                <a:defRPr/>
              </a:pPr>
              <a:t>‹#›</a:t>
            </a:fld>
            <a:endParaRPr lang="zh-CN" altLang="en-US"/>
          </a:p>
        </p:txBody>
      </p:sp>
    </p:spTree>
    <p:extLst>
      <p:ext uri="{BB962C8B-B14F-4D97-AF65-F5344CB8AC3E}">
        <p14:creationId xmlns:p14="http://schemas.microsoft.com/office/powerpoint/2010/main" val="3093635795"/>
      </p:ext>
    </p:extLst>
  </p:cSld>
  <p:clrMapOvr>
    <a:masterClrMapping/>
  </p:clrMapOvr>
  <p:transition spd="slow" advClick="0" advTm="0">
    <p:circl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日期占位符 3">
            <a:extLst>
              <a:ext uri="{FF2B5EF4-FFF2-40B4-BE49-F238E27FC236}">
                <a16:creationId xmlns:a16="http://schemas.microsoft.com/office/drawing/2014/main" id="{4789E4DA-2D80-4D4A-EF29-1434F3C688A0}"/>
              </a:ext>
            </a:extLst>
          </p:cNvPr>
          <p:cNvSpPr>
            <a:spLocks noGrp="1"/>
          </p:cNvSpPr>
          <p:nvPr>
            <p:ph type="dt" sz="half" idx="10"/>
          </p:nvPr>
        </p:nvSpPr>
        <p:spPr>
          <a:xfrm>
            <a:off x="838200" y="6356350"/>
            <a:ext cx="2743200" cy="365125"/>
          </a:xfrm>
        </p:spPr>
        <p:txBody>
          <a:bodyPr/>
          <a:lstStyle>
            <a:lvl1pPr eaLnBrk="1" fontAlgn="auto" hangingPunct="1">
              <a:spcBef>
                <a:spcPts val="0"/>
              </a:spcBef>
              <a:spcAft>
                <a:spcPts val="0"/>
              </a:spcAft>
              <a:defRPr>
                <a:latin typeface="+mn-lt"/>
              </a:defRPr>
            </a:lvl1pPr>
          </a:lstStyle>
          <a:p>
            <a:pPr>
              <a:defRPr/>
            </a:pPr>
            <a:fld id="{C859EE53-6C43-4004-8DD8-6A2FC3CA1B5A}" type="datetimeFigureOut">
              <a:rPr lang="zh-CN" altLang="en-US"/>
              <a:pPr>
                <a:defRPr/>
              </a:pPr>
              <a:t>2025/2/19</a:t>
            </a:fld>
            <a:endParaRPr lang="zh-CN" altLang="en-US"/>
          </a:p>
        </p:txBody>
      </p:sp>
      <p:sp>
        <p:nvSpPr>
          <p:cNvPr id="4" name="页脚占位符 4">
            <a:extLst>
              <a:ext uri="{FF2B5EF4-FFF2-40B4-BE49-F238E27FC236}">
                <a16:creationId xmlns:a16="http://schemas.microsoft.com/office/drawing/2014/main" id="{509E7BE6-5813-C986-D29B-2BAA5F8A136E}"/>
              </a:ext>
            </a:extLst>
          </p:cNvPr>
          <p:cNvSpPr>
            <a:spLocks noGrp="1"/>
          </p:cNvSpPr>
          <p:nvPr>
            <p:ph type="ftr" sz="quarter" idx="11"/>
          </p:nvPr>
        </p:nvSpPr>
        <p:spPr>
          <a:xfrm>
            <a:off x="4038600" y="6356350"/>
            <a:ext cx="4114800" cy="365125"/>
          </a:xfrm>
        </p:spPr>
        <p:txBody>
          <a:bodyPr/>
          <a:lstStyle>
            <a:lvl1pPr eaLnBrk="1" fontAlgn="auto" hangingPunct="1">
              <a:spcBef>
                <a:spcPts val="0"/>
              </a:spcBef>
              <a:spcAft>
                <a:spcPts val="0"/>
              </a:spcAft>
              <a:defRPr>
                <a:latin typeface="+mn-lt"/>
              </a:defRPr>
            </a:lvl1pPr>
          </a:lstStyle>
          <a:p>
            <a:pPr>
              <a:defRPr/>
            </a:pPr>
            <a:endParaRPr lang="zh-CN" altLang="en-US"/>
          </a:p>
        </p:txBody>
      </p:sp>
      <p:sp>
        <p:nvSpPr>
          <p:cNvPr id="5" name="灯片编号占位符 5">
            <a:extLst>
              <a:ext uri="{FF2B5EF4-FFF2-40B4-BE49-F238E27FC236}">
                <a16:creationId xmlns:a16="http://schemas.microsoft.com/office/drawing/2014/main" id="{0C46A459-6E54-0B2A-9406-523CF57CA26D}"/>
              </a:ext>
            </a:extLst>
          </p:cNvPr>
          <p:cNvSpPr>
            <a:spLocks noGrp="1"/>
          </p:cNvSpPr>
          <p:nvPr>
            <p:ph type="sldNum" sz="quarter" idx="12"/>
          </p:nvPr>
        </p:nvSpPr>
        <p:spPr>
          <a:xfrm>
            <a:off x="8610600" y="6356350"/>
            <a:ext cx="2743200" cy="365125"/>
          </a:xfrm>
        </p:spPr>
        <p:txBody>
          <a:bodyPr/>
          <a:lstStyle>
            <a:lvl1pPr eaLnBrk="1" fontAlgn="auto" hangingPunct="1">
              <a:spcBef>
                <a:spcPts val="0"/>
              </a:spcBef>
              <a:spcAft>
                <a:spcPts val="0"/>
              </a:spcAft>
              <a:defRPr>
                <a:latin typeface="+mn-lt"/>
              </a:defRPr>
            </a:lvl1pPr>
          </a:lstStyle>
          <a:p>
            <a:pPr>
              <a:defRPr/>
            </a:pPr>
            <a:fld id="{D0121D59-589A-454C-8181-72A8A977CB34}" type="slidenum">
              <a:rPr lang="zh-CN" altLang="en-US"/>
              <a:pPr>
                <a:defRPr/>
              </a:pPr>
              <a:t>‹#›</a:t>
            </a:fld>
            <a:endParaRPr lang="zh-CN" altLang="en-US"/>
          </a:p>
        </p:txBody>
      </p:sp>
    </p:spTree>
    <p:extLst>
      <p:ext uri="{BB962C8B-B14F-4D97-AF65-F5344CB8AC3E}">
        <p14:creationId xmlns:p14="http://schemas.microsoft.com/office/powerpoint/2010/main" val="1980873232"/>
      </p:ext>
    </p:extLst>
  </p:cSld>
  <p:clrMapOvr>
    <a:masterClrMapping/>
  </p:clrMapOvr>
  <p:transition spd="slow" advClick="0" advTm="0">
    <p:circl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698"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2" name="标题 1"/>
          <p:cNvSpPr>
            <a:spLocks noGrp="1"/>
          </p:cNvSpPr>
          <p:nvPr>
            <p:ph type="title"/>
          </p:nvPr>
        </p:nvSpPr>
        <p:spPr>
          <a:xfrm>
            <a:off x="7350127"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2"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782E061-585A-8793-F0E5-9BAB419EE083}"/>
              </a:ext>
            </a:extLst>
          </p:cNvPr>
          <p:cNvSpPr>
            <a:spLocks noGrp="1"/>
          </p:cNvSpPr>
          <p:nvPr>
            <p:ph type="dt" sz="half" idx="10"/>
          </p:nvPr>
        </p:nvSpPr>
        <p:spPr>
          <a:xfrm>
            <a:off x="838200" y="6356350"/>
            <a:ext cx="2743200" cy="365125"/>
          </a:xfrm>
        </p:spPr>
        <p:txBody>
          <a:bodyPr/>
          <a:lstStyle>
            <a:lvl1pPr eaLnBrk="1" fontAlgn="auto" hangingPunct="1">
              <a:spcBef>
                <a:spcPts val="0"/>
              </a:spcBef>
              <a:spcAft>
                <a:spcPts val="0"/>
              </a:spcAft>
              <a:defRPr>
                <a:latin typeface="+mn-lt"/>
              </a:defRPr>
            </a:lvl1pPr>
          </a:lstStyle>
          <a:p>
            <a:pPr>
              <a:defRPr/>
            </a:pPr>
            <a:fld id="{3C514AD9-57AB-4DFC-A3CA-4CB5E3D79F88}" type="datetimeFigureOut">
              <a:rPr lang="zh-CN" altLang="en-US"/>
              <a:pPr>
                <a:defRPr/>
              </a:pPr>
              <a:t>2025/2/19</a:t>
            </a:fld>
            <a:endParaRPr lang="zh-CN" altLang="en-US"/>
          </a:p>
        </p:txBody>
      </p:sp>
      <p:sp>
        <p:nvSpPr>
          <p:cNvPr id="6" name="页脚占位符 5">
            <a:extLst>
              <a:ext uri="{FF2B5EF4-FFF2-40B4-BE49-F238E27FC236}">
                <a16:creationId xmlns:a16="http://schemas.microsoft.com/office/drawing/2014/main" id="{06D20A4D-0B6F-E5C6-4B83-32CC0B7D6003}"/>
              </a:ext>
            </a:extLst>
          </p:cNvPr>
          <p:cNvSpPr>
            <a:spLocks noGrp="1"/>
          </p:cNvSpPr>
          <p:nvPr>
            <p:ph type="ftr" sz="quarter" idx="11"/>
          </p:nvPr>
        </p:nvSpPr>
        <p:spPr>
          <a:xfrm>
            <a:off x="4038600" y="6356350"/>
            <a:ext cx="4114800" cy="365125"/>
          </a:xfrm>
        </p:spPr>
        <p:txBody>
          <a:bodyPr/>
          <a:lstStyle>
            <a:lvl1pPr eaLnBrk="1" fontAlgn="auto" hangingPunct="1">
              <a:spcBef>
                <a:spcPts val="0"/>
              </a:spcBef>
              <a:spcAft>
                <a:spcPts val="0"/>
              </a:spcAft>
              <a:defRPr>
                <a:latin typeface="+mn-lt"/>
              </a:defRPr>
            </a:lvl1pPr>
          </a:lstStyle>
          <a:p>
            <a:pPr>
              <a:defRPr/>
            </a:pPr>
            <a:endParaRPr lang="zh-CN" altLang="en-US"/>
          </a:p>
        </p:txBody>
      </p:sp>
      <p:sp>
        <p:nvSpPr>
          <p:cNvPr id="7" name="灯片编号占位符 6">
            <a:extLst>
              <a:ext uri="{FF2B5EF4-FFF2-40B4-BE49-F238E27FC236}">
                <a16:creationId xmlns:a16="http://schemas.microsoft.com/office/drawing/2014/main" id="{EA480148-1C80-EA2E-1C6F-8D4853770D03}"/>
              </a:ext>
            </a:extLst>
          </p:cNvPr>
          <p:cNvSpPr>
            <a:spLocks noGrp="1"/>
          </p:cNvSpPr>
          <p:nvPr>
            <p:ph type="sldNum" sz="quarter" idx="12"/>
          </p:nvPr>
        </p:nvSpPr>
        <p:spPr>
          <a:xfrm>
            <a:off x="8610600" y="6356350"/>
            <a:ext cx="2743200" cy="365125"/>
          </a:xfrm>
        </p:spPr>
        <p:txBody>
          <a:bodyPr/>
          <a:lstStyle>
            <a:lvl1pPr eaLnBrk="1" fontAlgn="auto" hangingPunct="1">
              <a:spcBef>
                <a:spcPts val="0"/>
              </a:spcBef>
              <a:spcAft>
                <a:spcPts val="0"/>
              </a:spcAft>
              <a:defRPr>
                <a:latin typeface="+mn-lt"/>
              </a:defRPr>
            </a:lvl1pPr>
          </a:lstStyle>
          <a:p>
            <a:pPr>
              <a:defRPr/>
            </a:pPr>
            <a:fld id="{70E9831D-6400-4B07-B093-686BDD785E64}" type="slidenum">
              <a:rPr lang="zh-CN" altLang="en-US"/>
              <a:pPr>
                <a:defRPr/>
              </a:pPr>
              <a:t>‹#›</a:t>
            </a:fld>
            <a:endParaRPr lang="zh-CN" altLang="en-US"/>
          </a:p>
        </p:txBody>
      </p:sp>
    </p:spTree>
    <p:extLst>
      <p:ext uri="{BB962C8B-B14F-4D97-AF65-F5344CB8AC3E}">
        <p14:creationId xmlns:p14="http://schemas.microsoft.com/office/powerpoint/2010/main" val="1482238326"/>
      </p:ext>
    </p:extLst>
  </p:cSld>
  <p:clrMapOvr>
    <a:masterClrMapping/>
  </p:clrMapOvr>
  <p:transition spd="slow" advClick="0" advTm="0">
    <p:circl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8"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8"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8B33B1F-FC8A-4631-EF84-34CCE0E29638}"/>
              </a:ext>
            </a:extLst>
          </p:cNvPr>
          <p:cNvSpPr>
            <a:spLocks noGrp="1"/>
          </p:cNvSpPr>
          <p:nvPr>
            <p:ph type="dt" sz="half" idx="10"/>
          </p:nvPr>
        </p:nvSpPr>
        <p:spPr>
          <a:xfrm>
            <a:off x="838200" y="6356350"/>
            <a:ext cx="2743200" cy="365125"/>
          </a:xfrm>
        </p:spPr>
        <p:txBody>
          <a:bodyPr/>
          <a:lstStyle>
            <a:lvl1pPr eaLnBrk="1" fontAlgn="auto" hangingPunct="1">
              <a:spcBef>
                <a:spcPts val="0"/>
              </a:spcBef>
              <a:spcAft>
                <a:spcPts val="0"/>
              </a:spcAft>
              <a:defRPr>
                <a:latin typeface="+mn-lt"/>
              </a:defRPr>
            </a:lvl1pPr>
          </a:lstStyle>
          <a:p>
            <a:pPr>
              <a:defRPr/>
            </a:pPr>
            <a:fld id="{371EA435-9390-4BE7-BF2D-2949C03FB79E}" type="datetimeFigureOut">
              <a:rPr lang="zh-CN" altLang="en-US"/>
              <a:pPr>
                <a:defRPr/>
              </a:pPr>
              <a:t>2025/2/19</a:t>
            </a:fld>
            <a:endParaRPr lang="zh-CN" altLang="en-US"/>
          </a:p>
        </p:txBody>
      </p:sp>
      <p:sp>
        <p:nvSpPr>
          <p:cNvPr id="6" name="页脚占位符 5">
            <a:extLst>
              <a:ext uri="{FF2B5EF4-FFF2-40B4-BE49-F238E27FC236}">
                <a16:creationId xmlns:a16="http://schemas.microsoft.com/office/drawing/2014/main" id="{22B33106-5645-967A-BA8A-8D51095191A2}"/>
              </a:ext>
            </a:extLst>
          </p:cNvPr>
          <p:cNvSpPr>
            <a:spLocks noGrp="1"/>
          </p:cNvSpPr>
          <p:nvPr>
            <p:ph type="ftr" sz="quarter" idx="11"/>
          </p:nvPr>
        </p:nvSpPr>
        <p:spPr>
          <a:xfrm>
            <a:off x="4038600" y="6356350"/>
            <a:ext cx="4114800" cy="365125"/>
          </a:xfrm>
        </p:spPr>
        <p:txBody>
          <a:bodyPr/>
          <a:lstStyle>
            <a:lvl1pPr eaLnBrk="1" fontAlgn="auto" hangingPunct="1">
              <a:spcBef>
                <a:spcPts val="0"/>
              </a:spcBef>
              <a:spcAft>
                <a:spcPts val="0"/>
              </a:spcAft>
              <a:defRPr>
                <a:latin typeface="+mn-lt"/>
              </a:defRPr>
            </a:lvl1pPr>
          </a:lstStyle>
          <a:p>
            <a:pPr>
              <a:defRPr/>
            </a:pPr>
            <a:endParaRPr lang="zh-CN" altLang="en-US"/>
          </a:p>
        </p:txBody>
      </p:sp>
      <p:sp>
        <p:nvSpPr>
          <p:cNvPr id="7" name="灯片编号占位符 6">
            <a:extLst>
              <a:ext uri="{FF2B5EF4-FFF2-40B4-BE49-F238E27FC236}">
                <a16:creationId xmlns:a16="http://schemas.microsoft.com/office/drawing/2014/main" id="{92B8C472-7462-1A0E-E4B5-C74E9563B3D3}"/>
              </a:ext>
            </a:extLst>
          </p:cNvPr>
          <p:cNvSpPr>
            <a:spLocks noGrp="1"/>
          </p:cNvSpPr>
          <p:nvPr>
            <p:ph type="sldNum" sz="quarter" idx="12"/>
          </p:nvPr>
        </p:nvSpPr>
        <p:spPr>
          <a:xfrm>
            <a:off x="8610600" y="6356350"/>
            <a:ext cx="2743200" cy="365125"/>
          </a:xfrm>
        </p:spPr>
        <p:txBody>
          <a:bodyPr/>
          <a:lstStyle>
            <a:lvl1pPr eaLnBrk="1" fontAlgn="auto" hangingPunct="1">
              <a:spcBef>
                <a:spcPts val="0"/>
              </a:spcBef>
              <a:spcAft>
                <a:spcPts val="0"/>
              </a:spcAft>
              <a:defRPr>
                <a:latin typeface="+mn-lt"/>
              </a:defRPr>
            </a:lvl1pPr>
          </a:lstStyle>
          <a:p>
            <a:pPr>
              <a:defRPr/>
            </a:pPr>
            <a:fld id="{9C0CBA72-930A-4224-A769-A70E246749EB}" type="slidenum">
              <a:rPr lang="zh-CN" altLang="en-US"/>
              <a:pPr>
                <a:defRPr/>
              </a:pPr>
              <a:t>‹#›</a:t>
            </a:fld>
            <a:endParaRPr lang="zh-CN" altLang="en-US"/>
          </a:p>
        </p:txBody>
      </p:sp>
    </p:spTree>
    <p:extLst>
      <p:ext uri="{BB962C8B-B14F-4D97-AF65-F5344CB8AC3E}">
        <p14:creationId xmlns:p14="http://schemas.microsoft.com/office/powerpoint/2010/main" val="1262930966"/>
      </p:ext>
    </p:extLst>
  </p:cSld>
  <p:clrMapOvr>
    <a:masterClrMapping/>
  </p:clrMapOvr>
  <p:transition spd="slow" advClick="0" advTm="0">
    <p:circl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C05D2C-2419-BCEB-A270-A1FFF3E93C83}"/>
              </a:ext>
            </a:extLst>
          </p:cNvPr>
          <p:cNvSpPr>
            <a:spLocks noGrp="1"/>
          </p:cNvSpPr>
          <p:nvPr>
            <p:ph type="dt" sz="half" idx="10"/>
          </p:nvPr>
        </p:nvSpPr>
        <p:spPr/>
        <p:txBody>
          <a:bodyPr/>
          <a:lstStyle>
            <a:lvl1pPr>
              <a:defRPr/>
            </a:lvl1pPr>
          </a:lstStyle>
          <a:p>
            <a:pPr>
              <a:defRPr/>
            </a:pPr>
            <a:fld id="{83BB5095-310C-4366-AD5D-4B8F53EBC0EA}" type="datetimeFigureOut">
              <a:rPr lang="en-US"/>
              <a:pPr>
                <a:defRPr/>
              </a:pPr>
              <a:t>19/2/2025</a:t>
            </a:fld>
            <a:endParaRPr lang="en-US"/>
          </a:p>
        </p:txBody>
      </p:sp>
      <p:sp>
        <p:nvSpPr>
          <p:cNvPr id="5" name="Footer Placeholder 4">
            <a:extLst>
              <a:ext uri="{FF2B5EF4-FFF2-40B4-BE49-F238E27FC236}">
                <a16:creationId xmlns:a16="http://schemas.microsoft.com/office/drawing/2014/main" id="{0FCE8C6B-CF79-513C-3001-7C8D84D4339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D6491BE-533D-9E47-99BF-22A46E8C3F8F}"/>
              </a:ext>
            </a:extLst>
          </p:cNvPr>
          <p:cNvSpPr>
            <a:spLocks noGrp="1"/>
          </p:cNvSpPr>
          <p:nvPr>
            <p:ph type="sldNum" sz="quarter" idx="12"/>
          </p:nvPr>
        </p:nvSpPr>
        <p:spPr/>
        <p:txBody>
          <a:bodyPr/>
          <a:lstStyle>
            <a:lvl1pPr>
              <a:defRPr/>
            </a:lvl1pPr>
          </a:lstStyle>
          <a:p>
            <a:pPr>
              <a:defRPr/>
            </a:pPr>
            <a:fld id="{4A2A0140-01D6-4471-A95F-6CAB3C5CE382}" type="slidenum">
              <a:rPr lang="en-US"/>
              <a:pPr>
                <a:defRPr/>
              </a:pPr>
              <a:t>‹#›</a:t>
            </a:fld>
            <a:endParaRPr lang="en-US"/>
          </a:p>
        </p:txBody>
      </p:sp>
    </p:spTree>
    <p:extLst>
      <p:ext uri="{BB962C8B-B14F-4D97-AF65-F5344CB8AC3E}">
        <p14:creationId xmlns:p14="http://schemas.microsoft.com/office/powerpoint/2010/main" val="16629500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3" name="竖排标题 1"/>
          <p:cNvSpPr>
            <a:spLocks noGrp="1"/>
          </p:cNvSpPr>
          <p:nvPr>
            <p:ph type="title" orient="vert"/>
          </p:nvPr>
        </p:nvSpPr>
        <p:spPr>
          <a:xfrm>
            <a:off x="8724902"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2"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0608064-C1CC-FBCC-78CC-05E1D32C0E87}"/>
              </a:ext>
            </a:extLst>
          </p:cNvPr>
          <p:cNvSpPr>
            <a:spLocks noGrp="1"/>
          </p:cNvSpPr>
          <p:nvPr>
            <p:ph type="dt" sz="half" idx="10"/>
          </p:nvPr>
        </p:nvSpPr>
        <p:spPr>
          <a:xfrm>
            <a:off x="838200" y="6356350"/>
            <a:ext cx="2743200" cy="365125"/>
          </a:xfrm>
        </p:spPr>
        <p:txBody>
          <a:bodyPr/>
          <a:lstStyle>
            <a:lvl1pPr eaLnBrk="1" fontAlgn="auto" hangingPunct="1">
              <a:spcBef>
                <a:spcPts val="0"/>
              </a:spcBef>
              <a:spcAft>
                <a:spcPts val="0"/>
              </a:spcAft>
              <a:defRPr>
                <a:latin typeface="+mn-lt"/>
              </a:defRPr>
            </a:lvl1pPr>
          </a:lstStyle>
          <a:p>
            <a:pPr>
              <a:defRPr/>
            </a:pPr>
            <a:fld id="{3D26C406-E4F0-4380-BAC2-0D9F6FCD0502}" type="datetimeFigureOut">
              <a:rPr lang="zh-CN" altLang="en-US"/>
              <a:pPr>
                <a:defRPr/>
              </a:pPr>
              <a:t>2025/2/19</a:t>
            </a:fld>
            <a:endParaRPr lang="zh-CN" altLang="en-US"/>
          </a:p>
        </p:txBody>
      </p:sp>
      <p:sp>
        <p:nvSpPr>
          <p:cNvPr id="5" name="页脚占位符 4">
            <a:extLst>
              <a:ext uri="{FF2B5EF4-FFF2-40B4-BE49-F238E27FC236}">
                <a16:creationId xmlns:a16="http://schemas.microsoft.com/office/drawing/2014/main" id="{3857BEA2-B0C3-5D36-038F-F4D76AD7D91A}"/>
              </a:ext>
            </a:extLst>
          </p:cNvPr>
          <p:cNvSpPr>
            <a:spLocks noGrp="1"/>
          </p:cNvSpPr>
          <p:nvPr>
            <p:ph type="ftr" sz="quarter" idx="11"/>
          </p:nvPr>
        </p:nvSpPr>
        <p:spPr>
          <a:xfrm>
            <a:off x="4038600" y="6356350"/>
            <a:ext cx="4114800" cy="365125"/>
          </a:xfrm>
        </p:spPr>
        <p:txBody>
          <a:bodyPr/>
          <a:lstStyle>
            <a:lvl1pPr eaLnBrk="1" fontAlgn="auto" hangingPunct="1">
              <a:spcBef>
                <a:spcPts val="0"/>
              </a:spcBef>
              <a:spcAft>
                <a:spcPts val="0"/>
              </a:spcAft>
              <a:defRPr>
                <a:latin typeface="+mn-lt"/>
              </a:defRPr>
            </a:lvl1pPr>
          </a:lstStyle>
          <a:p>
            <a:pPr>
              <a:defRPr/>
            </a:pPr>
            <a:endParaRPr lang="zh-CN" altLang="en-US"/>
          </a:p>
        </p:txBody>
      </p:sp>
      <p:sp>
        <p:nvSpPr>
          <p:cNvPr id="6" name="灯片编号占位符 5">
            <a:extLst>
              <a:ext uri="{FF2B5EF4-FFF2-40B4-BE49-F238E27FC236}">
                <a16:creationId xmlns:a16="http://schemas.microsoft.com/office/drawing/2014/main" id="{E6FD78F0-68B0-E8C6-9E7F-EF88D530BF94}"/>
              </a:ext>
            </a:extLst>
          </p:cNvPr>
          <p:cNvSpPr>
            <a:spLocks noGrp="1"/>
          </p:cNvSpPr>
          <p:nvPr>
            <p:ph type="sldNum" sz="quarter" idx="12"/>
          </p:nvPr>
        </p:nvSpPr>
        <p:spPr>
          <a:xfrm>
            <a:off x="8610600" y="6356350"/>
            <a:ext cx="2743200" cy="365125"/>
          </a:xfrm>
        </p:spPr>
        <p:txBody>
          <a:bodyPr/>
          <a:lstStyle>
            <a:lvl1pPr eaLnBrk="1" fontAlgn="auto" hangingPunct="1">
              <a:spcBef>
                <a:spcPts val="0"/>
              </a:spcBef>
              <a:spcAft>
                <a:spcPts val="0"/>
              </a:spcAft>
              <a:defRPr>
                <a:latin typeface="+mn-lt"/>
              </a:defRPr>
            </a:lvl1pPr>
          </a:lstStyle>
          <a:p>
            <a:pPr>
              <a:defRPr/>
            </a:pPr>
            <a:fld id="{C6D98810-634E-4176-A7EF-299D720A0A10}" type="slidenum">
              <a:rPr lang="zh-CN" altLang="en-US"/>
              <a:pPr>
                <a:defRPr/>
              </a:pPr>
              <a:t>‹#›</a:t>
            </a:fld>
            <a:endParaRPr lang="zh-CN" altLang="en-US"/>
          </a:p>
        </p:txBody>
      </p:sp>
    </p:spTree>
    <p:extLst>
      <p:ext uri="{BB962C8B-B14F-4D97-AF65-F5344CB8AC3E}">
        <p14:creationId xmlns:p14="http://schemas.microsoft.com/office/powerpoint/2010/main" val="3274237484"/>
      </p:ext>
    </p:extLst>
  </p:cSld>
  <p:clrMapOvr>
    <a:masterClrMapping/>
  </p:clrMapOvr>
  <p:transition spd="slow" advClick="0" advTm="0">
    <p:circl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9"/>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F8611AE-4669-BA57-30F9-80EE3876AEFC}"/>
              </a:ext>
            </a:extLst>
          </p:cNvPr>
          <p:cNvSpPr>
            <a:spLocks noGrp="1"/>
          </p:cNvSpPr>
          <p:nvPr>
            <p:ph type="dt" sz="half" idx="10"/>
          </p:nvPr>
        </p:nvSpPr>
        <p:spPr>
          <a:xfrm>
            <a:off x="838200" y="6356350"/>
            <a:ext cx="2743200" cy="365125"/>
          </a:xfrm>
        </p:spPr>
        <p:txBody>
          <a:bodyPr/>
          <a:lstStyle>
            <a:lvl1pPr eaLnBrk="1" fontAlgn="auto" hangingPunct="1">
              <a:spcBef>
                <a:spcPts val="0"/>
              </a:spcBef>
              <a:spcAft>
                <a:spcPts val="0"/>
              </a:spcAft>
              <a:defRPr>
                <a:latin typeface="+mn-lt"/>
              </a:defRPr>
            </a:lvl1pPr>
          </a:lstStyle>
          <a:p>
            <a:pPr>
              <a:defRPr/>
            </a:pPr>
            <a:fld id="{274D2069-7ED9-46B7-8020-6F3DD47AB290}" type="datetimeFigureOut">
              <a:rPr lang="zh-CN" altLang="en-US"/>
              <a:pPr>
                <a:defRPr/>
              </a:pPr>
              <a:t>2025/2/19</a:t>
            </a:fld>
            <a:endParaRPr lang="zh-CN" altLang="en-US"/>
          </a:p>
        </p:txBody>
      </p:sp>
      <p:sp>
        <p:nvSpPr>
          <p:cNvPr id="5" name="页脚占位符 4">
            <a:extLst>
              <a:ext uri="{FF2B5EF4-FFF2-40B4-BE49-F238E27FC236}">
                <a16:creationId xmlns:a16="http://schemas.microsoft.com/office/drawing/2014/main" id="{84FA7B4D-5F16-6A15-78C0-085C06002895}"/>
              </a:ext>
            </a:extLst>
          </p:cNvPr>
          <p:cNvSpPr>
            <a:spLocks noGrp="1"/>
          </p:cNvSpPr>
          <p:nvPr>
            <p:ph type="ftr" sz="quarter" idx="11"/>
          </p:nvPr>
        </p:nvSpPr>
        <p:spPr>
          <a:xfrm>
            <a:off x="4038600" y="6356350"/>
            <a:ext cx="4114800" cy="365125"/>
          </a:xfrm>
        </p:spPr>
        <p:txBody>
          <a:bodyPr/>
          <a:lstStyle>
            <a:lvl1pPr eaLnBrk="1" fontAlgn="auto" hangingPunct="1">
              <a:spcBef>
                <a:spcPts val="0"/>
              </a:spcBef>
              <a:spcAft>
                <a:spcPts val="0"/>
              </a:spcAft>
              <a:defRPr>
                <a:latin typeface="+mn-lt"/>
              </a:defRPr>
            </a:lvl1pPr>
          </a:lstStyle>
          <a:p>
            <a:pPr>
              <a:defRPr/>
            </a:pPr>
            <a:endParaRPr lang="zh-CN" altLang="en-US"/>
          </a:p>
        </p:txBody>
      </p:sp>
      <p:sp>
        <p:nvSpPr>
          <p:cNvPr id="6" name="灯片编号占位符 5">
            <a:extLst>
              <a:ext uri="{FF2B5EF4-FFF2-40B4-BE49-F238E27FC236}">
                <a16:creationId xmlns:a16="http://schemas.microsoft.com/office/drawing/2014/main" id="{A39825F4-C847-EAD5-DA1E-EA7ECD58BB41}"/>
              </a:ext>
            </a:extLst>
          </p:cNvPr>
          <p:cNvSpPr>
            <a:spLocks noGrp="1"/>
          </p:cNvSpPr>
          <p:nvPr>
            <p:ph type="sldNum" sz="quarter" idx="12"/>
          </p:nvPr>
        </p:nvSpPr>
        <p:spPr>
          <a:xfrm>
            <a:off x="8610600" y="6356350"/>
            <a:ext cx="2743200" cy="365125"/>
          </a:xfrm>
        </p:spPr>
        <p:txBody>
          <a:bodyPr/>
          <a:lstStyle>
            <a:lvl1pPr eaLnBrk="1" fontAlgn="auto" hangingPunct="1">
              <a:spcBef>
                <a:spcPts val="0"/>
              </a:spcBef>
              <a:spcAft>
                <a:spcPts val="0"/>
              </a:spcAft>
              <a:defRPr>
                <a:latin typeface="+mn-lt"/>
              </a:defRPr>
            </a:lvl1pPr>
          </a:lstStyle>
          <a:p>
            <a:pPr>
              <a:defRPr/>
            </a:pPr>
            <a:fld id="{B12651EE-F820-4BCE-B27B-37DAFD2894D2}" type="slidenum">
              <a:rPr lang="zh-CN" altLang="en-US"/>
              <a:pPr>
                <a:defRPr/>
              </a:pPr>
              <a:t>‹#›</a:t>
            </a:fld>
            <a:endParaRPr lang="zh-CN" altLang="en-US"/>
          </a:p>
        </p:txBody>
      </p:sp>
    </p:spTree>
    <p:extLst>
      <p:ext uri="{BB962C8B-B14F-4D97-AF65-F5344CB8AC3E}">
        <p14:creationId xmlns:p14="http://schemas.microsoft.com/office/powerpoint/2010/main" val="3528579369"/>
      </p:ext>
    </p:extLst>
  </p:cSld>
  <p:clrMapOvr>
    <a:masterClrMapping/>
  </p:clrMapOvr>
  <p:transition spd="slow" advClick="0" advTm="0">
    <p:circl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08DB16A4-029C-486E-6D87-E552CC40A678}"/>
              </a:ext>
            </a:extLst>
          </p:cNvPr>
          <p:cNvSpPr>
            <a:spLocks noGrp="1"/>
          </p:cNvSpPr>
          <p:nvPr>
            <p:ph type="dt" sz="half" idx="10"/>
          </p:nvPr>
        </p:nvSpPr>
        <p:spPr>
          <a:xfrm>
            <a:off x="838200" y="6356350"/>
            <a:ext cx="2743200" cy="365125"/>
          </a:xfrm>
        </p:spPr>
        <p:txBody>
          <a:bodyPr/>
          <a:lstStyle>
            <a:lvl1pPr eaLnBrk="1" fontAlgn="auto" hangingPunct="1">
              <a:spcBef>
                <a:spcPts val="0"/>
              </a:spcBef>
              <a:spcAft>
                <a:spcPts val="0"/>
              </a:spcAft>
              <a:defRPr>
                <a:latin typeface="+mn-lt"/>
              </a:defRPr>
            </a:lvl1pPr>
          </a:lstStyle>
          <a:p>
            <a:pPr>
              <a:defRPr/>
            </a:pPr>
            <a:fld id="{81092A6C-BF28-49C1-8683-51DB209A59E8}" type="datetimeFigureOut">
              <a:rPr lang="zh-CN" altLang="en-US"/>
              <a:pPr>
                <a:defRPr/>
              </a:pPr>
              <a:t>2025/2/19</a:t>
            </a:fld>
            <a:endParaRPr lang="zh-CN" altLang="en-US"/>
          </a:p>
        </p:txBody>
      </p:sp>
      <p:sp>
        <p:nvSpPr>
          <p:cNvPr id="3" name="页脚占位符 4">
            <a:extLst>
              <a:ext uri="{FF2B5EF4-FFF2-40B4-BE49-F238E27FC236}">
                <a16:creationId xmlns:a16="http://schemas.microsoft.com/office/drawing/2014/main" id="{8532339D-AC67-0277-F8FE-70C32869694A}"/>
              </a:ext>
            </a:extLst>
          </p:cNvPr>
          <p:cNvSpPr>
            <a:spLocks noGrp="1"/>
          </p:cNvSpPr>
          <p:nvPr>
            <p:ph type="ftr" sz="quarter" idx="11"/>
          </p:nvPr>
        </p:nvSpPr>
        <p:spPr>
          <a:xfrm>
            <a:off x="4038600" y="6356350"/>
            <a:ext cx="4114800" cy="365125"/>
          </a:xfrm>
        </p:spPr>
        <p:txBody>
          <a:bodyPr/>
          <a:lstStyle>
            <a:lvl1pPr eaLnBrk="1" fontAlgn="auto" hangingPunct="1">
              <a:spcBef>
                <a:spcPts val="0"/>
              </a:spcBef>
              <a:spcAft>
                <a:spcPts val="0"/>
              </a:spcAft>
              <a:defRPr>
                <a:latin typeface="+mn-lt"/>
              </a:defRPr>
            </a:lvl1pPr>
          </a:lstStyle>
          <a:p>
            <a:pPr>
              <a:defRPr/>
            </a:pPr>
            <a:endParaRPr lang="zh-CN" altLang="en-US"/>
          </a:p>
        </p:txBody>
      </p:sp>
      <p:sp>
        <p:nvSpPr>
          <p:cNvPr id="4" name="灯片编号占位符 5">
            <a:extLst>
              <a:ext uri="{FF2B5EF4-FFF2-40B4-BE49-F238E27FC236}">
                <a16:creationId xmlns:a16="http://schemas.microsoft.com/office/drawing/2014/main" id="{97B3CC28-7F21-169D-E991-999BEF7D4D82}"/>
              </a:ext>
            </a:extLst>
          </p:cNvPr>
          <p:cNvSpPr>
            <a:spLocks noGrp="1"/>
          </p:cNvSpPr>
          <p:nvPr>
            <p:ph type="sldNum" sz="quarter" idx="12"/>
          </p:nvPr>
        </p:nvSpPr>
        <p:spPr>
          <a:xfrm>
            <a:off x="8610600" y="6356350"/>
            <a:ext cx="2743200" cy="365125"/>
          </a:xfrm>
        </p:spPr>
        <p:txBody>
          <a:bodyPr/>
          <a:lstStyle>
            <a:lvl1pPr eaLnBrk="1" fontAlgn="auto" hangingPunct="1">
              <a:spcBef>
                <a:spcPts val="0"/>
              </a:spcBef>
              <a:spcAft>
                <a:spcPts val="0"/>
              </a:spcAft>
              <a:defRPr>
                <a:latin typeface="+mn-lt"/>
              </a:defRPr>
            </a:lvl1pPr>
          </a:lstStyle>
          <a:p>
            <a:pPr>
              <a:defRPr/>
            </a:pPr>
            <a:fld id="{5D076F00-0C97-47F3-9928-60BDD1BDFAB5}" type="slidenum">
              <a:rPr lang="zh-CN" altLang="en-US"/>
              <a:pPr>
                <a:defRPr/>
              </a:pPr>
              <a:t>‹#›</a:t>
            </a:fld>
            <a:endParaRPr lang="zh-CN" altLang="en-US"/>
          </a:p>
        </p:txBody>
      </p:sp>
    </p:spTree>
    <p:extLst>
      <p:ext uri="{BB962C8B-B14F-4D97-AF65-F5344CB8AC3E}">
        <p14:creationId xmlns:p14="http://schemas.microsoft.com/office/powerpoint/2010/main" val="2861267923"/>
      </p:ext>
    </p:extLst>
  </p:cSld>
  <p:clrMapOvr>
    <a:masterClrMapping/>
  </p:clrMapOvr>
  <p:transition spd="slow" advClick="0" advTm="0">
    <p:circl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90B5C78-8257-38BF-C2EE-B5AB2807BDEE}"/>
              </a:ext>
            </a:extLst>
          </p:cNvPr>
          <p:cNvSpPr>
            <a:spLocks noGrp="1"/>
          </p:cNvSpPr>
          <p:nvPr>
            <p:ph type="dt" sz="half" idx="10"/>
          </p:nvPr>
        </p:nvSpPr>
        <p:spPr>
          <a:xfrm>
            <a:off x="838200" y="6356350"/>
            <a:ext cx="2743200" cy="365125"/>
          </a:xfrm>
        </p:spPr>
        <p:txBody>
          <a:bodyPr/>
          <a:lstStyle>
            <a:lvl1pPr eaLnBrk="1" fontAlgn="auto" hangingPunct="1">
              <a:spcBef>
                <a:spcPts val="0"/>
              </a:spcBef>
              <a:spcAft>
                <a:spcPts val="0"/>
              </a:spcAft>
              <a:defRPr>
                <a:latin typeface="+mn-lt"/>
              </a:defRPr>
            </a:lvl1pPr>
          </a:lstStyle>
          <a:p>
            <a:pPr>
              <a:defRPr/>
            </a:pPr>
            <a:fld id="{03908397-E389-47DF-B55B-AB6DC0C1257F}" type="datetimeFigureOut">
              <a:rPr lang="zh-CN" altLang="en-US"/>
              <a:pPr>
                <a:defRPr/>
              </a:pPr>
              <a:t>2025/2/19</a:t>
            </a:fld>
            <a:endParaRPr lang="zh-CN" altLang="en-US"/>
          </a:p>
        </p:txBody>
      </p:sp>
      <p:sp>
        <p:nvSpPr>
          <p:cNvPr id="3" name="页脚占位符 2">
            <a:extLst>
              <a:ext uri="{FF2B5EF4-FFF2-40B4-BE49-F238E27FC236}">
                <a16:creationId xmlns:a16="http://schemas.microsoft.com/office/drawing/2014/main" id="{C0DF0E30-9CDC-9A3F-C119-EF903F213114}"/>
              </a:ext>
            </a:extLst>
          </p:cNvPr>
          <p:cNvSpPr>
            <a:spLocks noGrp="1"/>
          </p:cNvSpPr>
          <p:nvPr>
            <p:ph type="ftr" sz="quarter" idx="11"/>
          </p:nvPr>
        </p:nvSpPr>
        <p:spPr>
          <a:xfrm>
            <a:off x="4038600" y="6356350"/>
            <a:ext cx="4114800" cy="365125"/>
          </a:xfrm>
        </p:spPr>
        <p:txBody>
          <a:bodyPr/>
          <a:lstStyle>
            <a:lvl1pPr eaLnBrk="1" fontAlgn="auto" hangingPunct="1">
              <a:spcBef>
                <a:spcPts val="0"/>
              </a:spcBef>
              <a:spcAft>
                <a:spcPts val="0"/>
              </a:spcAft>
              <a:defRPr>
                <a:latin typeface="+mn-lt"/>
              </a:defRPr>
            </a:lvl1pPr>
          </a:lstStyle>
          <a:p>
            <a:pPr>
              <a:defRPr/>
            </a:pPr>
            <a:endParaRPr lang="zh-CN" altLang="en-US"/>
          </a:p>
        </p:txBody>
      </p:sp>
      <p:sp>
        <p:nvSpPr>
          <p:cNvPr id="4" name="灯片编号占位符 3">
            <a:extLst>
              <a:ext uri="{FF2B5EF4-FFF2-40B4-BE49-F238E27FC236}">
                <a16:creationId xmlns:a16="http://schemas.microsoft.com/office/drawing/2014/main" id="{2CCF9F69-E6A8-B483-308A-11D84294C9AA}"/>
              </a:ext>
            </a:extLst>
          </p:cNvPr>
          <p:cNvSpPr>
            <a:spLocks noGrp="1"/>
          </p:cNvSpPr>
          <p:nvPr>
            <p:ph type="sldNum" sz="quarter" idx="12"/>
          </p:nvPr>
        </p:nvSpPr>
        <p:spPr>
          <a:xfrm>
            <a:off x="8610600" y="6356350"/>
            <a:ext cx="2743200" cy="365125"/>
          </a:xfrm>
        </p:spPr>
        <p:txBody>
          <a:bodyPr/>
          <a:lstStyle>
            <a:lvl1pPr eaLnBrk="1" fontAlgn="auto" hangingPunct="1">
              <a:spcBef>
                <a:spcPts val="0"/>
              </a:spcBef>
              <a:spcAft>
                <a:spcPts val="0"/>
              </a:spcAft>
              <a:defRPr>
                <a:latin typeface="+mn-lt"/>
              </a:defRPr>
            </a:lvl1pPr>
          </a:lstStyle>
          <a:p>
            <a:pPr>
              <a:defRPr/>
            </a:pPr>
            <a:fld id="{0516D582-E124-4D7A-AB56-92BD79EAF8BF}" type="slidenum">
              <a:rPr lang="zh-CN" altLang="en-US"/>
              <a:pPr>
                <a:defRPr/>
              </a:pPr>
              <a:t>‹#›</a:t>
            </a:fld>
            <a:endParaRPr lang="zh-CN" altLang="en-US"/>
          </a:p>
        </p:txBody>
      </p:sp>
    </p:spTree>
    <p:extLst>
      <p:ext uri="{BB962C8B-B14F-4D97-AF65-F5344CB8AC3E}">
        <p14:creationId xmlns:p14="http://schemas.microsoft.com/office/powerpoint/2010/main" val="2643718371"/>
      </p:ext>
    </p:extLst>
  </p:cSld>
  <p:clrMapOvr>
    <a:masterClrMapping/>
  </p:clrMapOvr>
  <p:transition spd="slow" advClick="0" advTm="0">
    <p:circl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E10FE-D364-05E3-44AF-6BD59054F6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8E9AE1-20E0-8A78-BB31-9F5A56A030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7A399BD-311E-B4A6-A11B-86DFE0518D48}"/>
              </a:ext>
            </a:extLst>
          </p:cNvPr>
          <p:cNvSpPr>
            <a:spLocks noGrp="1"/>
          </p:cNvSpPr>
          <p:nvPr>
            <p:ph type="dt" sz="half" idx="10"/>
          </p:nvPr>
        </p:nvSpPr>
        <p:spPr/>
        <p:txBody>
          <a:bodyPr/>
          <a:lstStyle/>
          <a:p>
            <a:fld id="{4B8069AF-7C85-4BF5-805E-155096EA6DBE}" type="datetimeFigureOut">
              <a:rPr lang="en-US" smtClean="0"/>
              <a:t>19/2/2025</a:t>
            </a:fld>
            <a:endParaRPr lang="en-US"/>
          </a:p>
        </p:txBody>
      </p:sp>
      <p:sp>
        <p:nvSpPr>
          <p:cNvPr id="5" name="Footer Placeholder 4">
            <a:extLst>
              <a:ext uri="{FF2B5EF4-FFF2-40B4-BE49-F238E27FC236}">
                <a16:creationId xmlns:a16="http://schemas.microsoft.com/office/drawing/2014/main" id="{E0378ADE-3CD4-7D2B-A8F4-700C215581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3D26E1-0FC0-A218-D98E-CB9118F322D5}"/>
              </a:ext>
            </a:extLst>
          </p:cNvPr>
          <p:cNvSpPr>
            <a:spLocks noGrp="1"/>
          </p:cNvSpPr>
          <p:nvPr>
            <p:ph type="sldNum" sz="quarter" idx="12"/>
          </p:nvPr>
        </p:nvSpPr>
        <p:spPr/>
        <p:txBody>
          <a:bodyPr/>
          <a:lstStyle/>
          <a:p>
            <a:fld id="{02B459E4-EF78-4FFF-A72E-2E8FDBF2624C}" type="slidenum">
              <a:rPr lang="en-US" smtClean="0"/>
              <a:t>‹#›</a:t>
            </a:fld>
            <a:endParaRPr lang="en-US"/>
          </a:p>
        </p:txBody>
      </p:sp>
    </p:spTree>
    <p:extLst>
      <p:ext uri="{BB962C8B-B14F-4D97-AF65-F5344CB8AC3E}">
        <p14:creationId xmlns:p14="http://schemas.microsoft.com/office/powerpoint/2010/main" val="9405185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9B757-5665-77F3-D020-156E55C9F8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9CF91F-4450-565F-8E26-3A5AC43CBB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2B6230-A3D5-2A32-8226-D15796F75C7E}"/>
              </a:ext>
            </a:extLst>
          </p:cNvPr>
          <p:cNvSpPr>
            <a:spLocks noGrp="1"/>
          </p:cNvSpPr>
          <p:nvPr>
            <p:ph type="dt" sz="half" idx="10"/>
          </p:nvPr>
        </p:nvSpPr>
        <p:spPr/>
        <p:txBody>
          <a:bodyPr/>
          <a:lstStyle/>
          <a:p>
            <a:fld id="{4B8069AF-7C85-4BF5-805E-155096EA6DBE}" type="datetimeFigureOut">
              <a:rPr lang="en-US" smtClean="0"/>
              <a:t>19/2/2025</a:t>
            </a:fld>
            <a:endParaRPr lang="en-US"/>
          </a:p>
        </p:txBody>
      </p:sp>
      <p:sp>
        <p:nvSpPr>
          <p:cNvPr id="5" name="Footer Placeholder 4">
            <a:extLst>
              <a:ext uri="{FF2B5EF4-FFF2-40B4-BE49-F238E27FC236}">
                <a16:creationId xmlns:a16="http://schemas.microsoft.com/office/drawing/2014/main" id="{DBF102F1-C252-5C3B-C943-FB5CEBC476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CB563E-2259-D8E8-77DA-E3FF2C8FD7B6}"/>
              </a:ext>
            </a:extLst>
          </p:cNvPr>
          <p:cNvSpPr>
            <a:spLocks noGrp="1"/>
          </p:cNvSpPr>
          <p:nvPr>
            <p:ph type="sldNum" sz="quarter" idx="12"/>
          </p:nvPr>
        </p:nvSpPr>
        <p:spPr/>
        <p:txBody>
          <a:bodyPr/>
          <a:lstStyle/>
          <a:p>
            <a:fld id="{02B459E4-EF78-4FFF-A72E-2E8FDBF2624C}" type="slidenum">
              <a:rPr lang="en-US" smtClean="0"/>
              <a:t>‹#›</a:t>
            </a:fld>
            <a:endParaRPr lang="en-US"/>
          </a:p>
        </p:txBody>
      </p:sp>
    </p:spTree>
    <p:extLst>
      <p:ext uri="{BB962C8B-B14F-4D97-AF65-F5344CB8AC3E}">
        <p14:creationId xmlns:p14="http://schemas.microsoft.com/office/powerpoint/2010/main" val="33446570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92C2A-3D15-85CA-DE2E-3312683FEDE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1924F2-A37C-E798-7DE0-84E74992876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6879AB4-5F92-CF49-02B7-CFE7335C2BCC}"/>
              </a:ext>
            </a:extLst>
          </p:cNvPr>
          <p:cNvSpPr>
            <a:spLocks noGrp="1"/>
          </p:cNvSpPr>
          <p:nvPr>
            <p:ph type="dt" sz="half" idx="10"/>
          </p:nvPr>
        </p:nvSpPr>
        <p:spPr/>
        <p:txBody>
          <a:bodyPr/>
          <a:lstStyle/>
          <a:p>
            <a:fld id="{4B8069AF-7C85-4BF5-805E-155096EA6DBE}" type="datetimeFigureOut">
              <a:rPr lang="en-US" smtClean="0"/>
              <a:t>19/2/2025</a:t>
            </a:fld>
            <a:endParaRPr lang="en-US"/>
          </a:p>
        </p:txBody>
      </p:sp>
      <p:sp>
        <p:nvSpPr>
          <p:cNvPr id="5" name="Footer Placeholder 4">
            <a:extLst>
              <a:ext uri="{FF2B5EF4-FFF2-40B4-BE49-F238E27FC236}">
                <a16:creationId xmlns:a16="http://schemas.microsoft.com/office/drawing/2014/main" id="{54B6078C-29EB-7951-AA3A-7B0170A303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F6B558-A876-DDFF-759E-A16FFB3D441B}"/>
              </a:ext>
            </a:extLst>
          </p:cNvPr>
          <p:cNvSpPr>
            <a:spLocks noGrp="1"/>
          </p:cNvSpPr>
          <p:nvPr>
            <p:ph type="sldNum" sz="quarter" idx="12"/>
          </p:nvPr>
        </p:nvSpPr>
        <p:spPr/>
        <p:txBody>
          <a:bodyPr/>
          <a:lstStyle/>
          <a:p>
            <a:fld id="{02B459E4-EF78-4FFF-A72E-2E8FDBF2624C}" type="slidenum">
              <a:rPr lang="en-US" smtClean="0"/>
              <a:t>‹#›</a:t>
            </a:fld>
            <a:endParaRPr lang="en-US"/>
          </a:p>
        </p:txBody>
      </p:sp>
    </p:spTree>
    <p:extLst>
      <p:ext uri="{BB962C8B-B14F-4D97-AF65-F5344CB8AC3E}">
        <p14:creationId xmlns:p14="http://schemas.microsoft.com/office/powerpoint/2010/main" val="11692878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1D506-18E5-82A9-85C8-503C473227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9AE79D-D240-571D-8182-64021E78C93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B7FAB5-2764-90FD-A235-B73E4F78B8A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7C2A15F-4BA4-E7DB-18CF-23E68A1A16B0}"/>
              </a:ext>
            </a:extLst>
          </p:cNvPr>
          <p:cNvSpPr>
            <a:spLocks noGrp="1"/>
          </p:cNvSpPr>
          <p:nvPr>
            <p:ph type="dt" sz="half" idx="10"/>
          </p:nvPr>
        </p:nvSpPr>
        <p:spPr/>
        <p:txBody>
          <a:bodyPr/>
          <a:lstStyle/>
          <a:p>
            <a:fld id="{4B8069AF-7C85-4BF5-805E-155096EA6DBE}" type="datetimeFigureOut">
              <a:rPr lang="en-US" smtClean="0"/>
              <a:t>19/2/2025</a:t>
            </a:fld>
            <a:endParaRPr lang="en-US"/>
          </a:p>
        </p:txBody>
      </p:sp>
      <p:sp>
        <p:nvSpPr>
          <p:cNvPr id="6" name="Footer Placeholder 5">
            <a:extLst>
              <a:ext uri="{FF2B5EF4-FFF2-40B4-BE49-F238E27FC236}">
                <a16:creationId xmlns:a16="http://schemas.microsoft.com/office/drawing/2014/main" id="{BD55F5E6-F489-F8A9-B23F-4B96E3B90A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A70DF1-CB05-22B9-AB43-A88BF5F1F0B1}"/>
              </a:ext>
            </a:extLst>
          </p:cNvPr>
          <p:cNvSpPr>
            <a:spLocks noGrp="1"/>
          </p:cNvSpPr>
          <p:nvPr>
            <p:ph type="sldNum" sz="quarter" idx="12"/>
          </p:nvPr>
        </p:nvSpPr>
        <p:spPr/>
        <p:txBody>
          <a:bodyPr/>
          <a:lstStyle/>
          <a:p>
            <a:fld id="{02B459E4-EF78-4FFF-A72E-2E8FDBF2624C}" type="slidenum">
              <a:rPr lang="en-US" smtClean="0"/>
              <a:t>‹#›</a:t>
            </a:fld>
            <a:endParaRPr lang="en-US"/>
          </a:p>
        </p:txBody>
      </p:sp>
    </p:spTree>
    <p:extLst>
      <p:ext uri="{BB962C8B-B14F-4D97-AF65-F5344CB8AC3E}">
        <p14:creationId xmlns:p14="http://schemas.microsoft.com/office/powerpoint/2010/main" val="1809283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D08B0-810C-9022-5E3B-C073CE886CC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0F4425E-45F2-B129-027D-A42FD9B5CB0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9B3F336-193E-46C1-0BED-9F200AA18F7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AECE52-7641-6D0C-BC14-14F660C619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E653AD0-66DA-C6B1-8D06-73EF83FAB77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60AC7F5-C476-1F92-AB03-1E8D7600676E}"/>
              </a:ext>
            </a:extLst>
          </p:cNvPr>
          <p:cNvSpPr>
            <a:spLocks noGrp="1"/>
          </p:cNvSpPr>
          <p:nvPr>
            <p:ph type="dt" sz="half" idx="10"/>
          </p:nvPr>
        </p:nvSpPr>
        <p:spPr/>
        <p:txBody>
          <a:bodyPr/>
          <a:lstStyle/>
          <a:p>
            <a:fld id="{4B8069AF-7C85-4BF5-805E-155096EA6DBE}" type="datetimeFigureOut">
              <a:rPr lang="en-US" smtClean="0"/>
              <a:t>19/2/2025</a:t>
            </a:fld>
            <a:endParaRPr lang="en-US"/>
          </a:p>
        </p:txBody>
      </p:sp>
      <p:sp>
        <p:nvSpPr>
          <p:cNvPr id="8" name="Footer Placeholder 7">
            <a:extLst>
              <a:ext uri="{FF2B5EF4-FFF2-40B4-BE49-F238E27FC236}">
                <a16:creationId xmlns:a16="http://schemas.microsoft.com/office/drawing/2014/main" id="{75F224F1-2F30-08E6-D02F-B01BC47A409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5E941A2-C4DC-BCB8-6422-F39B59B41B0D}"/>
              </a:ext>
            </a:extLst>
          </p:cNvPr>
          <p:cNvSpPr>
            <a:spLocks noGrp="1"/>
          </p:cNvSpPr>
          <p:nvPr>
            <p:ph type="sldNum" sz="quarter" idx="12"/>
          </p:nvPr>
        </p:nvSpPr>
        <p:spPr/>
        <p:txBody>
          <a:bodyPr/>
          <a:lstStyle/>
          <a:p>
            <a:fld id="{02B459E4-EF78-4FFF-A72E-2E8FDBF2624C}" type="slidenum">
              <a:rPr lang="en-US" smtClean="0"/>
              <a:t>‹#›</a:t>
            </a:fld>
            <a:endParaRPr lang="en-US"/>
          </a:p>
        </p:txBody>
      </p:sp>
    </p:spTree>
    <p:extLst>
      <p:ext uri="{BB962C8B-B14F-4D97-AF65-F5344CB8AC3E}">
        <p14:creationId xmlns:p14="http://schemas.microsoft.com/office/powerpoint/2010/main" val="9717395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F408B-F606-C29D-92F8-AA3AA8874B9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F19474-A1FF-D103-B98D-774842F88B62}"/>
              </a:ext>
            </a:extLst>
          </p:cNvPr>
          <p:cNvSpPr>
            <a:spLocks noGrp="1"/>
          </p:cNvSpPr>
          <p:nvPr>
            <p:ph type="dt" sz="half" idx="10"/>
          </p:nvPr>
        </p:nvSpPr>
        <p:spPr/>
        <p:txBody>
          <a:bodyPr/>
          <a:lstStyle/>
          <a:p>
            <a:fld id="{4B8069AF-7C85-4BF5-805E-155096EA6DBE}" type="datetimeFigureOut">
              <a:rPr lang="en-US" smtClean="0"/>
              <a:t>19/2/2025</a:t>
            </a:fld>
            <a:endParaRPr lang="en-US"/>
          </a:p>
        </p:txBody>
      </p:sp>
      <p:sp>
        <p:nvSpPr>
          <p:cNvPr id="4" name="Footer Placeholder 3">
            <a:extLst>
              <a:ext uri="{FF2B5EF4-FFF2-40B4-BE49-F238E27FC236}">
                <a16:creationId xmlns:a16="http://schemas.microsoft.com/office/drawing/2014/main" id="{BE50AF10-699C-0427-F8F7-0E669C6F96B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1845011-865C-4517-505F-B9965759048D}"/>
              </a:ext>
            </a:extLst>
          </p:cNvPr>
          <p:cNvSpPr>
            <a:spLocks noGrp="1"/>
          </p:cNvSpPr>
          <p:nvPr>
            <p:ph type="sldNum" sz="quarter" idx="12"/>
          </p:nvPr>
        </p:nvSpPr>
        <p:spPr/>
        <p:txBody>
          <a:bodyPr/>
          <a:lstStyle/>
          <a:p>
            <a:fld id="{02B459E4-EF78-4FFF-A72E-2E8FDBF2624C}" type="slidenum">
              <a:rPr lang="en-US" smtClean="0"/>
              <a:t>‹#›</a:t>
            </a:fld>
            <a:endParaRPr lang="en-US"/>
          </a:p>
        </p:txBody>
      </p:sp>
    </p:spTree>
    <p:extLst>
      <p:ext uri="{BB962C8B-B14F-4D97-AF65-F5344CB8AC3E}">
        <p14:creationId xmlns:p14="http://schemas.microsoft.com/office/powerpoint/2010/main" val="26677183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9F90367-A3C6-B4E2-97D0-A5A02B8BDD3E}"/>
              </a:ext>
            </a:extLst>
          </p:cNvPr>
          <p:cNvSpPr>
            <a:spLocks noGrp="1"/>
          </p:cNvSpPr>
          <p:nvPr>
            <p:ph type="dt" sz="half" idx="10"/>
          </p:nvPr>
        </p:nvSpPr>
        <p:spPr/>
        <p:txBody>
          <a:bodyPr/>
          <a:lstStyle>
            <a:lvl1pPr>
              <a:defRPr/>
            </a:lvl1pPr>
          </a:lstStyle>
          <a:p>
            <a:pPr>
              <a:defRPr/>
            </a:pPr>
            <a:fld id="{DB1EF2D0-630A-4A95-9691-60D300612E81}" type="datetimeFigureOut">
              <a:rPr lang="en-US"/>
              <a:pPr>
                <a:defRPr/>
              </a:pPr>
              <a:t>19/2/2025</a:t>
            </a:fld>
            <a:endParaRPr lang="en-US"/>
          </a:p>
        </p:txBody>
      </p:sp>
      <p:sp>
        <p:nvSpPr>
          <p:cNvPr id="5" name="Footer Placeholder 4">
            <a:extLst>
              <a:ext uri="{FF2B5EF4-FFF2-40B4-BE49-F238E27FC236}">
                <a16:creationId xmlns:a16="http://schemas.microsoft.com/office/drawing/2014/main" id="{1BF96E5D-B2AB-65BC-C8A9-226B2AFB3FC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CF5BF69-C8C2-9972-0F08-4B5A2BA14C50}"/>
              </a:ext>
            </a:extLst>
          </p:cNvPr>
          <p:cNvSpPr>
            <a:spLocks noGrp="1"/>
          </p:cNvSpPr>
          <p:nvPr>
            <p:ph type="sldNum" sz="quarter" idx="12"/>
          </p:nvPr>
        </p:nvSpPr>
        <p:spPr/>
        <p:txBody>
          <a:bodyPr/>
          <a:lstStyle>
            <a:lvl1pPr>
              <a:defRPr/>
            </a:lvl1pPr>
          </a:lstStyle>
          <a:p>
            <a:pPr>
              <a:defRPr/>
            </a:pPr>
            <a:fld id="{2C44846F-F587-4D7A-A7A2-9AE1725642E3}" type="slidenum">
              <a:rPr lang="en-US"/>
              <a:pPr>
                <a:defRPr/>
              </a:pPr>
              <a:t>‹#›</a:t>
            </a:fld>
            <a:endParaRPr lang="en-US"/>
          </a:p>
        </p:txBody>
      </p:sp>
    </p:spTree>
    <p:extLst>
      <p:ext uri="{BB962C8B-B14F-4D97-AF65-F5344CB8AC3E}">
        <p14:creationId xmlns:p14="http://schemas.microsoft.com/office/powerpoint/2010/main" val="4362088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66D4A5-7D16-826E-4DDB-12D404C1E5B5}"/>
              </a:ext>
            </a:extLst>
          </p:cNvPr>
          <p:cNvSpPr>
            <a:spLocks noGrp="1"/>
          </p:cNvSpPr>
          <p:nvPr>
            <p:ph type="dt" sz="half" idx="10"/>
          </p:nvPr>
        </p:nvSpPr>
        <p:spPr/>
        <p:txBody>
          <a:bodyPr/>
          <a:lstStyle/>
          <a:p>
            <a:fld id="{4B8069AF-7C85-4BF5-805E-155096EA6DBE}" type="datetimeFigureOut">
              <a:rPr lang="en-US" smtClean="0"/>
              <a:t>19/2/2025</a:t>
            </a:fld>
            <a:endParaRPr lang="en-US"/>
          </a:p>
        </p:txBody>
      </p:sp>
      <p:sp>
        <p:nvSpPr>
          <p:cNvPr id="3" name="Footer Placeholder 2">
            <a:extLst>
              <a:ext uri="{FF2B5EF4-FFF2-40B4-BE49-F238E27FC236}">
                <a16:creationId xmlns:a16="http://schemas.microsoft.com/office/drawing/2014/main" id="{17A5EB76-800A-F0C3-0BF8-BD2129C7935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AAB875C-D9EF-E006-00C8-6ECD9B7E0450}"/>
              </a:ext>
            </a:extLst>
          </p:cNvPr>
          <p:cNvSpPr>
            <a:spLocks noGrp="1"/>
          </p:cNvSpPr>
          <p:nvPr>
            <p:ph type="sldNum" sz="quarter" idx="12"/>
          </p:nvPr>
        </p:nvSpPr>
        <p:spPr/>
        <p:txBody>
          <a:bodyPr/>
          <a:lstStyle/>
          <a:p>
            <a:fld id="{02B459E4-EF78-4FFF-A72E-2E8FDBF2624C}" type="slidenum">
              <a:rPr lang="en-US" smtClean="0"/>
              <a:t>‹#›</a:t>
            </a:fld>
            <a:endParaRPr lang="en-US"/>
          </a:p>
        </p:txBody>
      </p:sp>
    </p:spTree>
    <p:extLst>
      <p:ext uri="{BB962C8B-B14F-4D97-AF65-F5344CB8AC3E}">
        <p14:creationId xmlns:p14="http://schemas.microsoft.com/office/powerpoint/2010/main" val="18340704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7E25A-2D95-B6E9-AF23-1C88EB4CCF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F505AC-8063-D6F8-9750-96F805559D7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41A9A74-5834-A6F1-554B-462A0765CD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97CE46-AD0F-5570-EAF2-6AA088F5664E}"/>
              </a:ext>
            </a:extLst>
          </p:cNvPr>
          <p:cNvSpPr>
            <a:spLocks noGrp="1"/>
          </p:cNvSpPr>
          <p:nvPr>
            <p:ph type="dt" sz="half" idx="10"/>
          </p:nvPr>
        </p:nvSpPr>
        <p:spPr/>
        <p:txBody>
          <a:bodyPr/>
          <a:lstStyle/>
          <a:p>
            <a:fld id="{4B8069AF-7C85-4BF5-805E-155096EA6DBE}" type="datetimeFigureOut">
              <a:rPr lang="en-US" smtClean="0"/>
              <a:t>19/2/2025</a:t>
            </a:fld>
            <a:endParaRPr lang="en-US"/>
          </a:p>
        </p:txBody>
      </p:sp>
      <p:sp>
        <p:nvSpPr>
          <p:cNvPr id="6" name="Footer Placeholder 5">
            <a:extLst>
              <a:ext uri="{FF2B5EF4-FFF2-40B4-BE49-F238E27FC236}">
                <a16:creationId xmlns:a16="http://schemas.microsoft.com/office/drawing/2014/main" id="{1C4068F4-B7EF-4E3C-8E0D-56F394B479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69F89A-D50E-5A33-F636-04057BD9A44D}"/>
              </a:ext>
            </a:extLst>
          </p:cNvPr>
          <p:cNvSpPr>
            <a:spLocks noGrp="1"/>
          </p:cNvSpPr>
          <p:nvPr>
            <p:ph type="sldNum" sz="quarter" idx="12"/>
          </p:nvPr>
        </p:nvSpPr>
        <p:spPr/>
        <p:txBody>
          <a:bodyPr/>
          <a:lstStyle/>
          <a:p>
            <a:fld id="{02B459E4-EF78-4FFF-A72E-2E8FDBF2624C}" type="slidenum">
              <a:rPr lang="en-US" smtClean="0"/>
              <a:t>‹#›</a:t>
            </a:fld>
            <a:endParaRPr lang="en-US"/>
          </a:p>
        </p:txBody>
      </p:sp>
    </p:spTree>
    <p:extLst>
      <p:ext uri="{BB962C8B-B14F-4D97-AF65-F5344CB8AC3E}">
        <p14:creationId xmlns:p14="http://schemas.microsoft.com/office/powerpoint/2010/main" val="7275082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FE92A-23C2-7A89-1288-ACDC1E1789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CD7EF68-8979-0F1E-0D8C-37B0557545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372D0C3-AF2E-95E3-396A-B87C301B0C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F9147C-9686-DB64-5E84-54D68BABE38A}"/>
              </a:ext>
            </a:extLst>
          </p:cNvPr>
          <p:cNvSpPr>
            <a:spLocks noGrp="1"/>
          </p:cNvSpPr>
          <p:nvPr>
            <p:ph type="dt" sz="half" idx="10"/>
          </p:nvPr>
        </p:nvSpPr>
        <p:spPr/>
        <p:txBody>
          <a:bodyPr/>
          <a:lstStyle/>
          <a:p>
            <a:fld id="{4B8069AF-7C85-4BF5-805E-155096EA6DBE}" type="datetimeFigureOut">
              <a:rPr lang="en-US" smtClean="0"/>
              <a:t>19/2/2025</a:t>
            </a:fld>
            <a:endParaRPr lang="en-US"/>
          </a:p>
        </p:txBody>
      </p:sp>
      <p:sp>
        <p:nvSpPr>
          <p:cNvPr id="6" name="Footer Placeholder 5">
            <a:extLst>
              <a:ext uri="{FF2B5EF4-FFF2-40B4-BE49-F238E27FC236}">
                <a16:creationId xmlns:a16="http://schemas.microsoft.com/office/drawing/2014/main" id="{CA176E0A-2C21-ADB0-2708-C8AA7B1BAB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2051A3-4542-C302-4E94-8D52BB36CA22}"/>
              </a:ext>
            </a:extLst>
          </p:cNvPr>
          <p:cNvSpPr>
            <a:spLocks noGrp="1"/>
          </p:cNvSpPr>
          <p:nvPr>
            <p:ph type="sldNum" sz="quarter" idx="12"/>
          </p:nvPr>
        </p:nvSpPr>
        <p:spPr/>
        <p:txBody>
          <a:bodyPr/>
          <a:lstStyle/>
          <a:p>
            <a:fld id="{02B459E4-EF78-4FFF-A72E-2E8FDBF2624C}" type="slidenum">
              <a:rPr lang="en-US" smtClean="0"/>
              <a:t>‹#›</a:t>
            </a:fld>
            <a:endParaRPr lang="en-US"/>
          </a:p>
        </p:txBody>
      </p:sp>
    </p:spTree>
    <p:extLst>
      <p:ext uri="{BB962C8B-B14F-4D97-AF65-F5344CB8AC3E}">
        <p14:creationId xmlns:p14="http://schemas.microsoft.com/office/powerpoint/2010/main" val="8178388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AD339-37C6-9A5E-1036-CA99F98CB46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FD901A1-AB15-3BF5-0D46-2D188CD33D6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BE33D4-48B6-BE44-7BC3-FA92079966F8}"/>
              </a:ext>
            </a:extLst>
          </p:cNvPr>
          <p:cNvSpPr>
            <a:spLocks noGrp="1"/>
          </p:cNvSpPr>
          <p:nvPr>
            <p:ph type="dt" sz="half" idx="10"/>
          </p:nvPr>
        </p:nvSpPr>
        <p:spPr/>
        <p:txBody>
          <a:bodyPr/>
          <a:lstStyle/>
          <a:p>
            <a:fld id="{4B8069AF-7C85-4BF5-805E-155096EA6DBE}" type="datetimeFigureOut">
              <a:rPr lang="en-US" smtClean="0"/>
              <a:t>19/2/2025</a:t>
            </a:fld>
            <a:endParaRPr lang="en-US"/>
          </a:p>
        </p:txBody>
      </p:sp>
      <p:sp>
        <p:nvSpPr>
          <p:cNvPr id="5" name="Footer Placeholder 4">
            <a:extLst>
              <a:ext uri="{FF2B5EF4-FFF2-40B4-BE49-F238E27FC236}">
                <a16:creationId xmlns:a16="http://schemas.microsoft.com/office/drawing/2014/main" id="{8F52D20A-2097-47F0-6DBF-58B47486C5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365F70-7CD2-DCEF-ED6D-999CF858E7A4}"/>
              </a:ext>
            </a:extLst>
          </p:cNvPr>
          <p:cNvSpPr>
            <a:spLocks noGrp="1"/>
          </p:cNvSpPr>
          <p:nvPr>
            <p:ph type="sldNum" sz="quarter" idx="12"/>
          </p:nvPr>
        </p:nvSpPr>
        <p:spPr/>
        <p:txBody>
          <a:bodyPr/>
          <a:lstStyle/>
          <a:p>
            <a:fld id="{02B459E4-EF78-4FFF-A72E-2E8FDBF2624C}" type="slidenum">
              <a:rPr lang="en-US" smtClean="0"/>
              <a:t>‹#›</a:t>
            </a:fld>
            <a:endParaRPr lang="en-US"/>
          </a:p>
        </p:txBody>
      </p:sp>
    </p:spTree>
    <p:extLst>
      <p:ext uri="{BB962C8B-B14F-4D97-AF65-F5344CB8AC3E}">
        <p14:creationId xmlns:p14="http://schemas.microsoft.com/office/powerpoint/2010/main" val="1477499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9184E4-D1CF-B647-6C42-BCE31BA4033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379CAE1-FA8F-B45C-518A-70F5B2BF380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EFC72E-89CF-42FE-46CC-4B3900C3B8AE}"/>
              </a:ext>
            </a:extLst>
          </p:cNvPr>
          <p:cNvSpPr>
            <a:spLocks noGrp="1"/>
          </p:cNvSpPr>
          <p:nvPr>
            <p:ph type="dt" sz="half" idx="10"/>
          </p:nvPr>
        </p:nvSpPr>
        <p:spPr/>
        <p:txBody>
          <a:bodyPr/>
          <a:lstStyle/>
          <a:p>
            <a:fld id="{4B8069AF-7C85-4BF5-805E-155096EA6DBE}" type="datetimeFigureOut">
              <a:rPr lang="en-US" smtClean="0"/>
              <a:t>19/2/2025</a:t>
            </a:fld>
            <a:endParaRPr lang="en-US"/>
          </a:p>
        </p:txBody>
      </p:sp>
      <p:sp>
        <p:nvSpPr>
          <p:cNvPr id="5" name="Footer Placeholder 4">
            <a:extLst>
              <a:ext uri="{FF2B5EF4-FFF2-40B4-BE49-F238E27FC236}">
                <a16:creationId xmlns:a16="http://schemas.microsoft.com/office/drawing/2014/main" id="{892E8886-D06F-D739-CDF9-5B469DCDAA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603438-02B6-184E-1786-98D44995CD12}"/>
              </a:ext>
            </a:extLst>
          </p:cNvPr>
          <p:cNvSpPr>
            <a:spLocks noGrp="1"/>
          </p:cNvSpPr>
          <p:nvPr>
            <p:ph type="sldNum" sz="quarter" idx="12"/>
          </p:nvPr>
        </p:nvSpPr>
        <p:spPr/>
        <p:txBody>
          <a:bodyPr/>
          <a:lstStyle/>
          <a:p>
            <a:fld id="{02B459E4-EF78-4FFF-A72E-2E8FDBF2624C}" type="slidenum">
              <a:rPr lang="en-US" smtClean="0"/>
              <a:t>‹#›</a:t>
            </a:fld>
            <a:endParaRPr lang="en-US"/>
          </a:p>
        </p:txBody>
      </p:sp>
    </p:spTree>
    <p:extLst>
      <p:ext uri="{BB962C8B-B14F-4D97-AF65-F5344CB8AC3E}">
        <p14:creationId xmlns:p14="http://schemas.microsoft.com/office/powerpoint/2010/main" val="6948100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E127C21F-901A-16DB-5855-9BE5A0DECB3E}"/>
              </a:ext>
            </a:extLst>
          </p:cNvPr>
          <p:cNvSpPr>
            <a:spLocks noGrp="1"/>
          </p:cNvSpPr>
          <p:nvPr>
            <p:ph type="dt" sz="half" idx="10"/>
          </p:nvPr>
        </p:nvSpPr>
        <p:spPr/>
        <p:txBody>
          <a:bodyPr/>
          <a:lstStyle>
            <a:lvl1pPr>
              <a:defRPr/>
            </a:lvl1pPr>
          </a:lstStyle>
          <a:p>
            <a:pPr>
              <a:defRPr/>
            </a:pPr>
            <a:fld id="{1EFCA275-7DB7-443F-9FF4-43C097D43FA9}" type="datetimeFigureOut">
              <a:rPr lang="en-US"/>
              <a:pPr>
                <a:defRPr/>
              </a:pPr>
              <a:t>19/2/2025</a:t>
            </a:fld>
            <a:endParaRPr lang="en-US"/>
          </a:p>
        </p:txBody>
      </p:sp>
      <p:sp>
        <p:nvSpPr>
          <p:cNvPr id="6" name="Footer Placeholder 4">
            <a:extLst>
              <a:ext uri="{FF2B5EF4-FFF2-40B4-BE49-F238E27FC236}">
                <a16:creationId xmlns:a16="http://schemas.microsoft.com/office/drawing/2014/main" id="{3A473C41-9C13-7FD8-5B5C-BF7D320D682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5B34BD3-F7C3-BF75-FC50-1E654451320D}"/>
              </a:ext>
            </a:extLst>
          </p:cNvPr>
          <p:cNvSpPr>
            <a:spLocks noGrp="1"/>
          </p:cNvSpPr>
          <p:nvPr>
            <p:ph type="sldNum" sz="quarter" idx="12"/>
          </p:nvPr>
        </p:nvSpPr>
        <p:spPr/>
        <p:txBody>
          <a:bodyPr/>
          <a:lstStyle>
            <a:lvl1pPr>
              <a:defRPr/>
            </a:lvl1pPr>
          </a:lstStyle>
          <a:p>
            <a:pPr>
              <a:defRPr/>
            </a:pPr>
            <a:fld id="{08E1A65C-36F9-40BA-9AD3-FED4614846C1}" type="slidenum">
              <a:rPr lang="en-US"/>
              <a:pPr>
                <a:defRPr/>
              </a:pPr>
              <a:t>‹#›</a:t>
            </a:fld>
            <a:endParaRPr lang="en-US"/>
          </a:p>
        </p:txBody>
      </p:sp>
    </p:spTree>
    <p:extLst>
      <p:ext uri="{BB962C8B-B14F-4D97-AF65-F5344CB8AC3E}">
        <p14:creationId xmlns:p14="http://schemas.microsoft.com/office/powerpoint/2010/main" val="4919242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6B79156C-BE20-69C3-9FF3-9F0ECDBD7D7F}"/>
              </a:ext>
            </a:extLst>
          </p:cNvPr>
          <p:cNvSpPr>
            <a:spLocks noGrp="1"/>
          </p:cNvSpPr>
          <p:nvPr>
            <p:ph type="dt" sz="half" idx="10"/>
          </p:nvPr>
        </p:nvSpPr>
        <p:spPr/>
        <p:txBody>
          <a:bodyPr/>
          <a:lstStyle>
            <a:lvl1pPr>
              <a:defRPr/>
            </a:lvl1pPr>
          </a:lstStyle>
          <a:p>
            <a:pPr>
              <a:defRPr/>
            </a:pPr>
            <a:fld id="{724D11F6-0279-4C9D-908D-0C6A59622553}" type="datetimeFigureOut">
              <a:rPr lang="en-US"/>
              <a:pPr>
                <a:defRPr/>
              </a:pPr>
              <a:t>19/2/2025</a:t>
            </a:fld>
            <a:endParaRPr lang="en-US"/>
          </a:p>
        </p:txBody>
      </p:sp>
      <p:sp>
        <p:nvSpPr>
          <p:cNvPr id="8" name="Footer Placeholder 4">
            <a:extLst>
              <a:ext uri="{FF2B5EF4-FFF2-40B4-BE49-F238E27FC236}">
                <a16:creationId xmlns:a16="http://schemas.microsoft.com/office/drawing/2014/main" id="{A3D5B575-DBF7-F0F4-DF72-4DD1DC3DC76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165FCBF0-231E-7657-4CF7-EC44448E70FE}"/>
              </a:ext>
            </a:extLst>
          </p:cNvPr>
          <p:cNvSpPr>
            <a:spLocks noGrp="1"/>
          </p:cNvSpPr>
          <p:nvPr>
            <p:ph type="sldNum" sz="quarter" idx="12"/>
          </p:nvPr>
        </p:nvSpPr>
        <p:spPr/>
        <p:txBody>
          <a:bodyPr/>
          <a:lstStyle>
            <a:lvl1pPr>
              <a:defRPr/>
            </a:lvl1pPr>
          </a:lstStyle>
          <a:p>
            <a:pPr>
              <a:defRPr/>
            </a:pPr>
            <a:fld id="{035C84D3-D85B-4E2A-8FCF-C2FFF41BF2B3}" type="slidenum">
              <a:rPr lang="en-US"/>
              <a:pPr>
                <a:defRPr/>
              </a:pPr>
              <a:t>‹#›</a:t>
            </a:fld>
            <a:endParaRPr lang="en-US"/>
          </a:p>
        </p:txBody>
      </p:sp>
    </p:spTree>
    <p:extLst>
      <p:ext uri="{BB962C8B-B14F-4D97-AF65-F5344CB8AC3E}">
        <p14:creationId xmlns:p14="http://schemas.microsoft.com/office/powerpoint/2010/main" val="34308852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B103D49E-B257-DC74-E3BC-F45C34D6FF19}"/>
              </a:ext>
            </a:extLst>
          </p:cNvPr>
          <p:cNvSpPr>
            <a:spLocks noGrp="1"/>
          </p:cNvSpPr>
          <p:nvPr>
            <p:ph type="dt" sz="half" idx="10"/>
          </p:nvPr>
        </p:nvSpPr>
        <p:spPr/>
        <p:txBody>
          <a:bodyPr/>
          <a:lstStyle>
            <a:lvl1pPr>
              <a:defRPr/>
            </a:lvl1pPr>
          </a:lstStyle>
          <a:p>
            <a:pPr>
              <a:defRPr/>
            </a:pPr>
            <a:fld id="{E16854CE-A178-4145-BBD2-8E1173F0EF6C}" type="datetimeFigureOut">
              <a:rPr lang="en-US"/>
              <a:pPr>
                <a:defRPr/>
              </a:pPr>
              <a:t>19/2/2025</a:t>
            </a:fld>
            <a:endParaRPr lang="en-US"/>
          </a:p>
        </p:txBody>
      </p:sp>
      <p:sp>
        <p:nvSpPr>
          <p:cNvPr id="4" name="Footer Placeholder 4">
            <a:extLst>
              <a:ext uri="{FF2B5EF4-FFF2-40B4-BE49-F238E27FC236}">
                <a16:creationId xmlns:a16="http://schemas.microsoft.com/office/drawing/2014/main" id="{DAC97037-7398-5A74-D1E7-14E21D328F17}"/>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7920CA7D-B7F8-147E-431C-4357055F7F42}"/>
              </a:ext>
            </a:extLst>
          </p:cNvPr>
          <p:cNvSpPr>
            <a:spLocks noGrp="1"/>
          </p:cNvSpPr>
          <p:nvPr>
            <p:ph type="sldNum" sz="quarter" idx="12"/>
          </p:nvPr>
        </p:nvSpPr>
        <p:spPr/>
        <p:txBody>
          <a:bodyPr/>
          <a:lstStyle>
            <a:lvl1pPr>
              <a:defRPr/>
            </a:lvl1pPr>
          </a:lstStyle>
          <a:p>
            <a:pPr>
              <a:defRPr/>
            </a:pPr>
            <a:fld id="{00483263-0722-4329-AA23-F67693AFA856}" type="slidenum">
              <a:rPr lang="en-US"/>
              <a:pPr>
                <a:defRPr/>
              </a:pPr>
              <a:t>‹#›</a:t>
            </a:fld>
            <a:endParaRPr lang="en-US"/>
          </a:p>
        </p:txBody>
      </p:sp>
    </p:spTree>
    <p:extLst>
      <p:ext uri="{BB962C8B-B14F-4D97-AF65-F5344CB8AC3E}">
        <p14:creationId xmlns:p14="http://schemas.microsoft.com/office/powerpoint/2010/main" val="34236779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FDAA0B3-88BE-6627-1376-674BCC30F834}"/>
              </a:ext>
            </a:extLst>
          </p:cNvPr>
          <p:cNvSpPr>
            <a:spLocks noGrp="1"/>
          </p:cNvSpPr>
          <p:nvPr>
            <p:ph type="dt" sz="half" idx="10"/>
          </p:nvPr>
        </p:nvSpPr>
        <p:spPr/>
        <p:txBody>
          <a:bodyPr/>
          <a:lstStyle>
            <a:lvl1pPr>
              <a:defRPr/>
            </a:lvl1pPr>
          </a:lstStyle>
          <a:p>
            <a:pPr>
              <a:defRPr/>
            </a:pPr>
            <a:fld id="{2CA36E09-2AC2-44AA-B9E8-4783778085FD}" type="datetimeFigureOut">
              <a:rPr lang="en-US"/>
              <a:pPr>
                <a:defRPr/>
              </a:pPr>
              <a:t>19/2/2025</a:t>
            </a:fld>
            <a:endParaRPr lang="en-US"/>
          </a:p>
        </p:txBody>
      </p:sp>
      <p:sp>
        <p:nvSpPr>
          <p:cNvPr id="3" name="Footer Placeholder 4">
            <a:extLst>
              <a:ext uri="{FF2B5EF4-FFF2-40B4-BE49-F238E27FC236}">
                <a16:creationId xmlns:a16="http://schemas.microsoft.com/office/drawing/2014/main" id="{5E351898-5C76-ED21-E854-8D0085CA04F4}"/>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5F12A883-FBB1-E9F3-6913-E907C09F519F}"/>
              </a:ext>
            </a:extLst>
          </p:cNvPr>
          <p:cNvSpPr>
            <a:spLocks noGrp="1"/>
          </p:cNvSpPr>
          <p:nvPr>
            <p:ph type="sldNum" sz="quarter" idx="12"/>
          </p:nvPr>
        </p:nvSpPr>
        <p:spPr/>
        <p:txBody>
          <a:bodyPr/>
          <a:lstStyle>
            <a:lvl1pPr>
              <a:defRPr/>
            </a:lvl1pPr>
          </a:lstStyle>
          <a:p>
            <a:pPr>
              <a:defRPr/>
            </a:pPr>
            <a:fld id="{74FED7E4-7D1C-4BBD-A38C-7CB40BC69DD5}" type="slidenum">
              <a:rPr lang="en-US"/>
              <a:pPr>
                <a:defRPr/>
              </a:pPr>
              <a:t>‹#›</a:t>
            </a:fld>
            <a:endParaRPr lang="en-US"/>
          </a:p>
        </p:txBody>
      </p:sp>
    </p:spTree>
    <p:extLst>
      <p:ext uri="{BB962C8B-B14F-4D97-AF65-F5344CB8AC3E}">
        <p14:creationId xmlns:p14="http://schemas.microsoft.com/office/powerpoint/2010/main" val="29449456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91F04172-6AB4-54C1-47DB-0787C9CE1990}"/>
              </a:ext>
            </a:extLst>
          </p:cNvPr>
          <p:cNvSpPr>
            <a:spLocks noGrp="1"/>
          </p:cNvSpPr>
          <p:nvPr>
            <p:ph type="dt" sz="half" idx="10"/>
          </p:nvPr>
        </p:nvSpPr>
        <p:spPr/>
        <p:txBody>
          <a:bodyPr/>
          <a:lstStyle>
            <a:lvl1pPr>
              <a:defRPr/>
            </a:lvl1pPr>
          </a:lstStyle>
          <a:p>
            <a:pPr>
              <a:defRPr/>
            </a:pPr>
            <a:fld id="{387728FC-AACC-4700-B03D-697131B2E057}" type="datetimeFigureOut">
              <a:rPr lang="en-US"/>
              <a:pPr>
                <a:defRPr/>
              </a:pPr>
              <a:t>19/2/2025</a:t>
            </a:fld>
            <a:endParaRPr lang="en-US"/>
          </a:p>
        </p:txBody>
      </p:sp>
      <p:sp>
        <p:nvSpPr>
          <p:cNvPr id="6" name="Footer Placeholder 4">
            <a:extLst>
              <a:ext uri="{FF2B5EF4-FFF2-40B4-BE49-F238E27FC236}">
                <a16:creationId xmlns:a16="http://schemas.microsoft.com/office/drawing/2014/main" id="{7687ACA8-B78A-66FE-5D90-B6C0161E596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37169C0-7B86-D3C1-E71B-E3779529254E}"/>
              </a:ext>
            </a:extLst>
          </p:cNvPr>
          <p:cNvSpPr>
            <a:spLocks noGrp="1"/>
          </p:cNvSpPr>
          <p:nvPr>
            <p:ph type="sldNum" sz="quarter" idx="12"/>
          </p:nvPr>
        </p:nvSpPr>
        <p:spPr/>
        <p:txBody>
          <a:bodyPr/>
          <a:lstStyle>
            <a:lvl1pPr>
              <a:defRPr/>
            </a:lvl1pPr>
          </a:lstStyle>
          <a:p>
            <a:pPr>
              <a:defRPr/>
            </a:pPr>
            <a:fld id="{1F355E9F-1E4E-48FF-ABC4-D729F5A1E8AB}" type="slidenum">
              <a:rPr lang="en-US"/>
              <a:pPr>
                <a:defRPr/>
              </a:pPr>
              <a:t>‹#›</a:t>
            </a:fld>
            <a:endParaRPr lang="en-US"/>
          </a:p>
        </p:txBody>
      </p:sp>
    </p:spTree>
    <p:extLst>
      <p:ext uri="{BB962C8B-B14F-4D97-AF65-F5344CB8AC3E}">
        <p14:creationId xmlns:p14="http://schemas.microsoft.com/office/powerpoint/2010/main" val="14450533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C8CEC82E-2347-2344-9742-02A214D844D9}"/>
              </a:ext>
            </a:extLst>
          </p:cNvPr>
          <p:cNvSpPr>
            <a:spLocks noGrp="1"/>
          </p:cNvSpPr>
          <p:nvPr>
            <p:ph type="dt" sz="half" idx="10"/>
          </p:nvPr>
        </p:nvSpPr>
        <p:spPr/>
        <p:txBody>
          <a:bodyPr/>
          <a:lstStyle>
            <a:lvl1pPr>
              <a:defRPr/>
            </a:lvl1pPr>
          </a:lstStyle>
          <a:p>
            <a:pPr>
              <a:defRPr/>
            </a:pPr>
            <a:fld id="{68059ACE-3553-4886-8A27-9E158F7B93E1}" type="datetimeFigureOut">
              <a:rPr lang="en-US"/>
              <a:pPr>
                <a:defRPr/>
              </a:pPr>
              <a:t>19/2/2025</a:t>
            </a:fld>
            <a:endParaRPr lang="en-US"/>
          </a:p>
        </p:txBody>
      </p:sp>
      <p:sp>
        <p:nvSpPr>
          <p:cNvPr id="6" name="Footer Placeholder 4">
            <a:extLst>
              <a:ext uri="{FF2B5EF4-FFF2-40B4-BE49-F238E27FC236}">
                <a16:creationId xmlns:a16="http://schemas.microsoft.com/office/drawing/2014/main" id="{46E34546-BA97-6554-58D2-7565E21A8E7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ADD7A9B-344A-8B56-3306-7AED6B6BF01A}"/>
              </a:ext>
            </a:extLst>
          </p:cNvPr>
          <p:cNvSpPr>
            <a:spLocks noGrp="1"/>
          </p:cNvSpPr>
          <p:nvPr>
            <p:ph type="sldNum" sz="quarter" idx="12"/>
          </p:nvPr>
        </p:nvSpPr>
        <p:spPr/>
        <p:txBody>
          <a:bodyPr/>
          <a:lstStyle>
            <a:lvl1pPr>
              <a:defRPr/>
            </a:lvl1pPr>
          </a:lstStyle>
          <a:p>
            <a:pPr>
              <a:defRPr/>
            </a:pPr>
            <a:fld id="{8874718E-8084-405B-B946-C9CD3919294E}" type="slidenum">
              <a:rPr lang="en-US"/>
              <a:pPr>
                <a:defRPr/>
              </a:pPr>
              <a:t>‹#›</a:t>
            </a:fld>
            <a:endParaRPr lang="en-US"/>
          </a:p>
        </p:txBody>
      </p:sp>
    </p:spTree>
    <p:extLst>
      <p:ext uri="{BB962C8B-B14F-4D97-AF65-F5344CB8AC3E}">
        <p14:creationId xmlns:p14="http://schemas.microsoft.com/office/powerpoint/2010/main" val="3260995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9ADD73DB-F7E6-9386-8459-7202D7734D3B}"/>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E6C53DB3-B527-BF1B-B260-92C15E397311}"/>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D27DA4C3-C72F-1C78-905B-B4D1CF9494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D1FAF15E-FA4E-4BA7-905C-9CAA62EA48B0}" type="datetimeFigureOut">
              <a:rPr lang="en-US"/>
              <a:pPr>
                <a:defRPr/>
              </a:pPr>
              <a:t>19/2/2025</a:t>
            </a:fld>
            <a:endParaRPr lang="en-US"/>
          </a:p>
        </p:txBody>
      </p:sp>
      <p:sp>
        <p:nvSpPr>
          <p:cNvPr id="5" name="Footer Placeholder 4">
            <a:extLst>
              <a:ext uri="{FF2B5EF4-FFF2-40B4-BE49-F238E27FC236}">
                <a16:creationId xmlns:a16="http://schemas.microsoft.com/office/drawing/2014/main" id="{CA0DEAC9-7EB8-564F-71CC-BDD3B8672B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C9133201-2D1F-A89B-4D6F-6081D80D35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B5BCDF7C-A0EC-45EF-B941-EB4E315A89D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FFFFFF"/>
            </a:gs>
            <a:gs pos="100000">
              <a:srgbClr val="FFFFFF"/>
            </a:gs>
            <a:gs pos="100000">
              <a:srgbClr val="B5D2EC"/>
            </a:gs>
            <a:gs pos="100000">
              <a:srgbClr val="B5D2EC"/>
            </a:gs>
          </a:gsLst>
          <a:lin ang="5400000" scaled="1"/>
        </a:gra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Lst>
  <p:transition spd="slow" advClick="0" advTm="0">
    <p:circle/>
  </p:transition>
  <p:txStyles>
    <p:titleStyle>
      <a:lvl1pPr algn="l" rtl="0" eaLnBrk="0" fontAlgn="base" hangingPunct="0">
        <a:lnSpc>
          <a:spcPct val="90000"/>
        </a:lnSpc>
        <a:spcBef>
          <a:spcPct val="0"/>
        </a:spcBef>
        <a:spcAft>
          <a:spcPct val="0"/>
        </a:spcAft>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a:lvl2pPr algn="l" rtl="0" eaLnBrk="0" fontAlgn="base" hangingPunct="0">
        <a:lnSpc>
          <a:spcPct val="90000"/>
        </a:lnSpc>
        <a:spcBef>
          <a:spcPct val="0"/>
        </a:spcBef>
        <a:spcAft>
          <a:spcPct val="0"/>
        </a:spcAft>
        <a:defRPr sz="4000">
          <a:solidFill>
            <a:srgbClr val="202020"/>
          </a:solidFill>
          <a:latin typeface="微软雅黑" panose="020B0503020204020204" pitchFamily="34" charset="-122"/>
          <a:ea typeface="微软雅黑" panose="020B0503020204020204" pitchFamily="34" charset="-122"/>
        </a:defRPr>
      </a:lvl2pPr>
      <a:lvl3pPr algn="l" rtl="0" eaLnBrk="0" fontAlgn="base" hangingPunct="0">
        <a:lnSpc>
          <a:spcPct val="90000"/>
        </a:lnSpc>
        <a:spcBef>
          <a:spcPct val="0"/>
        </a:spcBef>
        <a:spcAft>
          <a:spcPct val="0"/>
        </a:spcAft>
        <a:defRPr sz="4000">
          <a:solidFill>
            <a:srgbClr val="202020"/>
          </a:solidFill>
          <a:latin typeface="微软雅黑" panose="020B0503020204020204" pitchFamily="34" charset="-122"/>
          <a:ea typeface="微软雅黑" panose="020B0503020204020204" pitchFamily="34" charset="-122"/>
        </a:defRPr>
      </a:lvl3pPr>
      <a:lvl4pPr algn="l" rtl="0" eaLnBrk="0" fontAlgn="base" hangingPunct="0">
        <a:lnSpc>
          <a:spcPct val="90000"/>
        </a:lnSpc>
        <a:spcBef>
          <a:spcPct val="0"/>
        </a:spcBef>
        <a:spcAft>
          <a:spcPct val="0"/>
        </a:spcAft>
        <a:defRPr sz="4000">
          <a:solidFill>
            <a:srgbClr val="202020"/>
          </a:solidFill>
          <a:latin typeface="微软雅黑" panose="020B0503020204020204" pitchFamily="34" charset="-122"/>
          <a:ea typeface="微软雅黑" panose="020B0503020204020204" pitchFamily="34" charset="-122"/>
        </a:defRPr>
      </a:lvl4pPr>
      <a:lvl5pPr algn="l" rtl="0" eaLnBrk="0" fontAlgn="base" hangingPunct="0">
        <a:lnSpc>
          <a:spcPct val="90000"/>
        </a:lnSpc>
        <a:spcBef>
          <a:spcPct val="0"/>
        </a:spcBef>
        <a:spcAft>
          <a:spcPct val="0"/>
        </a:spcAft>
        <a:defRPr sz="4000">
          <a:solidFill>
            <a:srgbClr val="202020"/>
          </a:solidFill>
          <a:latin typeface="微软雅黑" panose="020B0503020204020204" pitchFamily="34" charset="-122"/>
          <a:ea typeface="微软雅黑" panose="020B0503020204020204" pitchFamily="34" charset="-122"/>
        </a:defRPr>
      </a:lvl5pPr>
      <a:lvl6pPr marL="457200" algn="l" rtl="0" fontAlgn="base">
        <a:lnSpc>
          <a:spcPct val="90000"/>
        </a:lnSpc>
        <a:spcBef>
          <a:spcPct val="0"/>
        </a:spcBef>
        <a:spcAft>
          <a:spcPct val="0"/>
        </a:spcAft>
        <a:defRPr sz="4000">
          <a:solidFill>
            <a:srgbClr val="202020"/>
          </a:solidFill>
          <a:latin typeface="微软雅黑" panose="020B0503020204020204" pitchFamily="34" charset="-122"/>
          <a:ea typeface="微软雅黑" panose="020B0503020204020204" pitchFamily="34" charset="-122"/>
        </a:defRPr>
      </a:lvl6pPr>
      <a:lvl7pPr marL="914400" algn="l" rtl="0" fontAlgn="base">
        <a:lnSpc>
          <a:spcPct val="90000"/>
        </a:lnSpc>
        <a:spcBef>
          <a:spcPct val="0"/>
        </a:spcBef>
        <a:spcAft>
          <a:spcPct val="0"/>
        </a:spcAft>
        <a:defRPr sz="4000">
          <a:solidFill>
            <a:srgbClr val="202020"/>
          </a:solidFill>
          <a:latin typeface="微软雅黑" panose="020B0503020204020204" pitchFamily="34" charset="-122"/>
          <a:ea typeface="微软雅黑" panose="020B0503020204020204" pitchFamily="34" charset="-122"/>
        </a:defRPr>
      </a:lvl7pPr>
      <a:lvl8pPr marL="1371600" algn="l" rtl="0" fontAlgn="base">
        <a:lnSpc>
          <a:spcPct val="90000"/>
        </a:lnSpc>
        <a:spcBef>
          <a:spcPct val="0"/>
        </a:spcBef>
        <a:spcAft>
          <a:spcPct val="0"/>
        </a:spcAft>
        <a:defRPr sz="4000">
          <a:solidFill>
            <a:srgbClr val="202020"/>
          </a:solidFill>
          <a:latin typeface="微软雅黑" panose="020B0503020204020204" pitchFamily="34" charset="-122"/>
          <a:ea typeface="微软雅黑" panose="020B0503020204020204" pitchFamily="34" charset="-122"/>
        </a:defRPr>
      </a:lvl8pPr>
      <a:lvl9pPr marL="1828800" algn="l" rtl="0" fontAlgn="base">
        <a:lnSpc>
          <a:spcPct val="90000"/>
        </a:lnSpc>
        <a:spcBef>
          <a:spcPct val="0"/>
        </a:spcBef>
        <a:spcAft>
          <a:spcPct val="0"/>
        </a:spcAft>
        <a:defRPr sz="4000">
          <a:solidFill>
            <a:srgbClr val="202020"/>
          </a:solidFill>
          <a:latin typeface="微软雅黑" panose="020B0503020204020204" pitchFamily="34" charset="-122"/>
          <a:ea typeface="微软雅黑" panose="020B0503020204020204" pitchFamily="34" charset="-122"/>
        </a:defRPr>
      </a:lvl9pPr>
    </p:titleStyle>
    <p:bodyStyle>
      <a:lvl1pPr marL="228600" indent="-228600" algn="l" rtl="0" eaLnBrk="0" fontAlgn="base" hangingPunct="0">
        <a:lnSpc>
          <a:spcPct val="120000"/>
        </a:lnSpc>
        <a:spcBef>
          <a:spcPts val="1000"/>
        </a:spcBef>
        <a:spcAft>
          <a:spcPct val="0"/>
        </a:spcAft>
        <a:buSzPct val="75000"/>
        <a:buFont typeface="Arial" panose="020B0604020202020204" pitchFamily="34" charset="0"/>
        <a:buChar char="•"/>
        <a:defRPr sz="2800" kern="1200">
          <a:solidFill>
            <a:srgbClr val="262626"/>
          </a:solidFill>
          <a:latin typeface="微软雅黑" panose="020B0503020204020204" charset="-122"/>
          <a:ea typeface="微软雅黑" panose="020B0503020204020204" charset="-122"/>
          <a:cs typeface="+mn-cs"/>
        </a:defRPr>
      </a:lvl1pPr>
      <a:lvl2pPr marL="574675" indent="-228600" algn="l" rtl="0" eaLnBrk="0" fontAlgn="base" hangingPunct="0">
        <a:lnSpc>
          <a:spcPct val="120000"/>
        </a:lnSpc>
        <a:spcBef>
          <a:spcPts val="500"/>
        </a:spcBef>
        <a:spcAft>
          <a:spcPct val="0"/>
        </a:spcAft>
        <a:buSzPct val="75000"/>
        <a:buFont typeface="Arial" panose="020B0604020202020204" pitchFamily="34" charset="0"/>
        <a:buChar char="•"/>
        <a:defRPr sz="2200" kern="1200">
          <a:solidFill>
            <a:srgbClr val="404040"/>
          </a:solidFill>
          <a:latin typeface="微软雅黑" panose="020B0503020204020204" charset="-122"/>
          <a:ea typeface="微软雅黑" panose="020B0503020204020204" charset="-122"/>
          <a:cs typeface="+mn-cs"/>
        </a:defRPr>
      </a:lvl2pPr>
      <a:lvl3pPr marL="1006475" indent="-228600" algn="l" rtl="0" eaLnBrk="0" fontAlgn="base" hangingPunct="0">
        <a:lnSpc>
          <a:spcPct val="120000"/>
        </a:lnSpc>
        <a:spcBef>
          <a:spcPts val="500"/>
        </a:spcBef>
        <a:spcAft>
          <a:spcPct val="0"/>
        </a:spcAft>
        <a:buSzPct val="75000"/>
        <a:buFont typeface="Arial" panose="020B0604020202020204" pitchFamily="34" charset="0"/>
        <a:buChar char="‒"/>
        <a:defRPr sz="2000" kern="1200">
          <a:solidFill>
            <a:srgbClr val="595959"/>
          </a:solidFill>
          <a:latin typeface="微软雅黑" panose="020B0503020204020204" charset="-122"/>
          <a:ea typeface="微软雅黑" panose="020B0503020204020204" charset="-122"/>
          <a:cs typeface="+mn-cs"/>
        </a:defRPr>
      </a:lvl3pPr>
      <a:lvl4pPr marL="1511300" indent="-228600" algn="l" rtl="0" eaLnBrk="0" fontAlgn="base" hangingPunct="0">
        <a:spcBef>
          <a:spcPts val="500"/>
        </a:spcBef>
        <a:spcAft>
          <a:spcPct val="0"/>
        </a:spcAft>
        <a:buSzPct val="75000"/>
        <a:buFont typeface="Arial" panose="020B0604020202020204" pitchFamily="34" charset="0"/>
        <a:buChar char="˃"/>
        <a:defRPr kern="1200">
          <a:solidFill>
            <a:srgbClr val="7F7F7F"/>
          </a:solidFill>
          <a:latin typeface="微软雅黑" panose="020B0503020204020204" charset="-122"/>
          <a:ea typeface="微软雅黑" panose="020B0503020204020204" charset="-122"/>
          <a:cs typeface="+mn-cs"/>
        </a:defRPr>
      </a:lvl4pPr>
      <a:lvl5pPr marL="1943100" indent="-228600" algn="l" rtl="0" eaLnBrk="0" fontAlgn="base" hangingPunct="0">
        <a:lnSpc>
          <a:spcPct val="90000"/>
        </a:lnSpc>
        <a:spcBef>
          <a:spcPts val="500"/>
        </a:spcBef>
        <a:spcAft>
          <a:spcPct val="0"/>
        </a:spcAft>
        <a:buSzPct val="75000"/>
        <a:buFont typeface="Arial" panose="020B0604020202020204" pitchFamily="34" charset="0"/>
        <a:buChar char="˃"/>
        <a:defRPr kern="1200">
          <a:solidFill>
            <a:srgbClr val="7F7F7F"/>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5A6055-6463-F6B8-36A2-19730453C3C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954DF95-2E67-EB73-93C4-B2A4AF3DE6A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1223EB-873F-8CE0-1617-A31161BB3F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8069AF-7C85-4BF5-805E-155096EA6DBE}" type="datetimeFigureOut">
              <a:rPr lang="en-US" smtClean="0"/>
              <a:t>19/2/2025</a:t>
            </a:fld>
            <a:endParaRPr lang="en-US"/>
          </a:p>
        </p:txBody>
      </p:sp>
      <p:sp>
        <p:nvSpPr>
          <p:cNvPr id="5" name="Footer Placeholder 4">
            <a:extLst>
              <a:ext uri="{FF2B5EF4-FFF2-40B4-BE49-F238E27FC236}">
                <a16:creationId xmlns:a16="http://schemas.microsoft.com/office/drawing/2014/main" id="{5BE89DD3-9C2A-4A8A-992C-8AF1445213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D7DC19E-F29C-A582-3EDB-A3263C62D2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B459E4-EF78-4FFF-A72E-2E8FDBF2624C}" type="slidenum">
              <a:rPr lang="en-US" smtClean="0"/>
              <a:t>‹#›</a:t>
            </a:fld>
            <a:endParaRPr lang="en-US"/>
          </a:p>
        </p:txBody>
      </p:sp>
    </p:spTree>
    <p:extLst>
      <p:ext uri="{BB962C8B-B14F-4D97-AF65-F5344CB8AC3E}">
        <p14:creationId xmlns:p14="http://schemas.microsoft.com/office/powerpoint/2010/main" val="3358526148"/>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9.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0.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0.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video" Target="file:///C:\Users\Admin\Desktop\L&#225;%20c&#7901;%20Vi&#7879;t%20Nam%20(B&#224;i%20h&#225;t%20m&#7851;u)-%20Ch&#7911;%20&#273;&#7873;%201%20-%20SGK%20&#194;m%20nh&#7841;c%201%20-%20C&#225;nh%20di&#7873;u%20(2).mp4" TargetMode="External"/><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1.xml"/><Relationship Id="rId9"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5.png"/><Relationship Id="rId7"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9.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descr="&quot;&quot;">
            <a:extLst>
              <a:ext uri="{FF2B5EF4-FFF2-40B4-BE49-F238E27FC236}">
                <a16:creationId xmlns:a16="http://schemas.microsoft.com/office/drawing/2014/main" id="{81B31278-3190-C380-8645-1819F0F5BD0C}"/>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2" name="Title 1">
            <a:extLst>
              <a:ext uri="{FF2B5EF4-FFF2-40B4-BE49-F238E27FC236}">
                <a16:creationId xmlns:a16="http://schemas.microsoft.com/office/drawing/2014/main" id="{94F12526-B9EF-5BBA-FAA1-FCC20DB5BB2F}"/>
              </a:ext>
            </a:extLst>
          </p:cNvPr>
          <p:cNvSpPr>
            <a:spLocks noGrp="1"/>
          </p:cNvSpPr>
          <p:nvPr>
            <p:ph type="title"/>
          </p:nvPr>
        </p:nvSpPr>
        <p:spPr>
          <a:xfrm>
            <a:off x="6096000" y="2036763"/>
            <a:ext cx="6581775" cy="2052637"/>
          </a:xfrm>
        </p:spPr>
        <p:txBody>
          <a:bodyPr>
            <a:noAutofit/>
          </a:bodyPr>
          <a:lstStyle/>
          <a:p>
            <a:pPr eaLnBrk="1" fontAlgn="auto" hangingPunct="1">
              <a:spcAft>
                <a:spcPts val="0"/>
              </a:spcAft>
              <a:defRPr/>
            </a:pPr>
            <a:r>
              <a:rPr lang="en-US" sz="7200" b="1">
                <a:solidFill>
                  <a:srgbClr val="FF3300"/>
                </a:solidFill>
                <a:latin typeface="Gluten" pitchFamily="2" charset="0"/>
              </a:rPr>
              <a:t>Khởi động</a:t>
            </a:r>
          </a:p>
        </p:txBody>
      </p:sp>
      <p:sp>
        <p:nvSpPr>
          <p:cNvPr id="28" name="Oval 27" descr="&quot;&quot;">
            <a:extLst>
              <a:ext uri="{FF2B5EF4-FFF2-40B4-BE49-F238E27FC236}">
                <a16:creationId xmlns:a16="http://schemas.microsoft.com/office/drawing/2014/main" id="{D1ED6ED7-B3F8-841D-D990-F607A51FC4E3}"/>
              </a:ext>
            </a:extLst>
          </p:cNvPr>
          <p:cNvSpPr>
            <a:spLocks noGrp="1" noRot="1" noChangeAspect="1" noMove="1" noResize="1" noEditPoints="1" noAdjustHandles="1" noChangeArrowheads="1" noChangeShapeType="1" noTextEdit="1"/>
          </p:cNvSpPr>
          <p:nvPr/>
        </p:nvSpPr>
        <p:spPr>
          <a:xfrm>
            <a:off x="322263" y="554038"/>
            <a:ext cx="5743575" cy="5741987"/>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4" name="图片 16" descr="2223be3d229db37d30f334096b915142">
            <a:extLst>
              <a:ext uri="{FF2B5EF4-FFF2-40B4-BE49-F238E27FC236}">
                <a16:creationId xmlns:a16="http://schemas.microsoft.com/office/drawing/2014/main" id="{B0A53772-A236-416F-C51A-D976E205B5F0}"/>
              </a:ext>
            </a:extLst>
          </p:cNvPr>
          <p:cNvPicPr>
            <a:picLocks noChangeAspect="1"/>
          </p:cNvPicPr>
          <p:nvPr/>
        </p:nvPicPr>
        <p:blipFill rotWithShape="1">
          <a:blip r:embed="rId2" cstate="screen"/>
          <a:srcRect l="4515" r="1486" b="1"/>
          <a:stretch/>
        </p:blipFill>
        <p:spPr>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16390" name="!!plus graphic">
            <a:extLst>
              <a:ext uri="{FF2B5EF4-FFF2-40B4-BE49-F238E27FC236}">
                <a16:creationId xmlns:a16="http://schemas.microsoft.com/office/drawing/2014/main" id="{3FECED83-F46F-1A0A-C176-FCCCF12342FB}"/>
              </a:ext>
              <a:ext uri="{C183D7F6-B498-43B3-948B-1728B52AA6E4}">
                <adec:decorative xmlns:adec="http://schemas.microsoft.com/office/drawing/2017/decorative" xmlns="" val="1"/>
              </a:ext>
            </a:extLst>
          </p:cNvPr>
          <p:cNvSpPr>
            <a:spLocks noGrp="1" noRot="1" noChangeAspect="1" noMove="1" noResize="1" noEditPoints="1" noAdjustHandles="1" noChangeShapeType="1" noTextEdit="1"/>
          </p:cNvSpPr>
          <p:nvPr/>
        </p:nvSpPr>
        <p:spPr bwMode="auto">
          <a:xfrm>
            <a:off x="1004888" y="703263"/>
            <a:ext cx="171450" cy="171450"/>
          </a:xfrm>
          <a:custGeom>
            <a:avLst/>
            <a:gdLst>
              <a:gd name="T0" fmla="*/ 159752 w 171515"/>
              <a:gd name="T1" fmla="*/ 74060 h 171515"/>
              <a:gd name="T2" fmla="*/ 97325 w 171515"/>
              <a:gd name="T3" fmla="*/ 74060 h 171515"/>
              <a:gd name="T4" fmla="*/ 97325 w 171515"/>
              <a:gd name="T5" fmla="*/ 11633 h 171515"/>
              <a:gd name="T6" fmla="*/ 85693 w 171515"/>
              <a:gd name="T7" fmla="*/ 0 h 171515"/>
              <a:gd name="T8" fmla="*/ 74060 w 171515"/>
              <a:gd name="T9" fmla="*/ 11633 h 171515"/>
              <a:gd name="T10" fmla="*/ 74060 w 171515"/>
              <a:gd name="T11" fmla="*/ 74060 h 171515"/>
              <a:gd name="T12" fmla="*/ 11633 w 171515"/>
              <a:gd name="T13" fmla="*/ 74060 h 171515"/>
              <a:gd name="T14" fmla="*/ 0 w 171515"/>
              <a:gd name="T15" fmla="*/ 85693 h 171515"/>
              <a:gd name="T16" fmla="*/ 11633 w 171515"/>
              <a:gd name="T17" fmla="*/ 97325 h 171515"/>
              <a:gd name="T18" fmla="*/ 74060 w 171515"/>
              <a:gd name="T19" fmla="*/ 97325 h 171515"/>
              <a:gd name="T20" fmla="*/ 74060 w 171515"/>
              <a:gd name="T21" fmla="*/ 159752 h 171515"/>
              <a:gd name="T22" fmla="*/ 85693 w 171515"/>
              <a:gd name="T23" fmla="*/ 171385 h 171515"/>
              <a:gd name="T24" fmla="*/ 97325 w 171515"/>
              <a:gd name="T25" fmla="*/ 159752 h 171515"/>
              <a:gd name="T26" fmla="*/ 97325 w 171515"/>
              <a:gd name="T27" fmla="*/ 97325 h 171515"/>
              <a:gd name="T28" fmla="*/ 159752 w 171515"/>
              <a:gd name="T29" fmla="*/ 97325 h 171515"/>
              <a:gd name="T30" fmla="*/ 171385 w 171515"/>
              <a:gd name="T31" fmla="*/ 85693 h 171515"/>
              <a:gd name="T32" fmla="*/ 159752 w 171515"/>
              <a:gd name="T33" fmla="*/ 74060 h 1715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a:noFill/>
          </a:ln>
          <a:extLst>
            <a:ext uri="{91240B29-F687-4F45-9708-019B960494DF}">
              <a14:hiddenLine xmlns:a14="http://schemas.microsoft.com/office/drawing/2010/main" w="776" cap="flat">
                <a:solidFill>
                  <a:srgbClr val="000000"/>
                </a:solidFill>
                <a:prstDash val="solid"/>
                <a:miter lim="800000"/>
                <a:headEnd/>
                <a:tailEnd/>
              </a14:hiddenLine>
            </a:ext>
          </a:extLst>
        </p:spPr>
        <p:txBody>
          <a:bodyPr anchor="ctr"/>
          <a:lstStyle/>
          <a:p>
            <a:endParaRPr lang="en-US"/>
          </a:p>
        </p:txBody>
      </p:sp>
      <p:sp>
        <p:nvSpPr>
          <p:cNvPr id="16391" name="!!circle graphic">
            <a:extLst>
              <a:ext uri="{FF2B5EF4-FFF2-40B4-BE49-F238E27FC236}">
                <a16:creationId xmlns:a16="http://schemas.microsoft.com/office/drawing/2014/main" id="{22B3032E-F36B-F9D8-E5C7-E53036E0CB25}"/>
              </a:ext>
              <a:ext uri="{C183D7F6-B498-43B3-948B-1728B52AA6E4}">
                <adec:decorative xmlns:adec="http://schemas.microsoft.com/office/drawing/2017/decorative" xmlns="" val="1"/>
              </a:ext>
            </a:extLst>
          </p:cNvPr>
          <p:cNvSpPr>
            <a:spLocks noGrp="1" noRot="1" noChangeAspect="1" noMove="1" noResize="1" noEditPoints="1" noAdjustHandles="1" noChangeShapeType="1" noTextEdit="1"/>
          </p:cNvSpPr>
          <p:nvPr/>
        </p:nvSpPr>
        <p:spPr bwMode="auto">
          <a:xfrm>
            <a:off x="422275" y="1562100"/>
            <a:ext cx="158750" cy="158750"/>
          </a:xfrm>
          <a:custGeom>
            <a:avLst/>
            <a:gdLst>
              <a:gd name="T0" fmla="*/ 79983 w 157545"/>
              <a:gd name="T1" fmla="*/ 23640 h 157545"/>
              <a:gd name="T2" fmla="*/ 136324 w 157545"/>
              <a:gd name="T3" fmla="*/ 79983 h 157545"/>
              <a:gd name="T4" fmla="*/ 79983 w 157545"/>
              <a:gd name="T5" fmla="*/ 136324 h 157545"/>
              <a:gd name="T6" fmla="*/ 23640 w 157545"/>
              <a:gd name="T7" fmla="*/ 79983 h 157545"/>
              <a:gd name="T8" fmla="*/ 79983 w 157545"/>
              <a:gd name="T9" fmla="*/ 23640 h 157545"/>
              <a:gd name="T10" fmla="*/ 79983 w 157545"/>
              <a:gd name="T11" fmla="*/ 0 h 157545"/>
              <a:gd name="T12" fmla="*/ 0 w 157545"/>
              <a:gd name="T13" fmla="*/ 79983 h 157545"/>
              <a:gd name="T14" fmla="*/ 79983 w 157545"/>
              <a:gd name="T15" fmla="*/ 159964 h 157545"/>
              <a:gd name="T16" fmla="*/ 159964 w 157545"/>
              <a:gd name="T17" fmla="*/ 79983 h 157545"/>
              <a:gd name="T18" fmla="*/ 79983 w 157545"/>
              <a:gd name="T19" fmla="*/ 0 h 15754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a:noFill/>
          </a:ln>
          <a:extLst>
            <a:ext uri="{91240B29-F687-4F45-9708-019B960494DF}">
              <a14:hiddenLine xmlns:a14="http://schemas.microsoft.com/office/drawing/2010/main" w="751" cap="flat">
                <a:solidFill>
                  <a:srgbClr val="000000"/>
                </a:solidFill>
                <a:prstDash val="solid"/>
                <a:miter lim="800000"/>
                <a:headEnd/>
                <a:tailEnd/>
              </a14:hiddenLine>
            </a:ext>
          </a:extLst>
        </p:spPr>
        <p:txBody>
          <a:bodyPr anchor="ctr"/>
          <a:lstStyle/>
          <a:p>
            <a:endParaRPr lang="en-US"/>
          </a:p>
        </p:txBody>
      </p:sp>
      <p:sp>
        <p:nvSpPr>
          <p:cNvPr id="16392" name="!!dot graphic">
            <a:extLst>
              <a:ext uri="{FF2B5EF4-FFF2-40B4-BE49-F238E27FC236}">
                <a16:creationId xmlns:a16="http://schemas.microsoft.com/office/drawing/2014/main" id="{319D9897-7A2A-2AA5-12FA-48D2BFB94B68}"/>
              </a:ext>
              <a:ext uri="{C183D7F6-B498-43B3-948B-1728B52AA6E4}">
                <adec:decorative xmlns:adec="http://schemas.microsoft.com/office/drawing/2017/decorative" xmlns="" val="1"/>
              </a:ext>
            </a:extLst>
          </p:cNvPr>
          <p:cNvSpPr>
            <a:spLocks noGrp="1" noRot="1" noChangeAspect="1" noMove="1" noResize="1" noEditPoints="1" noAdjustHandles="1" noChangeShapeType="1" noTextEdit="1"/>
          </p:cNvSpPr>
          <p:nvPr/>
        </p:nvSpPr>
        <p:spPr bwMode="auto">
          <a:xfrm>
            <a:off x="5454650" y="5775325"/>
            <a:ext cx="112713" cy="112713"/>
          </a:xfrm>
          <a:custGeom>
            <a:avLst/>
            <a:gdLst>
              <a:gd name="T0" fmla="*/ 113001 w 112426"/>
              <a:gd name="T1" fmla="*/ 56501 h 112426"/>
              <a:gd name="T2" fmla="*/ 56501 w 112426"/>
              <a:gd name="T3" fmla="*/ 113001 h 112426"/>
              <a:gd name="T4" fmla="*/ 0 w 112426"/>
              <a:gd name="T5" fmla="*/ 56501 h 112426"/>
              <a:gd name="T6" fmla="*/ 56501 w 112426"/>
              <a:gd name="T7" fmla="*/ 0 h 112426"/>
              <a:gd name="T8" fmla="*/ 113001 w 112426"/>
              <a:gd name="T9" fmla="*/ 56501 h 1124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a:noFill/>
          </a:ln>
          <a:extLst>
            <a:ext uri="{91240B29-F687-4F45-9708-019B960494DF}">
              <a14:hiddenLine xmlns:a14="http://schemas.microsoft.com/office/drawing/2010/main" w="516" cap="flat">
                <a:solidFill>
                  <a:srgbClr val="000000"/>
                </a:solidFill>
                <a:prstDash val="solid"/>
                <a:miter lim="800000"/>
                <a:headEnd/>
                <a:tailEnd/>
              </a14:hiddenLine>
            </a:ext>
          </a:extLst>
        </p:spPr>
        <p:txBody>
          <a:bodyPr anchor="ctr"/>
          <a:lstStyle/>
          <a:p>
            <a:endParaRPr lang="en-US"/>
          </a:p>
        </p:txBody>
      </p:sp>
      <p:cxnSp>
        <p:nvCxnSpPr>
          <p:cNvPr id="36" name="!!Straight Connector" descr="&quot;&quot;">
            <a:extLst>
              <a:ext uri="{FF2B5EF4-FFF2-40B4-BE49-F238E27FC236}">
                <a16:creationId xmlns:a16="http://schemas.microsoft.com/office/drawing/2014/main" id="{8D141AE8-0DD1-48EE-693F-353EC04B01B7}"/>
              </a:ext>
            </a:extLst>
          </p:cNvPr>
          <p:cNvCxnSpPr>
            <a:cxnSpLocks noGrp="1" noRot="1" noChangeAspect="1" noMove="1" noResize="1" noEditPoints="1" noAdjustHandles="1" noChangeArrowheads="1" noChangeShapeType="1"/>
          </p:cNvCxnSpPr>
          <p:nvPr/>
        </p:nvCxnSpPr>
        <p:spPr>
          <a:xfrm>
            <a:off x="11587956"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16394" name="图片 22">
            <a:extLst>
              <a:ext uri="{FF2B5EF4-FFF2-40B4-BE49-F238E27FC236}">
                <a16:creationId xmlns:a16="http://schemas.microsoft.com/office/drawing/2014/main" id="{B8ED5E48-93AB-770A-DA83-26CB5F9B70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86888" y="4448175"/>
            <a:ext cx="2422525" cy="224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26A2770E-8396-64EF-112B-B66FF1C96E53}"/>
              </a:ext>
            </a:extLst>
          </p:cNvPr>
          <p:cNvSpPr/>
          <p:nvPr/>
        </p:nvSpPr>
        <p:spPr>
          <a:xfrm>
            <a:off x="44450" y="0"/>
            <a:ext cx="12041188" cy="6777038"/>
          </a:xfrm>
          <a:prstGeom prst="rect">
            <a:avLst/>
          </a:prstGeom>
          <a:noFill/>
          <a:ln w="76200">
            <a:prstDash val="sysDash"/>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pic>
        <p:nvPicPr>
          <p:cNvPr id="3" name="Audio 2">
            <a:hlinkClick r:id="" action="ppaction://media"/>
            <a:extLst>
              <a:ext uri="{FF2B5EF4-FFF2-40B4-BE49-F238E27FC236}">
                <a16:creationId xmlns:a16="http://schemas.microsoft.com/office/drawing/2014/main" id="{4F691233-3476-15D5-D6D5-CCF6698D8162}"/>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1795125" y="6461125"/>
            <a:ext cx="2444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Tm="1519">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C72EC52D-2D74-B824-B06C-470C816D1BED}"/>
              </a:ext>
            </a:extLst>
          </p:cNvPr>
          <p:cNvSpPr/>
          <p:nvPr/>
        </p:nvSpPr>
        <p:spPr>
          <a:xfrm>
            <a:off x="106363" y="95250"/>
            <a:ext cx="11972925" cy="6635750"/>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cs typeface="+mn-ea"/>
              <a:sym typeface="+mn-lt"/>
            </a:endParaRPr>
          </a:p>
        </p:txBody>
      </p:sp>
      <p:grpSp>
        <p:nvGrpSpPr>
          <p:cNvPr id="30723" name="Group 9">
            <a:extLst>
              <a:ext uri="{FF2B5EF4-FFF2-40B4-BE49-F238E27FC236}">
                <a16:creationId xmlns:a16="http://schemas.microsoft.com/office/drawing/2014/main" id="{2B61F175-2F7B-CED3-DD48-CCBB156B007B}"/>
              </a:ext>
            </a:extLst>
          </p:cNvPr>
          <p:cNvGrpSpPr>
            <a:grpSpLocks noChangeAspect="1"/>
          </p:cNvGrpSpPr>
          <p:nvPr/>
        </p:nvGrpSpPr>
        <p:grpSpPr bwMode="auto">
          <a:xfrm>
            <a:off x="11131550" y="127000"/>
            <a:ext cx="947738" cy="946150"/>
            <a:chOff x="0" y="0"/>
            <a:chExt cx="6350000" cy="6349975"/>
          </a:xfrm>
        </p:grpSpPr>
        <p:sp>
          <p:nvSpPr>
            <p:cNvPr id="30730" name="Freeform 10">
              <a:extLst>
                <a:ext uri="{FF2B5EF4-FFF2-40B4-BE49-F238E27FC236}">
                  <a16:creationId xmlns:a16="http://schemas.microsoft.com/office/drawing/2014/main" id="{0AAABC58-DF0C-195B-169F-494179DF26EE}"/>
                </a:ext>
              </a:extLst>
            </p:cNvPr>
            <p:cNvSpPr>
              <a:spLocks/>
            </p:cNvSpPr>
            <p:nvPr/>
          </p:nvSpPr>
          <p:spPr bwMode="auto">
            <a:xfrm>
              <a:off x="0" y="0"/>
              <a:ext cx="6350000" cy="6349974"/>
            </a:xfrm>
            <a:custGeom>
              <a:avLst/>
              <a:gdLst>
                <a:gd name="T0" fmla="*/ 6350000 w 6350000"/>
                <a:gd name="T1" fmla="*/ 3175025 h 6349974"/>
                <a:gd name="T2" fmla="*/ 3175000 w 6350000"/>
                <a:gd name="T3" fmla="*/ 6349974 h 6349974"/>
                <a:gd name="T4" fmla="*/ 0 w 6350000"/>
                <a:gd name="T5" fmla="*/ 3175025 h 6349974"/>
                <a:gd name="T6" fmla="*/ 3175000 w 6350000"/>
                <a:gd name="T7" fmla="*/ 0 h 6349974"/>
                <a:gd name="T8" fmla="*/ 6350000 w 6350000"/>
                <a:gd name="T9" fmla="*/ 3175025 h 63499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pic>
        <p:nvPicPr>
          <p:cNvPr id="30724" name="图片 22">
            <a:extLst>
              <a:ext uri="{FF2B5EF4-FFF2-40B4-BE49-F238E27FC236}">
                <a16:creationId xmlns:a16="http://schemas.microsoft.com/office/drawing/2014/main" id="{B4D6D2F4-93DA-7A0E-0134-37A760FE65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67963" y="5159375"/>
            <a:ext cx="1828800"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18">
            <a:extLst>
              <a:ext uri="{FF2B5EF4-FFF2-40B4-BE49-F238E27FC236}">
                <a16:creationId xmlns:a16="http://schemas.microsoft.com/office/drawing/2014/main" id="{C4C1C675-F4D1-178F-A315-91A3FECDD6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9850"/>
            <a:ext cx="1160463"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a:extLst>
              <a:ext uri="{FF2B5EF4-FFF2-40B4-BE49-F238E27FC236}">
                <a16:creationId xmlns:a16="http://schemas.microsoft.com/office/drawing/2014/main" id="{9B565620-5CDA-F74B-85F5-DC6EBA60D4B9}"/>
              </a:ext>
            </a:extLst>
          </p:cNvPr>
          <p:cNvSpPr txBox="1">
            <a:spLocks noChangeArrowheads="1"/>
          </p:cNvSpPr>
          <p:nvPr/>
        </p:nvSpPr>
        <p:spPr bwMode="auto">
          <a:xfrm>
            <a:off x="1160463" y="184150"/>
            <a:ext cx="104171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b="1">
                <a:solidFill>
                  <a:srgbClr val="002060"/>
                </a:solidFill>
                <a:latin typeface="Nunito Black" panose="00000A00000000000000" pitchFamily="2" charset="0"/>
              </a:rPr>
              <a:t>2. </a:t>
            </a:r>
            <a:r>
              <a:rPr lang="en-US" altLang="en-US">
                <a:solidFill>
                  <a:srgbClr val="002060"/>
                </a:solidFill>
                <a:latin typeface="Nunito Black" panose="00000A00000000000000" pitchFamily="2" charset="0"/>
              </a:rPr>
              <a:t>Tìm hiểu những việc cần làm khi chào cờ và hát Quốc ca</a:t>
            </a:r>
          </a:p>
        </p:txBody>
      </p:sp>
      <p:sp>
        <p:nvSpPr>
          <p:cNvPr id="22" name="TextBox 21">
            <a:extLst>
              <a:ext uri="{FF2B5EF4-FFF2-40B4-BE49-F238E27FC236}">
                <a16:creationId xmlns:a16="http://schemas.microsoft.com/office/drawing/2014/main" id="{003F9141-417E-3237-A67D-AAE27ADF171A}"/>
              </a:ext>
            </a:extLst>
          </p:cNvPr>
          <p:cNvSpPr txBox="1">
            <a:spLocks noChangeArrowheads="1"/>
          </p:cNvSpPr>
          <p:nvPr/>
        </p:nvSpPr>
        <p:spPr bwMode="auto">
          <a:xfrm>
            <a:off x="269875" y="795338"/>
            <a:ext cx="609917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a:solidFill>
                  <a:srgbClr val="0070C0"/>
                </a:solidFill>
                <a:latin typeface="Nunito Black" panose="00000A00000000000000" pitchFamily="2" charset="0"/>
              </a:rPr>
              <a:t>Quan sát tranh và trả lời câu hỏi:</a:t>
            </a:r>
          </a:p>
        </p:txBody>
      </p:sp>
      <p:sp>
        <p:nvSpPr>
          <p:cNvPr id="29" name="TextBox 28">
            <a:extLst>
              <a:ext uri="{FF2B5EF4-FFF2-40B4-BE49-F238E27FC236}">
                <a16:creationId xmlns:a16="http://schemas.microsoft.com/office/drawing/2014/main" id="{6E340E97-E45D-A290-C5E6-4B8CFC991625}"/>
              </a:ext>
            </a:extLst>
          </p:cNvPr>
          <p:cNvSpPr txBox="1"/>
          <p:nvPr/>
        </p:nvSpPr>
        <p:spPr>
          <a:xfrm>
            <a:off x="528638" y="2305050"/>
            <a:ext cx="5513387" cy="2484438"/>
          </a:xfrm>
          <a:prstGeom prst="roundRect">
            <a:avLst/>
          </a:prstGeom>
          <a:solidFill>
            <a:schemeClr val="accent4">
              <a:lumMod val="20000"/>
              <a:lumOff val="80000"/>
            </a:schemeClr>
          </a:solidFill>
        </p:spPr>
        <p:txBody>
          <a:bodyPr>
            <a:spAutoFit/>
          </a:bodyPr>
          <a:lstStyle/>
          <a:p>
            <a:pPr algn="just" eaLnBrk="1" fontAlgn="auto" hangingPunct="1">
              <a:spcBef>
                <a:spcPts val="0"/>
              </a:spcBef>
              <a:spcAft>
                <a:spcPts val="0"/>
              </a:spcAft>
              <a:defRPr/>
            </a:pPr>
            <a:r>
              <a:rPr lang="en-US" sz="2800">
                <a:solidFill>
                  <a:srgbClr val="002060"/>
                </a:solidFill>
                <a:latin typeface="Nunito Black" pitchFamily="2" charset="0"/>
              </a:rPr>
              <a:t>	Khi chào cờ, em cần giữ tư thế nghiêm trang, dáng đứng thảng, mắt nhìn cờ Tổ quốc (có thể đặt tay phải lên ngực trái)</a:t>
            </a:r>
          </a:p>
        </p:txBody>
      </p:sp>
      <p:pic>
        <p:nvPicPr>
          <p:cNvPr id="4" name="Picture 3">
            <a:extLst>
              <a:ext uri="{FF2B5EF4-FFF2-40B4-BE49-F238E27FC236}">
                <a16:creationId xmlns:a16="http://schemas.microsoft.com/office/drawing/2014/main" id="{A84C4B9A-A298-21FA-B086-CC54376D17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2825" y="973138"/>
            <a:ext cx="5095875"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barn(inVertical)">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DB227B65-7E8A-FCCB-DCD4-EE7ABFD7918E}"/>
              </a:ext>
            </a:extLst>
          </p:cNvPr>
          <p:cNvSpPr/>
          <p:nvPr/>
        </p:nvSpPr>
        <p:spPr>
          <a:xfrm>
            <a:off x="106363" y="95250"/>
            <a:ext cx="11972925" cy="6635750"/>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cs typeface="+mn-ea"/>
              <a:sym typeface="+mn-lt"/>
            </a:endParaRPr>
          </a:p>
        </p:txBody>
      </p:sp>
      <p:grpSp>
        <p:nvGrpSpPr>
          <p:cNvPr id="32771" name="Group 9">
            <a:extLst>
              <a:ext uri="{FF2B5EF4-FFF2-40B4-BE49-F238E27FC236}">
                <a16:creationId xmlns:a16="http://schemas.microsoft.com/office/drawing/2014/main" id="{48CE148F-31AA-C518-7DFF-23CC615D831F}"/>
              </a:ext>
            </a:extLst>
          </p:cNvPr>
          <p:cNvGrpSpPr>
            <a:grpSpLocks noChangeAspect="1"/>
          </p:cNvGrpSpPr>
          <p:nvPr/>
        </p:nvGrpSpPr>
        <p:grpSpPr bwMode="auto">
          <a:xfrm>
            <a:off x="11131550" y="127000"/>
            <a:ext cx="947738" cy="946150"/>
            <a:chOff x="0" y="0"/>
            <a:chExt cx="6350000" cy="6349975"/>
          </a:xfrm>
        </p:grpSpPr>
        <p:sp>
          <p:nvSpPr>
            <p:cNvPr id="32778" name="Freeform 10">
              <a:extLst>
                <a:ext uri="{FF2B5EF4-FFF2-40B4-BE49-F238E27FC236}">
                  <a16:creationId xmlns:a16="http://schemas.microsoft.com/office/drawing/2014/main" id="{7764FAE0-7769-0296-08D0-7C9DC2F90118}"/>
                </a:ext>
              </a:extLst>
            </p:cNvPr>
            <p:cNvSpPr>
              <a:spLocks/>
            </p:cNvSpPr>
            <p:nvPr/>
          </p:nvSpPr>
          <p:spPr bwMode="auto">
            <a:xfrm>
              <a:off x="0" y="0"/>
              <a:ext cx="6350000" cy="6349974"/>
            </a:xfrm>
            <a:custGeom>
              <a:avLst/>
              <a:gdLst>
                <a:gd name="T0" fmla="*/ 6350000 w 6350000"/>
                <a:gd name="T1" fmla="*/ 3175025 h 6349974"/>
                <a:gd name="T2" fmla="*/ 3175000 w 6350000"/>
                <a:gd name="T3" fmla="*/ 6349974 h 6349974"/>
                <a:gd name="T4" fmla="*/ 0 w 6350000"/>
                <a:gd name="T5" fmla="*/ 3175025 h 6349974"/>
                <a:gd name="T6" fmla="*/ 3175000 w 6350000"/>
                <a:gd name="T7" fmla="*/ 0 h 6349974"/>
                <a:gd name="T8" fmla="*/ 6350000 w 6350000"/>
                <a:gd name="T9" fmla="*/ 3175025 h 63499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pic>
        <p:nvPicPr>
          <p:cNvPr id="32772" name="Picture 18">
            <a:extLst>
              <a:ext uri="{FF2B5EF4-FFF2-40B4-BE49-F238E27FC236}">
                <a16:creationId xmlns:a16="http://schemas.microsoft.com/office/drawing/2014/main" id="{345E8217-DDA4-962F-9CC5-76E3A26AED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9850"/>
            <a:ext cx="1160463"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a:extLst>
              <a:ext uri="{FF2B5EF4-FFF2-40B4-BE49-F238E27FC236}">
                <a16:creationId xmlns:a16="http://schemas.microsoft.com/office/drawing/2014/main" id="{2CE8B7F6-2F87-45FF-6589-BC0C5121F6B3}"/>
              </a:ext>
            </a:extLst>
          </p:cNvPr>
          <p:cNvSpPr txBox="1">
            <a:spLocks noChangeArrowheads="1"/>
          </p:cNvSpPr>
          <p:nvPr/>
        </p:nvSpPr>
        <p:spPr bwMode="auto">
          <a:xfrm>
            <a:off x="1160463" y="184150"/>
            <a:ext cx="104171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b="1">
                <a:solidFill>
                  <a:srgbClr val="002060"/>
                </a:solidFill>
                <a:latin typeface="Nunito Black" panose="00000A00000000000000" pitchFamily="2" charset="0"/>
              </a:rPr>
              <a:t>2. </a:t>
            </a:r>
            <a:r>
              <a:rPr lang="en-US" altLang="en-US">
                <a:solidFill>
                  <a:srgbClr val="002060"/>
                </a:solidFill>
                <a:latin typeface="Nunito Black" panose="00000A00000000000000" pitchFamily="2" charset="0"/>
              </a:rPr>
              <a:t>Tìm hiểu những việc cần làm khi chào cờ và hát Quốc ca</a:t>
            </a:r>
          </a:p>
        </p:txBody>
      </p:sp>
      <p:sp>
        <p:nvSpPr>
          <p:cNvPr id="22" name="TextBox 21">
            <a:extLst>
              <a:ext uri="{FF2B5EF4-FFF2-40B4-BE49-F238E27FC236}">
                <a16:creationId xmlns:a16="http://schemas.microsoft.com/office/drawing/2014/main" id="{15970DE7-CFDC-F65C-C43C-7892FD1315DA}"/>
              </a:ext>
            </a:extLst>
          </p:cNvPr>
          <p:cNvSpPr txBox="1">
            <a:spLocks noChangeArrowheads="1"/>
          </p:cNvSpPr>
          <p:nvPr/>
        </p:nvSpPr>
        <p:spPr bwMode="auto">
          <a:xfrm>
            <a:off x="269875" y="795338"/>
            <a:ext cx="609917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a:solidFill>
                  <a:srgbClr val="0070C0"/>
                </a:solidFill>
                <a:latin typeface="Nunito Black" panose="00000A00000000000000" pitchFamily="2" charset="0"/>
              </a:rPr>
              <a:t>Quan sát tranh và trả lời câu hỏi:</a:t>
            </a:r>
          </a:p>
        </p:txBody>
      </p:sp>
      <p:sp>
        <p:nvSpPr>
          <p:cNvPr id="29" name="TextBox 28">
            <a:extLst>
              <a:ext uri="{FF2B5EF4-FFF2-40B4-BE49-F238E27FC236}">
                <a16:creationId xmlns:a16="http://schemas.microsoft.com/office/drawing/2014/main" id="{AA0C44D0-91C2-51F7-63D6-1107AF614A24}"/>
              </a:ext>
            </a:extLst>
          </p:cNvPr>
          <p:cNvSpPr txBox="1"/>
          <p:nvPr/>
        </p:nvSpPr>
        <p:spPr>
          <a:xfrm>
            <a:off x="579438" y="2357438"/>
            <a:ext cx="6548437" cy="1055687"/>
          </a:xfrm>
          <a:prstGeom prst="roundRect">
            <a:avLst/>
          </a:prstGeom>
          <a:solidFill>
            <a:schemeClr val="accent4">
              <a:lumMod val="20000"/>
              <a:lumOff val="80000"/>
            </a:schemeClr>
          </a:solidFill>
        </p:spPr>
        <p:txBody>
          <a:bodyPr>
            <a:spAutoFit/>
          </a:bodyPr>
          <a:lstStyle/>
          <a:p>
            <a:pPr algn="just" eaLnBrk="1" fontAlgn="auto" hangingPunct="1">
              <a:spcBef>
                <a:spcPts val="0"/>
              </a:spcBef>
              <a:spcAft>
                <a:spcPts val="0"/>
              </a:spcAft>
              <a:defRPr/>
            </a:pPr>
            <a:r>
              <a:rPr lang="en-US" sz="2800">
                <a:solidFill>
                  <a:srgbClr val="002060"/>
                </a:solidFill>
                <a:latin typeface="Nunito Black" pitchFamily="2" charset="0"/>
              </a:rPr>
              <a:t>	Khi chào cờ, em cần hát Quốc ca to, trôi chảy, diễn cảm.</a:t>
            </a:r>
          </a:p>
        </p:txBody>
      </p:sp>
      <p:pic>
        <p:nvPicPr>
          <p:cNvPr id="6146" name="Picture 2" descr="20220526025606_wm_shs-dao-duc-3">
            <a:extLst>
              <a:ext uri="{FF2B5EF4-FFF2-40B4-BE49-F238E27FC236}">
                <a16:creationId xmlns:a16="http://schemas.microsoft.com/office/drawing/2014/main" id="{8A98E227-595E-2CC4-5E0D-E2B94FEFDB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7662" t="4250" r="16698" b="56512"/>
          <a:stretch>
            <a:fillRect/>
          </a:stretch>
        </p:blipFill>
        <p:spPr bwMode="auto">
          <a:xfrm>
            <a:off x="6907213" y="1084263"/>
            <a:ext cx="4418012" cy="370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Terminator 2">
            <a:extLst>
              <a:ext uri="{FF2B5EF4-FFF2-40B4-BE49-F238E27FC236}">
                <a16:creationId xmlns:a16="http://schemas.microsoft.com/office/drawing/2014/main" id="{C724C2C2-4A09-A6A5-3146-0BA5BABEDA7D}"/>
              </a:ext>
            </a:extLst>
          </p:cNvPr>
          <p:cNvSpPr/>
          <p:nvPr/>
        </p:nvSpPr>
        <p:spPr>
          <a:xfrm>
            <a:off x="6092825" y="4945063"/>
            <a:ext cx="5810250" cy="914400"/>
          </a:xfrm>
          <a:prstGeom prst="flowChartTerminator">
            <a:avLst/>
          </a:prstGeom>
          <a:solidFill>
            <a:schemeClr val="accent4">
              <a:lumMod val="20000"/>
              <a:lumOff val="80000"/>
            </a:schemeClr>
          </a:solidFill>
          <a:ln>
            <a:solidFill>
              <a:schemeClr val="accent4">
                <a:lumMod val="20000"/>
                <a:lumOff val="80000"/>
              </a:schemeClr>
            </a:solid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r>
              <a:rPr lang="en-US" sz="2800">
                <a:solidFill>
                  <a:srgbClr val="00B050"/>
                </a:solidFill>
                <a:latin typeface="Nunito Black" pitchFamily="2" charset="0"/>
              </a:rPr>
              <a:t>Khi chào cờ, em cần hát Quốc ca như thế nào?</a:t>
            </a:r>
          </a:p>
        </p:txBody>
      </p:sp>
    </p:spTree>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2" presetClass="entr" presetSubtype="0" fill="hold" nodeType="clickEffect">
                                  <p:stCondLst>
                                    <p:cond delay="0"/>
                                  </p:stCondLst>
                                  <p:childTnLst>
                                    <p:set>
                                      <p:cBhvr>
                                        <p:cTn id="16" dur="1" fill="hold">
                                          <p:stCondLst>
                                            <p:cond delay="0"/>
                                          </p:stCondLst>
                                        </p:cTn>
                                        <p:tgtEl>
                                          <p:spTgt spid="6146"/>
                                        </p:tgtEl>
                                        <p:attrNameLst>
                                          <p:attrName>style.visibility</p:attrName>
                                        </p:attrNameLst>
                                      </p:cBhvr>
                                      <p:to>
                                        <p:strVal val="visible"/>
                                      </p:to>
                                    </p:set>
                                    <p:animEffect transition="in" filter="fade">
                                      <p:cBhvr>
                                        <p:cTn id="17" dur="1000"/>
                                        <p:tgtEl>
                                          <p:spTgt spid="6146"/>
                                        </p:tgtEl>
                                      </p:cBhvr>
                                    </p:animEffect>
                                    <p:anim calcmode="lin" valueType="num">
                                      <p:cBhvr>
                                        <p:cTn id="18" dur="1000" fill="hold"/>
                                        <p:tgtEl>
                                          <p:spTgt spid="6146"/>
                                        </p:tgtEl>
                                        <p:attrNameLst>
                                          <p:attrName>ppt_x</p:attrName>
                                        </p:attrNameLst>
                                      </p:cBhvr>
                                      <p:tavLst>
                                        <p:tav tm="0">
                                          <p:val>
                                            <p:strVal val="#ppt_x"/>
                                          </p:val>
                                        </p:tav>
                                        <p:tav tm="100000">
                                          <p:val>
                                            <p:strVal val="#ppt_x"/>
                                          </p:val>
                                        </p:tav>
                                      </p:tavLst>
                                    </p:anim>
                                    <p:anim calcmode="lin" valueType="num">
                                      <p:cBhvr>
                                        <p:cTn id="19" dur="1000" fill="hold"/>
                                        <p:tgtEl>
                                          <p:spTgt spid="614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barn(inVertical)">
                                      <p:cBhvr>
                                        <p:cTn id="2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9" grpId="0" animBg="1"/>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59286487-8C97-B90F-3052-4D9761390814}"/>
              </a:ext>
            </a:extLst>
          </p:cNvPr>
          <p:cNvSpPr/>
          <p:nvPr/>
        </p:nvSpPr>
        <p:spPr>
          <a:xfrm>
            <a:off x="106363" y="95250"/>
            <a:ext cx="11972925" cy="6635750"/>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cs typeface="+mn-ea"/>
              <a:sym typeface="+mn-lt"/>
            </a:endParaRPr>
          </a:p>
        </p:txBody>
      </p:sp>
      <p:pic>
        <p:nvPicPr>
          <p:cNvPr id="34819" name="图片 8">
            <a:extLst>
              <a:ext uri="{FF2B5EF4-FFF2-40B4-BE49-F238E27FC236}">
                <a16:creationId xmlns:a16="http://schemas.microsoft.com/office/drawing/2014/main" id="{A9FE6A50-E867-FE3D-856D-9635009517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5688" y="57150"/>
            <a:ext cx="5002212"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descr="3ec4e4e06a09aaf30d412a85484ee088">
            <a:extLst>
              <a:ext uri="{FF2B5EF4-FFF2-40B4-BE49-F238E27FC236}">
                <a16:creationId xmlns:a16="http://schemas.microsoft.com/office/drawing/2014/main" id="{1474F7B2-7720-8966-13C3-A525206946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1425" y="641350"/>
            <a:ext cx="7169150" cy="690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TextBox 3">
            <a:extLst>
              <a:ext uri="{FF2B5EF4-FFF2-40B4-BE49-F238E27FC236}">
                <a16:creationId xmlns:a16="http://schemas.microsoft.com/office/drawing/2014/main" id="{7CCA414B-E667-691A-3CA2-6754D892A546}"/>
              </a:ext>
            </a:extLst>
          </p:cNvPr>
          <p:cNvSpPr txBox="1">
            <a:spLocks noChangeArrowheads="1"/>
          </p:cNvSpPr>
          <p:nvPr/>
        </p:nvSpPr>
        <p:spPr bwMode="auto">
          <a:xfrm>
            <a:off x="3435350" y="2986088"/>
            <a:ext cx="5664200" cy="110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6600" b="1">
                <a:solidFill>
                  <a:srgbClr val="FF0000"/>
                </a:solidFill>
                <a:latin typeface="Gluten" pitchFamily="2" charset="0"/>
              </a:rPr>
              <a:t>Luyện tập</a:t>
            </a:r>
          </a:p>
        </p:txBody>
      </p:sp>
    </p:spTree>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C5007D1F-B2F7-0414-1506-7665A8E7263A}"/>
              </a:ext>
            </a:extLst>
          </p:cNvPr>
          <p:cNvSpPr/>
          <p:nvPr/>
        </p:nvSpPr>
        <p:spPr>
          <a:xfrm>
            <a:off x="106363" y="95250"/>
            <a:ext cx="11972925" cy="6635750"/>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cs typeface="+mn-ea"/>
              <a:sym typeface="+mn-lt"/>
            </a:endParaRPr>
          </a:p>
        </p:txBody>
      </p:sp>
      <p:grpSp>
        <p:nvGrpSpPr>
          <p:cNvPr id="36867" name="Group 9">
            <a:extLst>
              <a:ext uri="{FF2B5EF4-FFF2-40B4-BE49-F238E27FC236}">
                <a16:creationId xmlns:a16="http://schemas.microsoft.com/office/drawing/2014/main" id="{983C11DB-D62F-642A-136C-9C74D3C60468}"/>
              </a:ext>
            </a:extLst>
          </p:cNvPr>
          <p:cNvGrpSpPr>
            <a:grpSpLocks noChangeAspect="1"/>
          </p:cNvGrpSpPr>
          <p:nvPr/>
        </p:nvGrpSpPr>
        <p:grpSpPr bwMode="auto">
          <a:xfrm>
            <a:off x="11131550" y="127000"/>
            <a:ext cx="947738" cy="946150"/>
            <a:chOff x="0" y="0"/>
            <a:chExt cx="6350000" cy="6349975"/>
          </a:xfrm>
        </p:grpSpPr>
        <p:sp>
          <p:nvSpPr>
            <p:cNvPr id="36873" name="Freeform 10">
              <a:extLst>
                <a:ext uri="{FF2B5EF4-FFF2-40B4-BE49-F238E27FC236}">
                  <a16:creationId xmlns:a16="http://schemas.microsoft.com/office/drawing/2014/main" id="{0535578A-8B7A-3154-7D5F-CD536D69E049}"/>
                </a:ext>
              </a:extLst>
            </p:cNvPr>
            <p:cNvSpPr>
              <a:spLocks/>
            </p:cNvSpPr>
            <p:nvPr/>
          </p:nvSpPr>
          <p:spPr bwMode="auto">
            <a:xfrm>
              <a:off x="0" y="0"/>
              <a:ext cx="6350000" cy="6349974"/>
            </a:xfrm>
            <a:custGeom>
              <a:avLst/>
              <a:gdLst>
                <a:gd name="T0" fmla="*/ 6350000 w 6350000"/>
                <a:gd name="T1" fmla="*/ 3175025 h 6349974"/>
                <a:gd name="T2" fmla="*/ 3175000 w 6350000"/>
                <a:gd name="T3" fmla="*/ 6349974 h 6349974"/>
                <a:gd name="T4" fmla="*/ 0 w 6350000"/>
                <a:gd name="T5" fmla="*/ 3175025 h 6349974"/>
                <a:gd name="T6" fmla="*/ 3175000 w 6350000"/>
                <a:gd name="T7" fmla="*/ 0 h 6349974"/>
                <a:gd name="T8" fmla="*/ 6350000 w 6350000"/>
                <a:gd name="T9" fmla="*/ 3175025 h 63499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pic>
        <p:nvPicPr>
          <p:cNvPr id="36868" name="Picture 3">
            <a:extLst>
              <a:ext uri="{FF2B5EF4-FFF2-40B4-BE49-F238E27FC236}">
                <a16:creationId xmlns:a16="http://schemas.microsoft.com/office/drawing/2014/main" id="{01497F3F-58C6-A044-A295-10CBA9C878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3" y="6350"/>
            <a:ext cx="1558926"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TextBox 10">
            <a:extLst>
              <a:ext uri="{FF2B5EF4-FFF2-40B4-BE49-F238E27FC236}">
                <a16:creationId xmlns:a16="http://schemas.microsoft.com/office/drawing/2014/main" id="{F61A12CF-5122-4A78-AD11-496F8C1F0317}"/>
              </a:ext>
            </a:extLst>
          </p:cNvPr>
          <p:cNvSpPr txBox="1">
            <a:spLocks noChangeArrowheads="1"/>
          </p:cNvSpPr>
          <p:nvPr/>
        </p:nvSpPr>
        <p:spPr bwMode="auto">
          <a:xfrm>
            <a:off x="1547813" y="277813"/>
            <a:ext cx="9583737"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vi-VN" altLang="en-US" b="1">
                <a:solidFill>
                  <a:srgbClr val="002060"/>
                </a:solidFill>
                <a:latin typeface="Nunito Black" panose="00000A00000000000000" pitchFamily="2" charset="0"/>
              </a:rPr>
              <a:t>1</a:t>
            </a:r>
            <a:r>
              <a:rPr lang="en-US" altLang="en-US" b="1">
                <a:solidFill>
                  <a:srgbClr val="002060"/>
                </a:solidFill>
                <a:latin typeface="Nunito Black" panose="00000A00000000000000" pitchFamily="2" charset="0"/>
              </a:rPr>
              <a:t>.</a:t>
            </a:r>
            <a:r>
              <a:rPr lang="vi-VN" altLang="en-US">
                <a:solidFill>
                  <a:srgbClr val="002060"/>
                </a:solidFill>
                <a:latin typeface="Nunito Black" panose="00000A00000000000000" pitchFamily="2" charset="0"/>
              </a:rPr>
              <a:t> Em đồng tình hoặc không đồng tình với tư thế, hành vi của bạn nào trong bức tranh sau? Vì sao?</a:t>
            </a:r>
            <a:endParaRPr lang="en-US" altLang="en-US">
              <a:solidFill>
                <a:srgbClr val="002060"/>
              </a:solidFill>
              <a:latin typeface="Nunito Black" panose="00000A00000000000000" pitchFamily="2" charset="0"/>
            </a:endParaRPr>
          </a:p>
        </p:txBody>
      </p:sp>
      <p:pic>
        <p:nvPicPr>
          <p:cNvPr id="36870" name="Picture 7">
            <a:extLst>
              <a:ext uri="{FF2B5EF4-FFF2-40B4-BE49-F238E27FC236}">
                <a16:creationId xmlns:a16="http://schemas.microsoft.com/office/drawing/2014/main" id="{B634AD97-4B65-B5E6-3147-C3FDCCAF2A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3413" y="1600200"/>
            <a:ext cx="6340475" cy="433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a:extLst>
              <a:ext uri="{FF2B5EF4-FFF2-40B4-BE49-F238E27FC236}">
                <a16:creationId xmlns:a16="http://schemas.microsoft.com/office/drawing/2014/main" id="{2E85C7E7-0095-8ECA-4315-C74FB036F276}"/>
              </a:ext>
            </a:extLst>
          </p:cNvPr>
          <p:cNvSpPr txBox="1">
            <a:spLocks noChangeArrowheads="1"/>
          </p:cNvSpPr>
          <p:nvPr/>
        </p:nvSpPr>
        <p:spPr bwMode="auto">
          <a:xfrm>
            <a:off x="238125" y="1412875"/>
            <a:ext cx="5546725"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vi-VN" altLang="en-US">
                <a:solidFill>
                  <a:srgbClr val="FF0000"/>
                </a:solidFill>
                <a:latin typeface="Nunito Black" panose="00000A00000000000000" pitchFamily="2" charset="0"/>
              </a:rPr>
              <a:t>- </a:t>
            </a:r>
            <a:r>
              <a:rPr lang="en-US" altLang="en-US">
                <a:solidFill>
                  <a:srgbClr val="FF0000"/>
                </a:solidFill>
                <a:latin typeface="Nunito Black" panose="00000A00000000000000" pitchFamily="2" charset="0"/>
              </a:rPr>
              <a:t>Đ</a:t>
            </a:r>
            <a:r>
              <a:rPr lang="vi-VN" altLang="en-US">
                <a:solidFill>
                  <a:srgbClr val="FF0000"/>
                </a:solidFill>
                <a:latin typeface="Nunito Black" panose="00000A00000000000000" pitchFamily="2" charset="0"/>
              </a:rPr>
              <a:t>ồng tình với tư thế của 4 bạn đứng đầu vì: </a:t>
            </a:r>
            <a:r>
              <a:rPr lang="vi-VN" altLang="en-US">
                <a:solidFill>
                  <a:srgbClr val="7030A0"/>
                </a:solidFill>
                <a:latin typeface="Nunito Black" panose="00000A00000000000000" pitchFamily="2" charset="0"/>
              </a:rPr>
              <a:t>các bạn đứng ngay ngắn, nghiêm trang và mắt đang hướng vào lá cờ Tổ quốc thể hiện sự tự hào dân tộc.</a:t>
            </a:r>
            <a:endParaRPr lang="en-US" altLang="en-US">
              <a:solidFill>
                <a:srgbClr val="7030A0"/>
              </a:solidFill>
              <a:latin typeface="Nunito Black" panose="00000A00000000000000" pitchFamily="2" charset="0"/>
            </a:endParaRPr>
          </a:p>
        </p:txBody>
      </p:sp>
      <p:sp>
        <p:nvSpPr>
          <p:cNvPr id="19" name="TextBox 18">
            <a:extLst>
              <a:ext uri="{FF2B5EF4-FFF2-40B4-BE49-F238E27FC236}">
                <a16:creationId xmlns:a16="http://schemas.microsoft.com/office/drawing/2014/main" id="{ACDBABC7-0C49-63F2-C34D-FF9DAC7F10A9}"/>
              </a:ext>
            </a:extLst>
          </p:cNvPr>
          <p:cNvSpPr txBox="1">
            <a:spLocks noChangeArrowheads="1"/>
          </p:cNvSpPr>
          <p:nvPr/>
        </p:nvSpPr>
        <p:spPr bwMode="auto">
          <a:xfrm>
            <a:off x="106363" y="4035425"/>
            <a:ext cx="5989637"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vi-VN" altLang="en-US">
                <a:solidFill>
                  <a:srgbClr val="FF0000"/>
                </a:solidFill>
                <a:latin typeface="Nunito Black" panose="00000A00000000000000" pitchFamily="2" charset="0"/>
              </a:rPr>
              <a:t>- </a:t>
            </a:r>
            <a:r>
              <a:rPr lang="en-US" altLang="en-US">
                <a:solidFill>
                  <a:srgbClr val="FF0000"/>
                </a:solidFill>
                <a:latin typeface="Nunito Black" panose="00000A00000000000000" pitchFamily="2" charset="0"/>
              </a:rPr>
              <a:t>K</a:t>
            </a:r>
            <a:r>
              <a:rPr lang="vi-VN" altLang="en-US">
                <a:solidFill>
                  <a:srgbClr val="FF0000"/>
                </a:solidFill>
                <a:latin typeface="Nunito Black" panose="00000A00000000000000" pitchFamily="2" charset="0"/>
              </a:rPr>
              <a:t>hông đồng tình với tư thế của 4 bạn đứng sau vì: </a:t>
            </a:r>
            <a:r>
              <a:rPr lang="vi-VN" altLang="en-US">
                <a:solidFill>
                  <a:srgbClr val="7030A0"/>
                </a:solidFill>
                <a:latin typeface="Nunito Black" panose="00000A00000000000000" pitchFamily="2" charset="0"/>
              </a:rPr>
              <a:t>các bạn đứng không ngay ngắn, còn cười đùa, khoác vai nhau khi hát Quốc ca thể hiện thái độ không tôn trọng.</a:t>
            </a:r>
            <a:endParaRPr lang="en-US" altLang="en-US">
              <a:solidFill>
                <a:srgbClr val="7030A0"/>
              </a:solidFill>
              <a:latin typeface="Nunito Black" panose="00000A00000000000000" pitchFamily="2" charset="0"/>
            </a:endParaRPr>
          </a:p>
        </p:txBody>
      </p:sp>
    </p:spTree>
  </p:cSld>
  <p:clrMapOvr>
    <a:masterClrMapping/>
  </p:clrMapOvr>
  <p:transition spd="slow">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3FD72B31-0CF9-D97D-7FE9-936DDB908698}"/>
              </a:ext>
            </a:extLst>
          </p:cNvPr>
          <p:cNvSpPr/>
          <p:nvPr/>
        </p:nvSpPr>
        <p:spPr>
          <a:xfrm>
            <a:off x="106363" y="95250"/>
            <a:ext cx="11972925" cy="6635750"/>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cs typeface="+mn-ea"/>
              <a:sym typeface="+mn-lt"/>
            </a:endParaRPr>
          </a:p>
        </p:txBody>
      </p:sp>
      <p:grpSp>
        <p:nvGrpSpPr>
          <p:cNvPr id="38915" name="Group 9">
            <a:extLst>
              <a:ext uri="{FF2B5EF4-FFF2-40B4-BE49-F238E27FC236}">
                <a16:creationId xmlns:a16="http://schemas.microsoft.com/office/drawing/2014/main" id="{9531D565-D7B4-CE93-C716-72D0628DE435}"/>
              </a:ext>
            </a:extLst>
          </p:cNvPr>
          <p:cNvGrpSpPr>
            <a:grpSpLocks noChangeAspect="1"/>
          </p:cNvGrpSpPr>
          <p:nvPr/>
        </p:nvGrpSpPr>
        <p:grpSpPr bwMode="auto">
          <a:xfrm>
            <a:off x="11131550" y="127000"/>
            <a:ext cx="947738" cy="946150"/>
            <a:chOff x="0" y="0"/>
            <a:chExt cx="6350000" cy="6349975"/>
          </a:xfrm>
        </p:grpSpPr>
        <p:sp>
          <p:nvSpPr>
            <p:cNvPr id="38921" name="Freeform 10">
              <a:extLst>
                <a:ext uri="{FF2B5EF4-FFF2-40B4-BE49-F238E27FC236}">
                  <a16:creationId xmlns:a16="http://schemas.microsoft.com/office/drawing/2014/main" id="{CA8D13F3-55AB-0218-68B5-08EF4A9C821D}"/>
                </a:ext>
              </a:extLst>
            </p:cNvPr>
            <p:cNvSpPr>
              <a:spLocks/>
            </p:cNvSpPr>
            <p:nvPr/>
          </p:nvSpPr>
          <p:spPr bwMode="auto">
            <a:xfrm>
              <a:off x="0" y="0"/>
              <a:ext cx="6350000" cy="6349974"/>
            </a:xfrm>
            <a:custGeom>
              <a:avLst/>
              <a:gdLst>
                <a:gd name="T0" fmla="*/ 6350000 w 6350000"/>
                <a:gd name="T1" fmla="*/ 3175025 h 6349974"/>
                <a:gd name="T2" fmla="*/ 3175000 w 6350000"/>
                <a:gd name="T3" fmla="*/ 6349974 h 6349974"/>
                <a:gd name="T4" fmla="*/ 0 w 6350000"/>
                <a:gd name="T5" fmla="*/ 3175025 h 6349974"/>
                <a:gd name="T6" fmla="*/ 3175000 w 6350000"/>
                <a:gd name="T7" fmla="*/ 0 h 6349974"/>
                <a:gd name="T8" fmla="*/ 6350000 w 6350000"/>
                <a:gd name="T9" fmla="*/ 3175025 h 63499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pic>
        <p:nvPicPr>
          <p:cNvPr id="38916" name="图片 22">
            <a:extLst>
              <a:ext uri="{FF2B5EF4-FFF2-40B4-BE49-F238E27FC236}">
                <a16:creationId xmlns:a16="http://schemas.microsoft.com/office/drawing/2014/main" id="{96B6F12B-195B-BA0D-C690-3C9C0B7ADF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67963" y="5159375"/>
            <a:ext cx="1828800"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D9A8F49F-3693-7030-7FE1-E4F7479FEBE5}"/>
              </a:ext>
            </a:extLst>
          </p:cNvPr>
          <p:cNvSpPr txBox="1">
            <a:spLocks noChangeArrowheads="1"/>
          </p:cNvSpPr>
          <p:nvPr/>
        </p:nvSpPr>
        <p:spPr bwMode="auto">
          <a:xfrm>
            <a:off x="1547813" y="171450"/>
            <a:ext cx="60975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b="1">
                <a:solidFill>
                  <a:srgbClr val="008000"/>
                </a:solidFill>
                <a:latin typeface="Nunito Black" panose="00000A00000000000000" pitchFamily="2" charset="0"/>
              </a:rPr>
              <a:t>2.</a:t>
            </a:r>
            <a:r>
              <a:rPr lang="en-US" altLang="en-US">
                <a:solidFill>
                  <a:srgbClr val="000000"/>
                </a:solidFill>
                <a:latin typeface="Nunito Black" panose="00000A00000000000000" pitchFamily="2" charset="0"/>
              </a:rPr>
              <a:t> Em sẽ khuyên bạn điều gì?</a:t>
            </a:r>
            <a:endParaRPr lang="en-US" altLang="en-US">
              <a:latin typeface="Nunito Black" panose="00000A00000000000000" pitchFamily="2" charset="0"/>
            </a:endParaRPr>
          </a:p>
        </p:txBody>
      </p:sp>
      <p:pic>
        <p:nvPicPr>
          <p:cNvPr id="38918" name="Picture 9">
            <a:extLst>
              <a:ext uri="{FF2B5EF4-FFF2-40B4-BE49-F238E27FC236}">
                <a16:creationId xmlns:a16="http://schemas.microsoft.com/office/drawing/2014/main" id="{03A81C08-C3AD-15F2-9C07-5ED0AB3D8E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13" y="6350"/>
            <a:ext cx="1558926"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873DDF7F-23E0-CC84-D00F-EA40F173BE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24075" y="784225"/>
            <a:ext cx="7935913" cy="410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AC4184B1-236F-0ECB-3ED6-0AF5AA60D8E8}"/>
              </a:ext>
            </a:extLst>
          </p:cNvPr>
          <p:cNvSpPr txBox="1">
            <a:spLocks noChangeArrowheads="1"/>
          </p:cNvSpPr>
          <p:nvPr/>
        </p:nvSpPr>
        <p:spPr bwMode="auto">
          <a:xfrm>
            <a:off x="1239838" y="4979988"/>
            <a:ext cx="970597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b="1">
                <a:solidFill>
                  <a:srgbClr val="FF0000"/>
                </a:solidFill>
                <a:latin typeface="Nunito" panose="00000500000000000000" pitchFamily="2" charset="0"/>
              </a:rPr>
              <a:t>Khuyên bạn nữ nên ra chào cờ, khuyên bạn nam nên tập hát Quốc ca để hát khi chào cờ.	</a:t>
            </a: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C5B4E5A6-F4FD-B4EC-1EF1-F362F2FD701C}"/>
              </a:ext>
            </a:extLst>
          </p:cNvPr>
          <p:cNvSpPr/>
          <p:nvPr/>
        </p:nvSpPr>
        <p:spPr>
          <a:xfrm>
            <a:off x="106363" y="95250"/>
            <a:ext cx="11972925" cy="6635750"/>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cs typeface="+mn-ea"/>
              <a:sym typeface="+mn-lt"/>
            </a:endParaRPr>
          </a:p>
        </p:txBody>
      </p:sp>
      <p:grpSp>
        <p:nvGrpSpPr>
          <p:cNvPr id="40963" name="Group 9">
            <a:extLst>
              <a:ext uri="{FF2B5EF4-FFF2-40B4-BE49-F238E27FC236}">
                <a16:creationId xmlns:a16="http://schemas.microsoft.com/office/drawing/2014/main" id="{D80D7C9D-81F4-ED68-E301-4D94E4D9D1B6}"/>
              </a:ext>
            </a:extLst>
          </p:cNvPr>
          <p:cNvGrpSpPr>
            <a:grpSpLocks noChangeAspect="1"/>
          </p:cNvGrpSpPr>
          <p:nvPr/>
        </p:nvGrpSpPr>
        <p:grpSpPr bwMode="auto">
          <a:xfrm>
            <a:off x="11131550" y="127000"/>
            <a:ext cx="947738" cy="946150"/>
            <a:chOff x="0" y="0"/>
            <a:chExt cx="6350000" cy="6349975"/>
          </a:xfrm>
        </p:grpSpPr>
        <p:sp>
          <p:nvSpPr>
            <p:cNvPr id="40969" name="Freeform 10">
              <a:extLst>
                <a:ext uri="{FF2B5EF4-FFF2-40B4-BE49-F238E27FC236}">
                  <a16:creationId xmlns:a16="http://schemas.microsoft.com/office/drawing/2014/main" id="{D107CD97-9BBE-EC1B-142B-1B0F49A85E0D}"/>
                </a:ext>
              </a:extLst>
            </p:cNvPr>
            <p:cNvSpPr>
              <a:spLocks/>
            </p:cNvSpPr>
            <p:nvPr/>
          </p:nvSpPr>
          <p:spPr bwMode="auto">
            <a:xfrm>
              <a:off x="0" y="0"/>
              <a:ext cx="6350000" cy="6349974"/>
            </a:xfrm>
            <a:custGeom>
              <a:avLst/>
              <a:gdLst>
                <a:gd name="T0" fmla="*/ 6350000 w 6350000"/>
                <a:gd name="T1" fmla="*/ 3175025 h 6349974"/>
                <a:gd name="T2" fmla="*/ 3175000 w 6350000"/>
                <a:gd name="T3" fmla="*/ 6349974 h 6349974"/>
                <a:gd name="T4" fmla="*/ 0 w 6350000"/>
                <a:gd name="T5" fmla="*/ 3175025 h 6349974"/>
                <a:gd name="T6" fmla="*/ 3175000 w 6350000"/>
                <a:gd name="T7" fmla="*/ 0 h 6349974"/>
                <a:gd name="T8" fmla="*/ 6350000 w 6350000"/>
                <a:gd name="T9" fmla="*/ 3175025 h 63499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pic>
        <p:nvPicPr>
          <p:cNvPr id="40964" name="图片 22">
            <a:extLst>
              <a:ext uri="{FF2B5EF4-FFF2-40B4-BE49-F238E27FC236}">
                <a16:creationId xmlns:a16="http://schemas.microsoft.com/office/drawing/2014/main" id="{3BBFD3B3-1C43-6B6C-345E-98E6909FFB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67963" y="5159375"/>
            <a:ext cx="1828800"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26F8CEF5-871A-F594-9EEA-0F88F428B35A}"/>
              </a:ext>
            </a:extLst>
          </p:cNvPr>
          <p:cNvSpPr txBox="1">
            <a:spLocks noChangeArrowheads="1"/>
          </p:cNvSpPr>
          <p:nvPr/>
        </p:nvSpPr>
        <p:spPr bwMode="auto">
          <a:xfrm>
            <a:off x="1547813" y="171450"/>
            <a:ext cx="60975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b="1">
                <a:solidFill>
                  <a:srgbClr val="008000"/>
                </a:solidFill>
                <a:latin typeface="Nunito Black" panose="00000A00000000000000" pitchFamily="2" charset="0"/>
              </a:rPr>
              <a:t>2.</a:t>
            </a:r>
            <a:r>
              <a:rPr lang="en-US" altLang="en-US">
                <a:solidFill>
                  <a:srgbClr val="000000"/>
                </a:solidFill>
                <a:latin typeface="Nunito Black" panose="00000A00000000000000" pitchFamily="2" charset="0"/>
              </a:rPr>
              <a:t> Em sẽ khuyên bạn điều gì?</a:t>
            </a:r>
            <a:endParaRPr lang="en-US" altLang="en-US">
              <a:latin typeface="Nunito Black" panose="00000A00000000000000" pitchFamily="2" charset="0"/>
            </a:endParaRPr>
          </a:p>
        </p:txBody>
      </p:sp>
      <p:pic>
        <p:nvPicPr>
          <p:cNvPr id="40966" name="Picture 9">
            <a:extLst>
              <a:ext uri="{FF2B5EF4-FFF2-40B4-BE49-F238E27FC236}">
                <a16:creationId xmlns:a16="http://schemas.microsoft.com/office/drawing/2014/main" id="{0BC77F61-036F-41C2-B3B2-F78F18C93C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13" y="6350"/>
            <a:ext cx="1558926"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1E461C7D-5338-B301-50F6-495BE7879E42}"/>
              </a:ext>
            </a:extLst>
          </p:cNvPr>
          <p:cNvSpPr txBox="1">
            <a:spLocks noChangeArrowheads="1"/>
          </p:cNvSpPr>
          <p:nvPr/>
        </p:nvSpPr>
        <p:spPr bwMode="auto">
          <a:xfrm>
            <a:off x="660400" y="4979988"/>
            <a:ext cx="97075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b="1">
                <a:solidFill>
                  <a:srgbClr val="FF0000"/>
                </a:solidFill>
                <a:latin typeface="Nunito" panose="00000500000000000000" pitchFamily="2" charset="0"/>
              </a:rPr>
              <a:t>	Bạn nên bỏ mũ, không nên tranh giành khi chào cờ.</a:t>
            </a:r>
          </a:p>
        </p:txBody>
      </p:sp>
      <p:pic>
        <p:nvPicPr>
          <p:cNvPr id="4" name="Picture 3">
            <a:extLst>
              <a:ext uri="{FF2B5EF4-FFF2-40B4-BE49-F238E27FC236}">
                <a16:creationId xmlns:a16="http://schemas.microsoft.com/office/drawing/2014/main" id="{3978CFEE-F131-0945-BD58-81A16D010378}"/>
              </a:ext>
            </a:extLst>
          </p:cNvPr>
          <p:cNvPicPr>
            <a:picLocks noChangeAspect="1"/>
          </p:cNvPicPr>
          <p:nvPr/>
        </p:nvPicPr>
        <p:blipFill>
          <a:blip r:embed="rId6"/>
          <a:stretch>
            <a:fillRect/>
          </a:stretch>
        </p:blipFill>
        <p:spPr>
          <a:xfrm>
            <a:off x="2527377" y="750230"/>
            <a:ext cx="7547417" cy="36519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E4FFE41A-3B58-1992-C575-9A2C0EAB9D89}"/>
              </a:ext>
            </a:extLst>
          </p:cNvPr>
          <p:cNvSpPr/>
          <p:nvPr/>
        </p:nvSpPr>
        <p:spPr>
          <a:xfrm>
            <a:off x="106363" y="95250"/>
            <a:ext cx="11972925" cy="6635750"/>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cs typeface="+mn-ea"/>
              <a:sym typeface="+mn-lt"/>
            </a:endParaRPr>
          </a:p>
        </p:txBody>
      </p:sp>
      <p:pic>
        <p:nvPicPr>
          <p:cNvPr id="43011" name="图片 8">
            <a:extLst>
              <a:ext uri="{FF2B5EF4-FFF2-40B4-BE49-F238E27FC236}">
                <a16:creationId xmlns:a16="http://schemas.microsoft.com/office/drawing/2014/main" id="{E9AE5D52-E26C-CE4F-E94A-BDCE8512F8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5688" y="57150"/>
            <a:ext cx="5002212"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descr="3ec4e4e06a09aaf30d412a85484ee088">
            <a:extLst>
              <a:ext uri="{FF2B5EF4-FFF2-40B4-BE49-F238E27FC236}">
                <a16:creationId xmlns:a16="http://schemas.microsoft.com/office/drawing/2014/main" id="{FEC7873C-5E7B-E3BA-585B-9971BE53F1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1425" y="641350"/>
            <a:ext cx="7169150" cy="690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TextBox 3">
            <a:extLst>
              <a:ext uri="{FF2B5EF4-FFF2-40B4-BE49-F238E27FC236}">
                <a16:creationId xmlns:a16="http://schemas.microsoft.com/office/drawing/2014/main" id="{F874A756-43D9-0724-DE79-621A338BA32E}"/>
              </a:ext>
            </a:extLst>
          </p:cNvPr>
          <p:cNvSpPr txBox="1">
            <a:spLocks noChangeArrowheads="1"/>
          </p:cNvSpPr>
          <p:nvPr/>
        </p:nvSpPr>
        <p:spPr bwMode="auto">
          <a:xfrm>
            <a:off x="3435350" y="2986088"/>
            <a:ext cx="5664200" cy="110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6600" b="1">
                <a:solidFill>
                  <a:srgbClr val="FF0000"/>
                </a:solidFill>
                <a:latin typeface="Gluten" pitchFamily="2" charset="0"/>
              </a:rPr>
              <a:t>Vận dụng</a:t>
            </a:r>
          </a:p>
        </p:txBody>
      </p:sp>
    </p:spTree>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52591FB7-2F86-D307-CE27-68272F93E495}"/>
              </a:ext>
            </a:extLst>
          </p:cNvPr>
          <p:cNvSpPr/>
          <p:nvPr/>
        </p:nvSpPr>
        <p:spPr>
          <a:xfrm>
            <a:off x="106363" y="95250"/>
            <a:ext cx="11972925" cy="6635750"/>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cs typeface="+mn-ea"/>
              <a:sym typeface="+mn-lt"/>
            </a:endParaRPr>
          </a:p>
        </p:txBody>
      </p:sp>
      <p:grpSp>
        <p:nvGrpSpPr>
          <p:cNvPr id="45059" name="Group 9">
            <a:extLst>
              <a:ext uri="{FF2B5EF4-FFF2-40B4-BE49-F238E27FC236}">
                <a16:creationId xmlns:a16="http://schemas.microsoft.com/office/drawing/2014/main" id="{0A3B0E20-8461-57CE-5D3F-16F3B36302C2}"/>
              </a:ext>
            </a:extLst>
          </p:cNvPr>
          <p:cNvGrpSpPr>
            <a:grpSpLocks noChangeAspect="1"/>
          </p:cNvGrpSpPr>
          <p:nvPr/>
        </p:nvGrpSpPr>
        <p:grpSpPr bwMode="auto">
          <a:xfrm>
            <a:off x="11131550" y="127000"/>
            <a:ext cx="947738" cy="946150"/>
            <a:chOff x="0" y="0"/>
            <a:chExt cx="6350000" cy="6349975"/>
          </a:xfrm>
        </p:grpSpPr>
        <p:sp>
          <p:nvSpPr>
            <p:cNvPr id="45067" name="Freeform 10">
              <a:extLst>
                <a:ext uri="{FF2B5EF4-FFF2-40B4-BE49-F238E27FC236}">
                  <a16:creationId xmlns:a16="http://schemas.microsoft.com/office/drawing/2014/main" id="{211900FF-0831-6F31-41F8-468BF6CF0066}"/>
                </a:ext>
              </a:extLst>
            </p:cNvPr>
            <p:cNvSpPr>
              <a:spLocks/>
            </p:cNvSpPr>
            <p:nvPr/>
          </p:nvSpPr>
          <p:spPr bwMode="auto">
            <a:xfrm>
              <a:off x="0" y="0"/>
              <a:ext cx="6350000" cy="6349974"/>
            </a:xfrm>
            <a:custGeom>
              <a:avLst/>
              <a:gdLst>
                <a:gd name="T0" fmla="*/ 6350000 w 6350000"/>
                <a:gd name="T1" fmla="*/ 3175025 h 6349974"/>
                <a:gd name="T2" fmla="*/ 3175000 w 6350000"/>
                <a:gd name="T3" fmla="*/ 6349974 h 6349974"/>
                <a:gd name="T4" fmla="*/ 0 w 6350000"/>
                <a:gd name="T5" fmla="*/ 3175025 h 6349974"/>
                <a:gd name="T6" fmla="*/ 3175000 w 6350000"/>
                <a:gd name="T7" fmla="*/ 0 h 6349974"/>
                <a:gd name="T8" fmla="*/ 6350000 w 6350000"/>
                <a:gd name="T9" fmla="*/ 3175025 h 63499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pic>
        <p:nvPicPr>
          <p:cNvPr id="45060" name="Picture 3">
            <a:extLst>
              <a:ext uri="{FF2B5EF4-FFF2-40B4-BE49-F238E27FC236}">
                <a16:creationId xmlns:a16="http://schemas.microsoft.com/office/drawing/2014/main" id="{4EE6A0F7-5F6D-2B28-7E0A-ED56036033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363" y="149225"/>
            <a:ext cx="128270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TextBox 10">
            <a:extLst>
              <a:ext uri="{FF2B5EF4-FFF2-40B4-BE49-F238E27FC236}">
                <a16:creationId xmlns:a16="http://schemas.microsoft.com/office/drawing/2014/main" id="{AC2B62C2-4627-8769-ADB7-58C674BF3383}"/>
              </a:ext>
            </a:extLst>
          </p:cNvPr>
          <p:cNvSpPr txBox="1">
            <a:spLocks noChangeArrowheads="1"/>
          </p:cNvSpPr>
          <p:nvPr/>
        </p:nvSpPr>
        <p:spPr bwMode="auto">
          <a:xfrm>
            <a:off x="1439863" y="220663"/>
            <a:ext cx="95885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b="1">
                <a:solidFill>
                  <a:srgbClr val="008000"/>
                </a:solidFill>
                <a:latin typeface="Nunito Black" panose="00000A00000000000000" pitchFamily="2" charset="0"/>
              </a:rPr>
              <a:t>1.</a:t>
            </a:r>
            <a:r>
              <a:rPr lang="en-US" altLang="en-US">
                <a:solidFill>
                  <a:srgbClr val="000000"/>
                </a:solidFill>
                <a:latin typeface="Nunito Black" panose="00000A00000000000000" pitchFamily="2" charset="0"/>
              </a:rPr>
              <a:t> Hãy chia sẻ những việc em cần thực hiện khi chào cờ và hát Quốc ca.</a:t>
            </a:r>
          </a:p>
        </p:txBody>
      </p:sp>
      <p:sp>
        <p:nvSpPr>
          <p:cNvPr id="13" name="TextBox 12">
            <a:extLst>
              <a:ext uri="{FF2B5EF4-FFF2-40B4-BE49-F238E27FC236}">
                <a16:creationId xmlns:a16="http://schemas.microsoft.com/office/drawing/2014/main" id="{646BB177-E2F7-FE51-ECAF-ACC52B2AE2E2}"/>
              </a:ext>
            </a:extLst>
          </p:cNvPr>
          <p:cNvSpPr txBox="1">
            <a:spLocks noChangeArrowheads="1"/>
          </p:cNvSpPr>
          <p:nvPr/>
        </p:nvSpPr>
        <p:spPr bwMode="auto">
          <a:xfrm>
            <a:off x="590550" y="1128713"/>
            <a:ext cx="10691813"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vi-VN" altLang="en-US">
                <a:solidFill>
                  <a:srgbClr val="0070C0"/>
                </a:solidFill>
                <a:latin typeface="Nunito Black" panose="00000A00000000000000" pitchFamily="2" charset="0"/>
              </a:rPr>
              <a:t>Những việc em cần thực hiện khi chào cờ và hát Quốc ca là:</a:t>
            </a:r>
          </a:p>
        </p:txBody>
      </p:sp>
      <p:pic>
        <p:nvPicPr>
          <p:cNvPr id="20" name="Picture 2" descr="20220526025606_wm_shs-dao-duc-3">
            <a:extLst>
              <a:ext uri="{FF2B5EF4-FFF2-40B4-BE49-F238E27FC236}">
                <a16:creationId xmlns:a16="http://schemas.microsoft.com/office/drawing/2014/main" id="{91375B06-7812-D3BC-9A78-9D40D9A863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1388" t="4250" r="16698" b="56512"/>
          <a:stretch>
            <a:fillRect/>
          </a:stretch>
        </p:blipFill>
        <p:spPr bwMode="auto">
          <a:xfrm>
            <a:off x="7126288" y="2224088"/>
            <a:ext cx="4741862" cy="421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AE85AA97-EA19-6F57-A801-6DBDB311049B}"/>
              </a:ext>
            </a:extLst>
          </p:cNvPr>
          <p:cNvSpPr txBox="1">
            <a:spLocks noChangeArrowheads="1"/>
          </p:cNvSpPr>
          <p:nvPr/>
        </p:nvSpPr>
        <p:spPr bwMode="auto">
          <a:xfrm>
            <a:off x="215900" y="1657350"/>
            <a:ext cx="80359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vi-VN" altLang="en-US">
                <a:solidFill>
                  <a:srgbClr val="7030A0"/>
                </a:solidFill>
                <a:latin typeface="Nunito Black" panose="00000A00000000000000" pitchFamily="2" charset="0"/>
              </a:rPr>
              <a:t>- Chỉnh đốn trang phục ngay ngắn, gọn gàng.</a:t>
            </a:r>
          </a:p>
        </p:txBody>
      </p:sp>
      <p:sp>
        <p:nvSpPr>
          <p:cNvPr id="17" name="TextBox 16">
            <a:extLst>
              <a:ext uri="{FF2B5EF4-FFF2-40B4-BE49-F238E27FC236}">
                <a16:creationId xmlns:a16="http://schemas.microsoft.com/office/drawing/2014/main" id="{B4E6219A-7546-8732-D92B-FAA4240526E5}"/>
              </a:ext>
            </a:extLst>
          </p:cNvPr>
          <p:cNvSpPr txBox="1">
            <a:spLocks noChangeArrowheads="1"/>
          </p:cNvSpPr>
          <p:nvPr/>
        </p:nvSpPr>
        <p:spPr bwMode="auto">
          <a:xfrm>
            <a:off x="215900" y="2163763"/>
            <a:ext cx="81788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vi-VN" altLang="en-US">
                <a:solidFill>
                  <a:srgbClr val="7030A0"/>
                </a:solidFill>
                <a:latin typeface="Nunito Black" panose="00000A00000000000000" pitchFamily="2" charset="0"/>
              </a:rPr>
              <a:t>- Xếp hàng ngay ngắn, không chen lấn xô đẩy.</a:t>
            </a:r>
          </a:p>
        </p:txBody>
      </p:sp>
      <p:sp>
        <p:nvSpPr>
          <p:cNvPr id="19" name="TextBox 18">
            <a:extLst>
              <a:ext uri="{FF2B5EF4-FFF2-40B4-BE49-F238E27FC236}">
                <a16:creationId xmlns:a16="http://schemas.microsoft.com/office/drawing/2014/main" id="{F267BC8B-597C-1650-A15E-D4A8C0D824C5}"/>
              </a:ext>
            </a:extLst>
          </p:cNvPr>
          <p:cNvSpPr txBox="1">
            <a:spLocks noChangeArrowheads="1"/>
          </p:cNvSpPr>
          <p:nvPr/>
        </p:nvSpPr>
        <p:spPr bwMode="auto">
          <a:xfrm>
            <a:off x="215900" y="2767013"/>
            <a:ext cx="70485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vi-VN" altLang="en-US">
                <a:solidFill>
                  <a:srgbClr val="7030A0"/>
                </a:solidFill>
                <a:latin typeface="Nunito Black" panose="00000A00000000000000" pitchFamily="2" charset="0"/>
              </a:rPr>
              <a:t>- Không cười đùa, cãi nhau trong hàng.</a:t>
            </a: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arn(inVertical)">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17" grpId="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CB494F09-D8CD-1121-D3C8-5CC036300F62}"/>
              </a:ext>
            </a:extLst>
          </p:cNvPr>
          <p:cNvSpPr/>
          <p:nvPr/>
        </p:nvSpPr>
        <p:spPr>
          <a:xfrm>
            <a:off x="106363" y="95250"/>
            <a:ext cx="11972925" cy="6635750"/>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cs typeface="+mn-ea"/>
              <a:sym typeface="+mn-lt"/>
            </a:endParaRPr>
          </a:p>
        </p:txBody>
      </p:sp>
      <p:grpSp>
        <p:nvGrpSpPr>
          <p:cNvPr id="47107" name="Group 9">
            <a:extLst>
              <a:ext uri="{FF2B5EF4-FFF2-40B4-BE49-F238E27FC236}">
                <a16:creationId xmlns:a16="http://schemas.microsoft.com/office/drawing/2014/main" id="{975C3066-E7E3-E833-9F20-68ABA3667C17}"/>
              </a:ext>
            </a:extLst>
          </p:cNvPr>
          <p:cNvGrpSpPr>
            <a:grpSpLocks noChangeAspect="1"/>
          </p:cNvGrpSpPr>
          <p:nvPr/>
        </p:nvGrpSpPr>
        <p:grpSpPr bwMode="auto">
          <a:xfrm>
            <a:off x="11131550" y="127000"/>
            <a:ext cx="947738" cy="946150"/>
            <a:chOff x="0" y="0"/>
            <a:chExt cx="6350000" cy="6349975"/>
          </a:xfrm>
        </p:grpSpPr>
        <p:sp>
          <p:nvSpPr>
            <p:cNvPr id="47111" name="Freeform 10">
              <a:extLst>
                <a:ext uri="{FF2B5EF4-FFF2-40B4-BE49-F238E27FC236}">
                  <a16:creationId xmlns:a16="http://schemas.microsoft.com/office/drawing/2014/main" id="{3CD98196-B582-C5DD-7F78-3376A01B2409}"/>
                </a:ext>
              </a:extLst>
            </p:cNvPr>
            <p:cNvSpPr>
              <a:spLocks/>
            </p:cNvSpPr>
            <p:nvPr/>
          </p:nvSpPr>
          <p:spPr bwMode="auto">
            <a:xfrm>
              <a:off x="0" y="0"/>
              <a:ext cx="6350000" cy="6349974"/>
            </a:xfrm>
            <a:custGeom>
              <a:avLst/>
              <a:gdLst>
                <a:gd name="T0" fmla="*/ 6350000 w 6350000"/>
                <a:gd name="T1" fmla="*/ 3175025 h 6349974"/>
                <a:gd name="T2" fmla="*/ 3175000 w 6350000"/>
                <a:gd name="T3" fmla="*/ 6349974 h 6349974"/>
                <a:gd name="T4" fmla="*/ 0 w 6350000"/>
                <a:gd name="T5" fmla="*/ 3175025 h 6349974"/>
                <a:gd name="T6" fmla="*/ 3175000 w 6350000"/>
                <a:gd name="T7" fmla="*/ 0 h 6349974"/>
                <a:gd name="T8" fmla="*/ 6350000 w 6350000"/>
                <a:gd name="T9" fmla="*/ 3175025 h 63499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pic>
        <p:nvPicPr>
          <p:cNvPr id="47108" name="Picture 3">
            <a:extLst>
              <a:ext uri="{FF2B5EF4-FFF2-40B4-BE49-F238E27FC236}">
                <a16:creationId xmlns:a16="http://schemas.microsoft.com/office/drawing/2014/main" id="{C11CBE6D-AD69-A43F-4408-9D3A5D31EE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363" y="149225"/>
            <a:ext cx="128270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2A553705-4E9D-60F1-2900-7B114A2FC41E}"/>
              </a:ext>
            </a:extLst>
          </p:cNvPr>
          <p:cNvSpPr txBox="1">
            <a:spLocks noChangeArrowheads="1"/>
          </p:cNvSpPr>
          <p:nvPr/>
        </p:nvSpPr>
        <p:spPr bwMode="auto">
          <a:xfrm>
            <a:off x="1439863" y="220663"/>
            <a:ext cx="6761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b="1">
                <a:solidFill>
                  <a:srgbClr val="008000"/>
                </a:solidFill>
                <a:latin typeface="Nunito Black" panose="00000A00000000000000" pitchFamily="2" charset="0"/>
              </a:rPr>
              <a:t>2.</a:t>
            </a:r>
            <a:r>
              <a:rPr lang="en-US" altLang="en-US">
                <a:solidFill>
                  <a:srgbClr val="000000"/>
                </a:solidFill>
                <a:latin typeface="Nunito Black" panose="00000A00000000000000" pitchFamily="2" charset="0"/>
              </a:rPr>
              <a:t> Vẽ và tô màu lá cờ Việt Nam.</a:t>
            </a:r>
          </a:p>
        </p:txBody>
      </p:sp>
      <p:pic>
        <p:nvPicPr>
          <p:cNvPr id="7170" name="Picture 2" descr="Vẽ lá cờ tổ quốc">
            <a:extLst>
              <a:ext uri="{FF2B5EF4-FFF2-40B4-BE49-F238E27FC236}">
                <a16:creationId xmlns:a16="http://schemas.microsoft.com/office/drawing/2014/main" id="{7BA0755C-3D34-DD8B-FBD9-FE91A17D5CFA}"/>
              </a:ext>
            </a:extLst>
          </p:cNvPr>
          <p:cNvPicPr>
            <a:picLocks noChangeAspect="1" noChangeArrowheads="1"/>
          </p:cNvPicPr>
          <p:nvPr/>
        </p:nvPicPr>
        <p:blipFill>
          <a:blip r:embed="rId5"/>
          <a:srcRect/>
          <a:stretch>
            <a:fillRect/>
          </a:stretch>
        </p:blipFill>
        <p:spPr bwMode="auto">
          <a:xfrm>
            <a:off x="2083163" y="1073885"/>
            <a:ext cx="8721969" cy="49061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Effect transition="in" filter="barn(inVertical)">
                                      <p:cBhvr>
                                        <p:cTn id="12"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C11677B3-4616-C9AF-A413-B12455A95E9B}"/>
              </a:ext>
            </a:extLst>
          </p:cNvPr>
          <p:cNvSpPr/>
          <p:nvPr/>
        </p:nvSpPr>
        <p:spPr>
          <a:xfrm>
            <a:off x="106363" y="95250"/>
            <a:ext cx="11972925" cy="6635750"/>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cs typeface="+mn-ea"/>
              <a:sym typeface="+mn-lt"/>
            </a:endParaRPr>
          </a:p>
        </p:txBody>
      </p:sp>
      <p:grpSp>
        <p:nvGrpSpPr>
          <p:cNvPr id="49155" name="Group 9">
            <a:extLst>
              <a:ext uri="{FF2B5EF4-FFF2-40B4-BE49-F238E27FC236}">
                <a16:creationId xmlns:a16="http://schemas.microsoft.com/office/drawing/2014/main" id="{D226C833-797C-6F94-0E43-2F8EF1AEEAC8}"/>
              </a:ext>
            </a:extLst>
          </p:cNvPr>
          <p:cNvGrpSpPr>
            <a:grpSpLocks noChangeAspect="1"/>
          </p:cNvGrpSpPr>
          <p:nvPr/>
        </p:nvGrpSpPr>
        <p:grpSpPr bwMode="auto">
          <a:xfrm>
            <a:off x="11036300" y="149225"/>
            <a:ext cx="946150" cy="947738"/>
            <a:chOff x="0" y="0"/>
            <a:chExt cx="6350000" cy="6349975"/>
          </a:xfrm>
        </p:grpSpPr>
        <p:sp>
          <p:nvSpPr>
            <p:cNvPr id="49160" name="Freeform 10">
              <a:extLst>
                <a:ext uri="{FF2B5EF4-FFF2-40B4-BE49-F238E27FC236}">
                  <a16:creationId xmlns:a16="http://schemas.microsoft.com/office/drawing/2014/main" id="{B98E30E4-911E-BBAE-872B-BB26DD8F2E55}"/>
                </a:ext>
              </a:extLst>
            </p:cNvPr>
            <p:cNvSpPr>
              <a:spLocks/>
            </p:cNvSpPr>
            <p:nvPr/>
          </p:nvSpPr>
          <p:spPr bwMode="auto">
            <a:xfrm>
              <a:off x="0" y="0"/>
              <a:ext cx="6350000" cy="6349974"/>
            </a:xfrm>
            <a:custGeom>
              <a:avLst/>
              <a:gdLst>
                <a:gd name="T0" fmla="*/ 6350000 w 6350000"/>
                <a:gd name="T1" fmla="*/ 3175025 h 6349974"/>
                <a:gd name="T2" fmla="*/ 3175000 w 6350000"/>
                <a:gd name="T3" fmla="*/ 6349974 h 6349974"/>
                <a:gd name="T4" fmla="*/ 0 w 6350000"/>
                <a:gd name="T5" fmla="*/ 3175025 h 6349974"/>
                <a:gd name="T6" fmla="*/ 3175000 w 6350000"/>
                <a:gd name="T7" fmla="*/ 0 h 6349974"/>
                <a:gd name="T8" fmla="*/ 6350000 w 6350000"/>
                <a:gd name="T9" fmla="*/ 3175025 h 63499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pic>
        <p:nvPicPr>
          <p:cNvPr id="49156" name="Picture 3">
            <a:extLst>
              <a:ext uri="{FF2B5EF4-FFF2-40B4-BE49-F238E27FC236}">
                <a16:creationId xmlns:a16="http://schemas.microsoft.com/office/drawing/2014/main" id="{E98BFF93-B264-65D3-B138-2701840963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363" y="149225"/>
            <a:ext cx="128270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CE9EF977-2D77-5D53-7501-9F3CDB02E8B2}"/>
              </a:ext>
            </a:extLst>
          </p:cNvPr>
          <p:cNvSpPr txBox="1">
            <a:spLocks noChangeArrowheads="1"/>
          </p:cNvSpPr>
          <p:nvPr/>
        </p:nvSpPr>
        <p:spPr bwMode="auto">
          <a:xfrm>
            <a:off x="1389063" y="207963"/>
            <a:ext cx="86280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b="1">
                <a:solidFill>
                  <a:srgbClr val="002060"/>
                </a:solidFill>
                <a:latin typeface="Nunito Black" panose="00000A00000000000000" pitchFamily="2" charset="0"/>
              </a:rPr>
              <a:t>3. </a:t>
            </a:r>
            <a:r>
              <a:rPr lang="en-US" altLang="en-US">
                <a:solidFill>
                  <a:srgbClr val="002060"/>
                </a:solidFill>
                <a:latin typeface="Nunito Black" panose="00000A00000000000000" pitchFamily="2" charset="0"/>
              </a:rPr>
              <a:t>Em cùng các bạn tập chào cờ và hát Quốc ca.</a:t>
            </a:r>
          </a:p>
        </p:txBody>
      </p:sp>
      <p:pic>
        <p:nvPicPr>
          <p:cNvPr id="9218" name="Picture 2" descr="Bài tập Chào cờ và hát quốc ca có đáp án | VietJack.com">
            <a:extLst>
              <a:ext uri="{FF2B5EF4-FFF2-40B4-BE49-F238E27FC236}">
                <a16:creationId xmlns:a16="http://schemas.microsoft.com/office/drawing/2014/main" id="{7225CA41-CEF2-AC01-8C1D-428850444A77}"/>
              </a:ext>
            </a:extLst>
          </p:cNvPr>
          <p:cNvPicPr>
            <a:picLocks noChangeAspect="1" noChangeArrowheads="1"/>
          </p:cNvPicPr>
          <p:nvPr/>
        </p:nvPicPr>
        <p:blipFill>
          <a:blip r:embed="rId5"/>
          <a:srcRect/>
          <a:stretch>
            <a:fillRect/>
          </a:stretch>
        </p:blipFill>
        <p:spPr bwMode="auto">
          <a:xfrm>
            <a:off x="1522095" y="844129"/>
            <a:ext cx="8782050" cy="4476750"/>
          </a:xfrm>
          <a:prstGeom prst="rect">
            <a:avLst/>
          </a:prstGeom>
          <a:ln>
            <a:noFill/>
          </a:ln>
          <a:effectLst>
            <a:softEdge rad="112500"/>
          </a:effectLst>
        </p:spPr>
      </p:pic>
      <p:sp>
        <p:nvSpPr>
          <p:cNvPr id="13" name="TextBox 12">
            <a:extLst>
              <a:ext uri="{FF2B5EF4-FFF2-40B4-BE49-F238E27FC236}">
                <a16:creationId xmlns:a16="http://schemas.microsoft.com/office/drawing/2014/main" id="{9A23FDAF-E828-8D45-4816-72F085B10124}"/>
              </a:ext>
            </a:extLst>
          </p:cNvPr>
          <p:cNvSpPr txBox="1">
            <a:spLocks noChangeArrowheads="1"/>
          </p:cNvSpPr>
          <p:nvPr/>
        </p:nvSpPr>
        <p:spPr bwMode="auto">
          <a:xfrm>
            <a:off x="747713" y="5592763"/>
            <a:ext cx="1091565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a:solidFill>
                  <a:srgbClr val="00B050"/>
                </a:solidFill>
                <a:latin typeface="Nunito Black" panose="00000A00000000000000" pitchFamily="2" charset="0"/>
              </a:rPr>
              <a:t>	</a:t>
            </a:r>
            <a:r>
              <a:rPr lang="vi-VN" altLang="en-US">
                <a:solidFill>
                  <a:srgbClr val="00B050"/>
                </a:solidFill>
                <a:latin typeface="Nunito Black" panose="00000A00000000000000" pitchFamily="2" charset="0"/>
              </a:rPr>
              <a:t>Chúng ta chỉnh đốn lại trang phục, đứng nghiêm trang, ngay ngắn, mắt hướng vào lá cờ Tổ quốc, hát to rõ ràng.</a:t>
            </a:r>
            <a:endParaRPr lang="en-US" altLang="en-US">
              <a:solidFill>
                <a:srgbClr val="00B050"/>
              </a:solidFill>
              <a:latin typeface="Nunito Black" panose="00000A00000000000000" pitchFamily="2" charset="0"/>
            </a:endParaRPr>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9218"/>
                                        </p:tgtEl>
                                        <p:attrNameLst>
                                          <p:attrName>style.visibility</p:attrName>
                                        </p:attrNameLst>
                                      </p:cBhvr>
                                      <p:to>
                                        <p:strVal val="visible"/>
                                      </p:to>
                                    </p:set>
                                    <p:animEffect transition="in" filter="barn(inVertical)">
                                      <p:cBhvr>
                                        <p:cTn id="12" dur="500"/>
                                        <p:tgtEl>
                                          <p:spTgt spid="921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D7A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Lá cờ Việt Nam (Bài hát mẫu)- Chủ đề 1 - SGK Âm nhạc 1 - Cánh diều (2)">
            <a:hlinkClick r:id="" action="ppaction://media"/>
            <a:extLst>
              <a:ext uri="{FF2B5EF4-FFF2-40B4-BE49-F238E27FC236}">
                <a16:creationId xmlns:a16="http://schemas.microsoft.com/office/drawing/2014/main" id="{4F3CEF67-9668-02A5-8DAA-590B373F7F5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84031" y="1070402"/>
            <a:ext cx="9968250" cy="5231506"/>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sp>
        <p:nvSpPr>
          <p:cNvPr id="2" name="TextBox 10">
            <a:extLst>
              <a:ext uri="{FF2B5EF4-FFF2-40B4-BE49-F238E27FC236}">
                <a16:creationId xmlns:a16="http://schemas.microsoft.com/office/drawing/2014/main" id="{2C6909F7-0F14-40F5-A335-06916369F9C8}"/>
              </a:ext>
            </a:extLst>
          </p:cNvPr>
          <p:cNvSpPr txBox="1">
            <a:spLocks noChangeArrowheads="1"/>
          </p:cNvSpPr>
          <p:nvPr/>
        </p:nvSpPr>
        <p:spPr bwMode="auto">
          <a:xfrm>
            <a:off x="2019423" y="471151"/>
            <a:ext cx="83915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vi-VN" altLang="en-US">
                <a:solidFill>
                  <a:srgbClr val="002060"/>
                </a:solidFill>
                <a:latin typeface="Nunito Black" panose="00000A00000000000000" pitchFamily="2" charset="0"/>
              </a:rPr>
              <a:t>Nghe/hát bài </a:t>
            </a:r>
            <a:r>
              <a:rPr lang="vi-VN" altLang="en-US">
                <a:solidFill>
                  <a:srgbClr val="FF0000"/>
                </a:solidFill>
                <a:latin typeface="Nunito Black" panose="00000A00000000000000" pitchFamily="2" charset="0"/>
              </a:rPr>
              <a:t>"Lá cờ Việt Nam</a:t>
            </a:r>
            <a:r>
              <a:rPr lang="en-US" altLang="en-US">
                <a:solidFill>
                  <a:srgbClr val="FF0000"/>
                </a:solidFill>
                <a:latin typeface="Nunito Black" panose="00000A00000000000000" pitchFamily="2" charset="0"/>
              </a:rPr>
              <a:t>”</a:t>
            </a:r>
          </a:p>
        </p:txBody>
      </p:sp>
    </p:spTree>
    <p:extLst>
      <p:ext uri="{BB962C8B-B14F-4D97-AF65-F5344CB8AC3E}">
        <p14:creationId xmlns:p14="http://schemas.microsoft.com/office/powerpoint/2010/main" val="1992833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55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B32B21BC-81CE-7133-95AF-448C6743328E}"/>
              </a:ext>
            </a:extLst>
          </p:cNvPr>
          <p:cNvSpPr/>
          <p:nvPr/>
        </p:nvSpPr>
        <p:spPr>
          <a:xfrm>
            <a:off x="106363" y="95250"/>
            <a:ext cx="11972925" cy="6635750"/>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cs typeface="+mn-ea"/>
              <a:sym typeface="+mn-lt"/>
            </a:endParaRPr>
          </a:p>
        </p:txBody>
      </p:sp>
      <p:pic>
        <p:nvPicPr>
          <p:cNvPr id="51203" name="图片 8">
            <a:extLst>
              <a:ext uri="{FF2B5EF4-FFF2-40B4-BE49-F238E27FC236}">
                <a16:creationId xmlns:a16="http://schemas.microsoft.com/office/drawing/2014/main" id="{51286A76-8007-7828-AF8A-D1B0E653D2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5688" y="57150"/>
            <a:ext cx="5002212"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图片 3">
            <a:extLst>
              <a:ext uri="{FF2B5EF4-FFF2-40B4-BE49-F238E27FC236}">
                <a16:creationId xmlns:a16="http://schemas.microsoft.com/office/drawing/2014/main" id="{0CB58C4B-6A62-33AA-59F4-06BA07C0C8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29869">
            <a:off x="630238" y="-766763"/>
            <a:ext cx="11153775" cy="918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39">
            <a:extLst>
              <a:ext uri="{FF2B5EF4-FFF2-40B4-BE49-F238E27FC236}">
                <a16:creationId xmlns:a16="http://schemas.microsoft.com/office/drawing/2014/main" id="{D868CCC1-1CAF-B210-7E1B-3E107CFECD73}"/>
              </a:ext>
            </a:extLst>
          </p:cNvPr>
          <p:cNvSpPr>
            <a:spLocks noChangeArrowheads="1"/>
          </p:cNvSpPr>
          <p:nvPr/>
        </p:nvSpPr>
        <p:spPr bwMode="auto">
          <a:xfrm>
            <a:off x="3910013" y="2003425"/>
            <a:ext cx="4067175" cy="739775"/>
          </a:xfrm>
          <a:prstGeom prst="rect">
            <a:avLst/>
          </a:prstGeom>
          <a:noFill/>
          <a:ln>
            <a:noFill/>
          </a:ln>
        </p:spPr>
        <p:txBody>
          <a:bodyPr>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1218565" eaLnBrk="1" fontAlgn="auto" hangingPunct="1">
              <a:lnSpc>
                <a:spcPct val="150000"/>
              </a:lnSpc>
              <a:spcBef>
                <a:spcPts val="1000"/>
              </a:spcBef>
              <a:spcAft>
                <a:spcPts val="0"/>
              </a:spcAft>
              <a:defRPr/>
            </a:pPr>
            <a:endParaRPr lang="zh-CN" altLang="en-US" sz="3200" b="1" dirty="0">
              <a:solidFill>
                <a:srgbClr val="DC5D3D"/>
              </a:solidFill>
              <a:latin typeface="+mn-lt"/>
              <a:ea typeface="+mn-ea"/>
              <a:cs typeface="+mn-ea"/>
              <a:sym typeface="+mn-lt"/>
            </a:endParaRPr>
          </a:p>
        </p:txBody>
      </p:sp>
      <p:pic>
        <p:nvPicPr>
          <p:cNvPr id="51206" name="图片 7">
            <a:extLst>
              <a:ext uri="{FF2B5EF4-FFF2-40B4-BE49-F238E27FC236}">
                <a16:creationId xmlns:a16="http://schemas.microsoft.com/office/drawing/2014/main" id="{820C011A-4408-95FF-C1E6-3EA38E8463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2700" y="698500"/>
            <a:ext cx="2352675" cy="241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20">
            <a:extLst>
              <a:ext uri="{FF2B5EF4-FFF2-40B4-BE49-F238E27FC236}">
                <a16:creationId xmlns:a16="http://schemas.microsoft.com/office/drawing/2014/main" id="{8DD0ED5C-A66D-475E-E707-9B08F36C65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1463" y="4314825"/>
            <a:ext cx="1441450" cy="192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208" name="Group 9">
            <a:extLst>
              <a:ext uri="{FF2B5EF4-FFF2-40B4-BE49-F238E27FC236}">
                <a16:creationId xmlns:a16="http://schemas.microsoft.com/office/drawing/2014/main" id="{EAC55984-3A7B-9078-F663-F26443B46D60}"/>
              </a:ext>
            </a:extLst>
          </p:cNvPr>
          <p:cNvGrpSpPr>
            <a:grpSpLocks noChangeAspect="1"/>
          </p:cNvGrpSpPr>
          <p:nvPr/>
        </p:nvGrpSpPr>
        <p:grpSpPr bwMode="auto">
          <a:xfrm>
            <a:off x="5446713" y="1535113"/>
            <a:ext cx="1298575" cy="1296987"/>
            <a:chOff x="0" y="0"/>
            <a:chExt cx="6350000" cy="6349975"/>
          </a:xfrm>
        </p:grpSpPr>
        <p:sp>
          <p:nvSpPr>
            <p:cNvPr id="51210" name="Freeform 10">
              <a:extLst>
                <a:ext uri="{FF2B5EF4-FFF2-40B4-BE49-F238E27FC236}">
                  <a16:creationId xmlns:a16="http://schemas.microsoft.com/office/drawing/2014/main" id="{235EC6FD-79A1-4613-0A68-35BC143E2E22}"/>
                </a:ext>
              </a:extLst>
            </p:cNvPr>
            <p:cNvSpPr>
              <a:spLocks/>
            </p:cNvSpPr>
            <p:nvPr/>
          </p:nvSpPr>
          <p:spPr bwMode="auto">
            <a:xfrm>
              <a:off x="0" y="0"/>
              <a:ext cx="6350000" cy="6349974"/>
            </a:xfrm>
            <a:custGeom>
              <a:avLst/>
              <a:gdLst>
                <a:gd name="T0" fmla="*/ 6350000 w 6350000"/>
                <a:gd name="T1" fmla="*/ 3175025 h 6349974"/>
                <a:gd name="T2" fmla="*/ 3175000 w 6350000"/>
                <a:gd name="T3" fmla="*/ 6349974 h 6349974"/>
                <a:gd name="T4" fmla="*/ 0 w 6350000"/>
                <a:gd name="T5" fmla="*/ 3175025 h 6349974"/>
                <a:gd name="T6" fmla="*/ 3175000 w 6350000"/>
                <a:gd name="T7" fmla="*/ 0 h 6349974"/>
                <a:gd name="T8" fmla="*/ 6350000 w 6350000"/>
                <a:gd name="T9" fmla="*/ 3175025 h 63499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51209" name="TextBox 12">
            <a:extLst>
              <a:ext uri="{FF2B5EF4-FFF2-40B4-BE49-F238E27FC236}">
                <a16:creationId xmlns:a16="http://schemas.microsoft.com/office/drawing/2014/main" id="{56699C04-E327-D117-DE62-940D89502C75}"/>
              </a:ext>
            </a:extLst>
          </p:cNvPr>
          <p:cNvSpPr txBox="1">
            <a:spLocks noChangeArrowheads="1"/>
          </p:cNvSpPr>
          <p:nvPr/>
        </p:nvSpPr>
        <p:spPr bwMode="auto">
          <a:xfrm>
            <a:off x="3595688" y="3157538"/>
            <a:ext cx="68961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4800" b="1">
                <a:solidFill>
                  <a:srgbClr val="00B050"/>
                </a:solidFill>
                <a:latin typeface="Gluten" pitchFamily="2" charset="0"/>
              </a:rPr>
              <a:t>Hẹn gặp lại các em!</a:t>
            </a:r>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EE38E431-2FBC-8777-3671-68AB5FE25BE7}"/>
              </a:ext>
            </a:extLst>
          </p:cNvPr>
          <p:cNvSpPr/>
          <p:nvPr/>
        </p:nvSpPr>
        <p:spPr>
          <a:xfrm>
            <a:off x="106363" y="95250"/>
            <a:ext cx="11972925" cy="6635750"/>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cs typeface="+mn-ea"/>
              <a:sym typeface="+mn-lt"/>
            </a:endParaRPr>
          </a:p>
        </p:txBody>
      </p:sp>
      <p:grpSp>
        <p:nvGrpSpPr>
          <p:cNvPr id="17411" name="Group 9">
            <a:extLst>
              <a:ext uri="{FF2B5EF4-FFF2-40B4-BE49-F238E27FC236}">
                <a16:creationId xmlns:a16="http://schemas.microsoft.com/office/drawing/2014/main" id="{4E2A2AB6-2BCA-3E1D-1083-383D5C76D9A8}"/>
              </a:ext>
            </a:extLst>
          </p:cNvPr>
          <p:cNvGrpSpPr>
            <a:grpSpLocks noChangeAspect="1"/>
          </p:cNvGrpSpPr>
          <p:nvPr/>
        </p:nvGrpSpPr>
        <p:grpSpPr bwMode="auto">
          <a:xfrm>
            <a:off x="11131550" y="127000"/>
            <a:ext cx="947738" cy="946150"/>
            <a:chOff x="0" y="0"/>
            <a:chExt cx="6350000" cy="6349975"/>
          </a:xfrm>
        </p:grpSpPr>
        <p:sp>
          <p:nvSpPr>
            <p:cNvPr id="17421" name="Freeform 10">
              <a:extLst>
                <a:ext uri="{FF2B5EF4-FFF2-40B4-BE49-F238E27FC236}">
                  <a16:creationId xmlns:a16="http://schemas.microsoft.com/office/drawing/2014/main" id="{DFE100B6-1321-9422-907A-3C941E812469}"/>
                </a:ext>
              </a:extLst>
            </p:cNvPr>
            <p:cNvSpPr>
              <a:spLocks/>
            </p:cNvSpPr>
            <p:nvPr/>
          </p:nvSpPr>
          <p:spPr bwMode="auto">
            <a:xfrm>
              <a:off x="0" y="0"/>
              <a:ext cx="6350000" cy="6349974"/>
            </a:xfrm>
            <a:custGeom>
              <a:avLst/>
              <a:gdLst>
                <a:gd name="T0" fmla="*/ 6350000 w 6350000"/>
                <a:gd name="T1" fmla="*/ 3175025 h 6349974"/>
                <a:gd name="T2" fmla="*/ 3175000 w 6350000"/>
                <a:gd name="T3" fmla="*/ 6349974 h 6349974"/>
                <a:gd name="T4" fmla="*/ 0 w 6350000"/>
                <a:gd name="T5" fmla="*/ 3175025 h 6349974"/>
                <a:gd name="T6" fmla="*/ 3175000 w 6350000"/>
                <a:gd name="T7" fmla="*/ 0 h 6349974"/>
                <a:gd name="T8" fmla="*/ 6350000 w 6350000"/>
                <a:gd name="T9" fmla="*/ 3175025 h 63499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pic>
        <p:nvPicPr>
          <p:cNvPr id="17412" name="Picture 3">
            <a:extLst>
              <a:ext uri="{FF2B5EF4-FFF2-40B4-BE49-F238E27FC236}">
                <a16:creationId xmlns:a16="http://schemas.microsoft.com/office/drawing/2014/main" id="{389EA3E9-0975-96FF-1457-87D4CAF3EED2}"/>
              </a:ext>
            </a:extLst>
          </p:cNvPr>
          <p:cNvPicPr>
            <a:picLocks noChangeAspect="1" noChangeArrowheads="1"/>
          </p:cNvPicPr>
          <p:nvPr/>
        </p:nvPicPr>
        <p:blipFill>
          <a:blip r:embed="rId6"/>
          <a:srcRect/>
          <a:stretch>
            <a:fillRect/>
          </a:stretch>
        </p:blipFill>
        <p:spPr bwMode="auto">
          <a:xfrm>
            <a:off x="0" y="15875"/>
            <a:ext cx="2457855" cy="676275"/>
          </a:xfrm>
          <a:prstGeom prst="rect">
            <a:avLst/>
          </a:prstGeom>
          <a:ln>
            <a:noFill/>
          </a:ln>
          <a:effectLst>
            <a:softEdge rad="112500"/>
          </a:effectLst>
        </p:spPr>
      </p:pic>
      <p:pic>
        <p:nvPicPr>
          <p:cNvPr id="17413" name="图片 22">
            <a:extLst>
              <a:ext uri="{FF2B5EF4-FFF2-40B4-BE49-F238E27FC236}">
                <a16:creationId xmlns:a16="http://schemas.microsoft.com/office/drawing/2014/main" id="{FDFF7977-A678-E491-C233-B3C1E7ED86A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67963" y="5159375"/>
            <a:ext cx="1828800"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TextBox 10">
            <a:extLst>
              <a:ext uri="{FF2B5EF4-FFF2-40B4-BE49-F238E27FC236}">
                <a16:creationId xmlns:a16="http://schemas.microsoft.com/office/drawing/2014/main" id="{7E6B4FF1-3F9B-68C3-6E4F-0FA55F7254C9}"/>
              </a:ext>
            </a:extLst>
          </p:cNvPr>
          <p:cNvSpPr txBox="1">
            <a:spLocks noChangeArrowheads="1"/>
          </p:cNvSpPr>
          <p:nvPr/>
        </p:nvSpPr>
        <p:spPr bwMode="auto">
          <a:xfrm>
            <a:off x="1544638" y="168275"/>
            <a:ext cx="839152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vi-VN" altLang="en-US">
                <a:solidFill>
                  <a:srgbClr val="002060"/>
                </a:solidFill>
                <a:latin typeface="Nunito Black" panose="00000A00000000000000" pitchFamily="2" charset="0"/>
              </a:rPr>
              <a:t>Nghe/hát bài </a:t>
            </a:r>
            <a:r>
              <a:rPr lang="vi-VN" altLang="en-US">
                <a:solidFill>
                  <a:srgbClr val="FF0000"/>
                </a:solidFill>
                <a:latin typeface="Nunito Black" panose="00000A00000000000000" pitchFamily="2" charset="0"/>
              </a:rPr>
              <a:t>"Lá cờ Việt Nam</a:t>
            </a:r>
            <a:r>
              <a:rPr lang="en-US" altLang="en-US">
                <a:solidFill>
                  <a:srgbClr val="FF0000"/>
                </a:solidFill>
                <a:latin typeface="Nunito Black" panose="00000A00000000000000" pitchFamily="2" charset="0"/>
              </a:rPr>
              <a:t>”</a:t>
            </a:r>
          </a:p>
          <a:p>
            <a:pPr algn="ctr" eaLnBrk="1" hangingPunct="1">
              <a:lnSpc>
                <a:spcPct val="100000"/>
              </a:lnSpc>
              <a:spcBef>
                <a:spcPct val="0"/>
              </a:spcBef>
              <a:buFontTx/>
              <a:buNone/>
            </a:pPr>
            <a:r>
              <a:rPr lang="vi-VN" altLang="en-US">
                <a:solidFill>
                  <a:srgbClr val="002060"/>
                </a:solidFill>
                <a:latin typeface="Nunito Black" panose="00000A00000000000000" pitchFamily="2" charset="0"/>
              </a:rPr>
              <a:t>(sáng tác Lý Trọng - Đỗ Mạnh Thường)</a:t>
            </a:r>
            <a:endParaRPr lang="en-US" altLang="en-US">
              <a:solidFill>
                <a:srgbClr val="002060"/>
              </a:solidFill>
              <a:latin typeface="Nunito Black" panose="00000A00000000000000" pitchFamily="2" charset="0"/>
            </a:endParaRPr>
          </a:p>
        </p:txBody>
      </p:sp>
      <p:sp>
        <p:nvSpPr>
          <p:cNvPr id="13" name="TextBox 12">
            <a:extLst>
              <a:ext uri="{FF2B5EF4-FFF2-40B4-BE49-F238E27FC236}">
                <a16:creationId xmlns:a16="http://schemas.microsoft.com/office/drawing/2014/main" id="{E577503C-8E14-CF21-0AE0-334A350059E4}"/>
              </a:ext>
            </a:extLst>
          </p:cNvPr>
          <p:cNvSpPr txBox="1">
            <a:spLocks noChangeArrowheads="1"/>
          </p:cNvSpPr>
          <p:nvPr/>
        </p:nvSpPr>
        <p:spPr bwMode="auto">
          <a:xfrm>
            <a:off x="273050" y="1681163"/>
            <a:ext cx="60975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a:solidFill>
                  <a:srgbClr val="002060"/>
                </a:solidFill>
                <a:latin typeface="Nunito Black" panose="00000A00000000000000" pitchFamily="2" charset="0"/>
              </a:rPr>
              <a:t>Theo em, bài hát nói về điều gì?</a:t>
            </a:r>
          </a:p>
        </p:txBody>
      </p:sp>
      <p:sp>
        <p:nvSpPr>
          <p:cNvPr id="17" name="TextBox 16">
            <a:extLst>
              <a:ext uri="{FF2B5EF4-FFF2-40B4-BE49-F238E27FC236}">
                <a16:creationId xmlns:a16="http://schemas.microsoft.com/office/drawing/2014/main" id="{AAEC24A4-FA87-3B5B-8B64-698A016215DE}"/>
              </a:ext>
            </a:extLst>
          </p:cNvPr>
          <p:cNvSpPr txBox="1">
            <a:spLocks noChangeArrowheads="1"/>
          </p:cNvSpPr>
          <p:nvPr/>
        </p:nvSpPr>
        <p:spPr bwMode="auto">
          <a:xfrm>
            <a:off x="188913" y="2132013"/>
            <a:ext cx="5835650"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a:solidFill>
                  <a:srgbClr val="FF0000"/>
                </a:solidFill>
                <a:latin typeface="Nunito Black" panose="00000A00000000000000" pitchFamily="2" charset="0"/>
              </a:rPr>
              <a:t>	</a:t>
            </a:r>
            <a:r>
              <a:rPr lang="vi-VN" altLang="en-US">
                <a:solidFill>
                  <a:srgbClr val="00B0F0"/>
                </a:solidFill>
                <a:latin typeface="Nunito Black" panose="00000A00000000000000" pitchFamily="2" charset="0"/>
              </a:rPr>
              <a:t>Bài hát </a:t>
            </a:r>
            <a:r>
              <a:rPr lang="vi-VN" altLang="en-US">
                <a:solidFill>
                  <a:srgbClr val="FF0000"/>
                </a:solidFill>
                <a:latin typeface="Nunito Black" panose="00000A00000000000000" pitchFamily="2" charset="0"/>
              </a:rPr>
              <a:t>"Lá cờ Việt Nam" </a:t>
            </a:r>
            <a:r>
              <a:rPr lang="vi-VN" altLang="en-US">
                <a:solidFill>
                  <a:srgbClr val="00B0F0"/>
                </a:solidFill>
                <a:latin typeface="Nunito Black" panose="00000A00000000000000" pitchFamily="2" charset="0"/>
              </a:rPr>
              <a:t>khắc họa rõ nét hình ảnh lá cờ tổ quốc, giúp chúng ta hiểu được để có được lá cờ Việt Nam như ngày hôm nay dân tộc đã phải trải qua những năm tháng đấu tranh quyết liệt, khó khăn.</a:t>
            </a:r>
          </a:p>
        </p:txBody>
      </p:sp>
      <p:sp>
        <p:nvSpPr>
          <p:cNvPr id="19" name="TextBox 18">
            <a:extLst>
              <a:ext uri="{FF2B5EF4-FFF2-40B4-BE49-F238E27FC236}">
                <a16:creationId xmlns:a16="http://schemas.microsoft.com/office/drawing/2014/main" id="{1E29EEE2-F57F-65BD-15FB-9273B569FBAB}"/>
              </a:ext>
            </a:extLst>
          </p:cNvPr>
          <p:cNvSpPr txBox="1">
            <a:spLocks noChangeArrowheads="1"/>
          </p:cNvSpPr>
          <p:nvPr/>
        </p:nvSpPr>
        <p:spPr bwMode="auto">
          <a:xfrm>
            <a:off x="258763" y="5132388"/>
            <a:ext cx="6450012"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a:solidFill>
                  <a:srgbClr val="002060"/>
                </a:solidFill>
                <a:latin typeface="Nunito Black" panose="00000A00000000000000" pitchFamily="2" charset="0"/>
              </a:rPr>
              <a:t>Cảm xúc của em khi nghe/hát bài hát đó?</a:t>
            </a:r>
          </a:p>
        </p:txBody>
      </p:sp>
      <p:sp>
        <p:nvSpPr>
          <p:cNvPr id="21" name="TextBox 20">
            <a:extLst>
              <a:ext uri="{FF2B5EF4-FFF2-40B4-BE49-F238E27FC236}">
                <a16:creationId xmlns:a16="http://schemas.microsoft.com/office/drawing/2014/main" id="{EDA50B99-95E4-542D-4C71-CD9449605A56}"/>
              </a:ext>
            </a:extLst>
          </p:cNvPr>
          <p:cNvSpPr txBox="1">
            <a:spLocks noChangeArrowheads="1"/>
          </p:cNvSpPr>
          <p:nvPr/>
        </p:nvSpPr>
        <p:spPr bwMode="auto">
          <a:xfrm>
            <a:off x="503238" y="5981700"/>
            <a:ext cx="58356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a:solidFill>
                  <a:srgbClr val="FF0000"/>
                </a:solidFill>
                <a:latin typeface="Nunito Black" panose="00000A00000000000000" pitchFamily="2" charset="0"/>
              </a:rPr>
              <a:t>xúc động, tự hào, trang trọng</a:t>
            </a:r>
          </a:p>
        </p:txBody>
      </p:sp>
      <p:pic>
        <p:nvPicPr>
          <p:cNvPr id="4" name="Lá cờ Việt Nam (Bài hát mẫu)- Chủ đề 1 - SGK Âm nhạc 1 - Cánh diều (2)">
            <a:hlinkClick r:id="" action="ppaction://media"/>
            <a:extLst>
              <a:ext uri="{FF2B5EF4-FFF2-40B4-BE49-F238E27FC236}">
                <a16:creationId xmlns:a16="http://schemas.microsoft.com/office/drawing/2014/main" id="{9158E640-EB90-E7E0-526A-EE9C45E05D73}"/>
              </a:ext>
            </a:extLst>
          </p:cNvPr>
          <p:cNvPicPr>
            <a:picLocks noRot="1" noChangeAspect="1"/>
          </p:cNvPicPr>
          <p:nvPr>
            <a:videoFile r:link="rId2"/>
          </p:nvPr>
        </p:nvPicPr>
        <p:blipFill rotWithShape="1">
          <a:blip r:embed="rId8"/>
          <a:srcRect l="-1972" t="8228" r="1518" b="13664"/>
          <a:stretch/>
        </p:blipFill>
        <p:spPr>
          <a:xfrm>
            <a:off x="6248239" y="1499495"/>
            <a:ext cx="5488270" cy="382726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Audio 4">
            <a:hlinkClick r:id="" action="ppaction://media"/>
            <a:extLst>
              <a:ext uri="{FF2B5EF4-FFF2-40B4-BE49-F238E27FC236}">
                <a16:creationId xmlns:a16="http://schemas.microsoft.com/office/drawing/2014/main" id="{FD00F289-ED5C-C450-D7C6-6A8EE8488DA0}"/>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11795125" y="6461125"/>
            <a:ext cx="2444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advTm="10157">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4"/>
                </p:tgtEl>
              </p:cMediaNode>
            </p:video>
            <p:seq concurrent="1" nextAc="seek">
              <p:cTn id="24" restart="whenNotActive" fill="hold" evtFilter="cancelBubble" nodeType="interactiveSeq">
                <p:stCondLst>
                  <p:cond evt="onClick" delay="0">
                    <p:tgtEl>
                      <p:spTgt spid="4"/>
                    </p:tgtEl>
                  </p:cond>
                </p:stCondLst>
                <p:endSync evt="end" delay="0">
                  <p:rtn val="all"/>
                </p:endSync>
                <p:childTnLst>
                  <p:par>
                    <p:cTn id="25" fill="hold" nodeType="clickPar">
                      <p:stCondLst>
                        <p:cond delay="0"/>
                      </p:stCondLst>
                      <p:childTnLst>
                        <p:par>
                          <p:cTn id="26" fill="hold" nodeType="withGroup">
                            <p:stCondLst>
                              <p:cond delay="0"/>
                            </p:stCondLst>
                            <p:childTnLst>
                              <p:par>
                                <p:cTn id="27" presetID="1" presetClass="mediacall" presetSubtype="0" fill="hold" nodeType="withEffect">
                                  <p:stCondLst>
                                    <p:cond delay="0"/>
                                  </p:stCondLst>
                                  <p:childTnLst>
                                    <p:cmd type="call" cmd="playFrom(0.0)">
                                      <p:cBhvr>
                                        <p:cTn id="28" dur="63554" fill="hold"/>
                                        <p:tgtEl>
                                          <p:spTgt spid="4"/>
                                        </p:tgtEl>
                                      </p:cBhvr>
                                    </p:cmd>
                                  </p:childTnLst>
                                </p:cTn>
                              </p:par>
                            </p:childTnLst>
                          </p:cTn>
                        </p:par>
                      </p:childTnLst>
                    </p:cTn>
                  </p:par>
                </p:childTnLst>
              </p:cTn>
              <p:nextCondLst>
                <p:cond evt="onClick" delay="0">
                  <p:tgtEl>
                    <p:spTgt spid="4"/>
                  </p:tgtEl>
                </p:cond>
              </p:nextCondLst>
            </p:seq>
          </p:childTnLst>
        </p:cTn>
      </p:par>
    </p:tnLst>
    <p:bldLst>
      <p:bldP spid="13" grpId="0"/>
      <p:bldP spid="17" grpId="0"/>
      <p:bldP spid="19"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FDFC2F19-4CEC-4EE4-666E-7313EDBCDDAD}"/>
              </a:ext>
            </a:extLst>
          </p:cNvPr>
          <p:cNvSpPr/>
          <p:nvPr/>
        </p:nvSpPr>
        <p:spPr>
          <a:xfrm>
            <a:off x="106363" y="95250"/>
            <a:ext cx="11972925" cy="6635750"/>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cs typeface="+mn-ea"/>
              <a:sym typeface="+mn-lt"/>
            </a:endParaRPr>
          </a:p>
        </p:txBody>
      </p:sp>
      <p:pic>
        <p:nvPicPr>
          <p:cNvPr id="19459" name="图片 8">
            <a:extLst>
              <a:ext uri="{FF2B5EF4-FFF2-40B4-BE49-F238E27FC236}">
                <a16:creationId xmlns:a16="http://schemas.microsoft.com/office/drawing/2014/main" id="{5AC04590-6555-B0F5-65E3-7AA177E059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5688" y="57150"/>
            <a:ext cx="5002212"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descr="3ec4e4e06a09aaf30d412a85484ee088">
            <a:extLst>
              <a:ext uri="{FF2B5EF4-FFF2-40B4-BE49-F238E27FC236}">
                <a16:creationId xmlns:a16="http://schemas.microsoft.com/office/drawing/2014/main" id="{A903972D-564B-8154-02CB-154ED13BE1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1263" y="782638"/>
            <a:ext cx="7459662" cy="718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TextBox 3">
            <a:extLst>
              <a:ext uri="{FF2B5EF4-FFF2-40B4-BE49-F238E27FC236}">
                <a16:creationId xmlns:a16="http://schemas.microsoft.com/office/drawing/2014/main" id="{5DBC54D2-FE24-01B2-1BCF-6DFE0B6EAFD8}"/>
              </a:ext>
            </a:extLst>
          </p:cNvPr>
          <p:cNvSpPr txBox="1">
            <a:spLocks noChangeArrowheads="1"/>
          </p:cNvSpPr>
          <p:nvPr/>
        </p:nvSpPr>
        <p:spPr bwMode="auto">
          <a:xfrm>
            <a:off x="4111625" y="3275013"/>
            <a:ext cx="5662613"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6600" b="1">
                <a:solidFill>
                  <a:srgbClr val="FF0000"/>
                </a:solidFill>
                <a:latin typeface="Gluten" pitchFamily="2" charset="0"/>
              </a:rPr>
              <a:t>Khám phá</a:t>
            </a:r>
          </a:p>
        </p:txBody>
      </p:sp>
      <p:pic>
        <p:nvPicPr>
          <p:cNvPr id="4" name="Audio 3">
            <a:hlinkClick r:id="" action="ppaction://media"/>
            <a:extLst>
              <a:ext uri="{FF2B5EF4-FFF2-40B4-BE49-F238E27FC236}">
                <a16:creationId xmlns:a16="http://schemas.microsoft.com/office/drawing/2014/main" id="{71EC6E32-767A-4AFD-401F-CB20E04476C4}"/>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1795125" y="6461125"/>
            <a:ext cx="2444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6283">
    <p:comb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EC8EFCC6-D804-DAD1-9B4B-3AF4867112DA}"/>
              </a:ext>
            </a:extLst>
          </p:cNvPr>
          <p:cNvSpPr/>
          <p:nvPr/>
        </p:nvSpPr>
        <p:spPr>
          <a:xfrm>
            <a:off x="106363" y="95250"/>
            <a:ext cx="11972925" cy="6635750"/>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cs typeface="+mn-ea"/>
              <a:sym typeface="+mn-lt"/>
            </a:endParaRPr>
          </a:p>
        </p:txBody>
      </p:sp>
      <p:grpSp>
        <p:nvGrpSpPr>
          <p:cNvPr id="21507" name="Group 9">
            <a:extLst>
              <a:ext uri="{FF2B5EF4-FFF2-40B4-BE49-F238E27FC236}">
                <a16:creationId xmlns:a16="http://schemas.microsoft.com/office/drawing/2014/main" id="{4F0AF5B4-AB18-536E-0709-5078C64452E5}"/>
              </a:ext>
            </a:extLst>
          </p:cNvPr>
          <p:cNvGrpSpPr>
            <a:grpSpLocks noChangeAspect="1"/>
          </p:cNvGrpSpPr>
          <p:nvPr/>
        </p:nvGrpSpPr>
        <p:grpSpPr bwMode="auto">
          <a:xfrm>
            <a:off x="11131550" y="127000"/>
            <a:ext cx="947738" cy="946150"/>
            <a:chOff x="0" y="0"/>
            <a:chExt cx="6350000" cy="6349975"/>
          </a:xfrm>
        </p:grpSpPr>
        <p:sp>
          <p:nvSpPr>
            <p:cNvPr id="21512" name="Freeform 10">
              <a:extLst>
                <a:ext uri="{FF2B5EF4-FFF2-40B4-BE49-F238E27FC236}">
                  <a16:creationId xmlns:a16="http://schemas.microsoft.com/office/drawing/2014/main" id="{ED91CBB5-46A2-B7B9-B79A-AAD4665E54F1}"/>
                </a:ext>
              </a:extLst>
            </p:cNvPr>
            <p:cNvSpPr>
              <a:spLocks/>
            </p:cNvSpPr>
            <p:nvPr/>
          </p:nvSpPr>
          <p:spPr bwMode="auto">
            <a:xfrm>
              <a:off x="0" y="0"/>
              <a:ext cx="6350000" cy="6349974"/>
            </a:xfrm>
            <a:custGeom>
              <a:avLst/>
              <a:gdLst>
                <a:gd name="T0" fmla="*/ 6350000 w 6350000"/>
                <a:gd name="T1" fmla="*/ 3175025 h 6349974"/>
                <a:gd name="T2" fmla="*/ 3175000 w 6350000"/>
                <a:gd name="T3" fmla="*/ 6349974 h 6349974"/>
                <a:gd name="T4" fmla="*/ 0 w 6350000"/>
                <a:gd name="T5" fmla="*/ 3175025 h 6349974"/>
                <a:gd name="T6" fmla="*/ 3175000 w 6350000"/>
                <a:gd name="T7" fmla="*/ 0 h 6349974"/>
                <a:gd name="T8" fmla="*/ 6350000 w 6350000"/>
                <a:gd name="T9" fmla="*/ 3175025 h 63499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3" name="TextBox 12">
            <a:extLst>
              <a:ext uri="{FF2B5EF4-FFF2-40B4-BE49-F238E27FC236}">
                <a16:creationId xmlns:a16="http://schemas.microsoft.com/office/drawing/2014/main" id="{F0DEEF7E-4145-F5BD-1C4F-A1FA2BCB5DF5}"/>
              </a:ext>
            </a:extLst>
          </p:cNvPr>
          <p:cNvSpPr txBox="1">
            <a:spLocks noChangeArrowheads="1"/>
          </p:cNvSpPr>
          <p:nvPr/>
        </p:nvSpPr>
        <p:spPr bwMode="auto">
          <a:xfrm>
            <a:off x="1779588" y="127000"/>
            <a:ext cx="87598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b="1">
                <a:solidFill>
                  <a:srgbClr val="FF0000"/>
                </a:solidFill>
                <a:latin typeface="Nunito Black" panose="00000A00000000000000" pitchFamily="2" charset="0"/>
              </a:rPr>
              <a:t>1. Tìm hiểu Quốc hiệu, Quốc kì, Quốc ca Việt Nam</a:t>
            </a:r>
            <a:endParaRPr lang="en-US" altLang="en-US">
              <a:solidFill>
                <a:srgbClr val="FF0000"/>
              </a:solidFill>
              <a:latin typeface="Nunito Black" panose="00000A00000000000000" pitchFamily="2" charset="0"/>
            </a:endParaRPr>
          </a:p>
        </p:txBody>
      </p:sp>
      <p:pic>
        <p:nvPicPr>
          <p:cNvPr id="21509" name="Picture 17">
            <a:extLst>
              <a:ext uri="{FF2B5EF4-FFF2-40B4-BE49-F238E27FC236}">
                <a16:creationId xmlns:a16="http://schemas.microsoft.com/office/drawing/2014/main" id="{CDC9A3D7-102A-E6AF-252A-43A7955CF3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9850"/>
            <a:ext cx="14986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TextBox 26">
            <a:extLst>
              <a:ext uri="{FF2B5EF4-FFF2-40B4-BE49-F238E27FC236}">
                <a16:creationId xmlns:a16="http://schemas.microsoft.com/office/drawing/2014/main" id="{F83510DD-74C6-41F5-846B-7283E281B4A0}"/>
              </a:ext>
            </a:extLst>
          </p:cNvPr>
          <p:cNvSpPr txBox="1">
            <a:spLocks noChangeArrowheads="1"/>
          </p:cNvSpPr>
          <p:nvPr/>
        </p:nvSpPr>
        <p:spPr bwMode="auto">
          <a:xfrm>
            <a:off x="577850" y="663575"/>
            <a:ext cx="11274425" cy="618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vi-VN" altLang="en-US" sz="2200">
                <a:solidFill>
                  <a:srgbClr val="002060"/>
                </a:solidFill>
                <a:latin typeface="Nunito Black" panose="00000A00000000000000" pitchFamily="2" charset="0"/>
              </a:rPr>
              <a:t>Đọc đoạn hội thoại và trả lời câu hỏi:</a:t>
            </a:r>
          </a:p>
          <a:p>
            <a:pPr algn="just" eaLnBrk="1" hangingPunct="1">
              <a:lnSpc>
                <a:spcPct val="100000"/>
              </a:lnSpc>
              <a:spcBef>
                <a:spcPct val="0"/>
              </a:spcBef>
              <a:buFontTx/>
              <a:buNone/>
            </a:pPr>
            <a:r>
              <a:rPr lang="en-US" altLang="en-US" sz="2200">
                <a:solidFill>
                  <a:srgbClr val="0070C0"/>
                </a:solidFill>
                <a:latin typeface="Nunito Black" panose="00000A00000000000000" pitchFamily="2" charset="0"/>
              </a:rPr>
              <a:t>        </a:t>
            </a:r>
            <a:r>
              <a:rPr lang="vi-VN" altLang="en-US" sz="2200">
                <a:solidFill>
                  <a:srgbClr val="0070C0"/>
                </a:solidFill>
                <a:latin typeface="Nunito Black" panose="00000A00000000000000" pitchFamily="2" charset="0"/>
              </a:rPr>
              <a:t>Thấy Nam đi học về, bố âu yếm hỏi: </a:t>
            </a:r>
          </a:p>
          <a:p>
            <a:pPr algn="just" eaLnBrk="1" hangingPunct="1">
              <a:lnSpc>
                <a:spcPct val="100000"/>
              </a:lnSpc>
              <a:spcBef>
                <a:spcPct val="0"/>
              </a:spcBef>
              <a:buFontTx/>
              <a:buNone/>
            </a:pPr>
            <a:r>
              <a:rPr lang="en-US" altLang="en-US" sz="2200">
                <a:solidFill>
                  <a:srgbClr val="0070C0"/>
                </a:solidFill>
                <a:latin typeface="Nunito Black" panose="00000A00000000000000" pitchFamily="2" charset="0"/>
              </a:rPr>
              <a:t>	</a:t>
            </a:r>
            <a:r>
              <a:rPr lang="vi-VN" altLang="en-US" sz="2200">
                <a:solidFill>
                  <a:srgbClr val="0070C0"/>
                </a:solidFill>
                <a:latin typeface="Nunito Black" panose="00000A00000000000000" pitchFamily="2" charset="0"/>
              </a:rPr>
              <a:t>- Con trai, kể cho bố nghe, hôm nay ở trường có gì vui không?</a:t>
            </a:r>
          </a:p>
          <a:p>
            <a:pPr algn="just" eaLnBrk="1" hangingPunct="1">
              <a:lnSpc>
                <a:spcPct val="100000"/>
              </a:lnSpc>
              <a:spcBef>
                <a:spcPct val="0"/>
              </a:spcBef>
              <a:buFontTx/>
              <a:buNone/>
            </a:pPr>
            <a:r>
              <a:rPr lang="en-US" altLang="en-US" sz="2200">
                <a:solidFill>
                  <a:srgbClr val="0070C0"/>
                </a:solidFill>
                <a:latin typeface="Nunito Black" panose="00000A00000000000000" pitchFamily="2" charset="0"/>
              </a:rPr>
              <a:t>        </a:t>
            </a:r>
            <a:r>
              <a:rPr lang="vi-VN" altLang="en-US" sz="2200">
                <a:solidFill>
                  <a:srgbClr val="0070C0"/>
                </a:solidFill>
                <a:latin typeface="Nunito Black" panose="00000A00000000000000" pitchFamily="2" charset="0"/>
              </a:rPr>
              <a:t>Nam cười rạng rỡ, khoe:</a:t>
            </a:r>
          </a:p>
          <a:p>
            <a:pPr algn="just" eaLnBrk="1" hangingPunct="1">
              <a:lnSpc>
                <a:spcPct val="100000"/>
              </a:lnSpc>
              <a:spcBef>
                <a:spcPct val="0"/>
              </a:spcBef>
              <a:buFontTx/>
              <a:buNone/>
            </a:pPr>
            <a:r>
              <a:rPr lang="en-US" altLang="en-US" sz="2200">
                <a:solidFill>
                  <a:srgbClr val="0070C0"/>
                </a:solidFill>
                <a:latin typeface="Nunito Black" panose="00000A00000000000000" pitchFamily="2" charset="0"/>
              </a:rPr>
              <a:t>	</a:t>
            </a:r>
            <a:r>
              <a:rPr lang="vi-VN" altLang="en-US" sz="2200">
                <a:solidFill>
                  <a:srgbClr val="0070C0"/>
                </a:solidFill>
                <a:latin typeface="Nunito Black" panose="00000A00000000000000" pitchFamily="2" charset="0"/>
              </a:rPr>
              <a:t>- Con được học về Quốc hiệu, Quốc kì Việt Nam. Thầy giáo khen con tích cực phát biểu và trả lời đúng, bố ạ!</a:t>
            </a:r>
          </a:p>
          <a:p>
            <a:pPr algn="just" eaLnBrk="1" hangingPunct="1">
              <a:lnSpc>
                <a:spcPct val="100000"/>
              </a:lnSpc>
              <a:spcBef>
                <a:spcPct val="0"/>
              </a:spcBef>
              <a:buFontTx/>
              <a:buNone/>
            </a:pPr>
            <a:r>
              <a:rPr lang="en-US" altLang="en-US" sz="2200">
                <a:solidFill>
                  <a:srgbClr val="0070C0"/>
                </a:solidFill>
                <a:latin typeface="Nunito Black" panose="00000A00000000000000" pitchFamily="2" charset="0"/>
              </a:rPr>
              <a:t>	</a:t>
            </a:r>
            <a:r>
              <a:rPr lang="vi-VN" altLang="en-US" sz="2200">
                <a:solidFill>
                  <a:srgbClr val="0070C0"/>
                </a:solidFill>
                <a:latin typeface="Nunito Black" panose="00000A00000000000000" pitchFamily="2" charset="0"/>
              </a:rPr>
              <a:t>- Giỏi lắm! Con nói lại bố nghe. Quốc hiệu, Quốc kì nước ta là gì? </a:t>
            </a:r>
          </a:p>
          <a:p>
            <a:pPr algn="just" eaLnBrk="1" hangingPunct="1">
              <a:lnSpc>
                <a:spcPct val="100000"/>
              </a:lnSpc>
              <a:spcBef>
                <a:spcPct val="0"/>
              </a:spcBef>
              <a:buFontTx/>
              <a:buNone/>
            </a:pPr>
            <a:r>
              <a:rPr lang="en-US" altLang="en-US" sz="2200">
                <a:solidFill>
                  <a:srgbClr val="0070C0"/>
                </a:solidFill>
                <a:latin typeface="Nunito Black" panose="00000A00000000000000" pitchFamily="2" charset="0"/>
              </a:rPr>
              <a:t>	</a:t>
            </a:r>
            <a:r>
              <a:rPr lang="vi-VN" altLang="en-US" sz="2200">
                <a:solidFill>
                  <a:srgbClr val="0070C0"/>
                </a:solidFill>
                <a:latin typeface="Nunito Black" panose="00000A00000000000000" pitchFamily="2" charset="0"/>
              </a:rPr>
              <a:t>- Quốc hiệu của nước ta là Cộng hòa xã hội chủ nghĩa Việt Nam; Quốc kì của nước ta là lá cờ đỏ có ngôi sao vàng năm cánh ở giữa, bố ạ!</a:t>
            </a:r>
          </a:p>
          <a:p>
            <a:pPr algn="just" eaLnBrk="1" hangingPunct="1">
              <a:lnSpc>
                <a:spcPct val="100000"/>
              </a:lnSpc>
              <a:spcBef>
                <a:spcPct val="0"/>
              </a:spcBef>
              <a:buFontTx/>
              <a:buNone/>
            </a:pPr>
            <a:r>
              <a:rPr lang="vi-VN" altLang="en-US" sz="2200">
                <a:solidFill>
                  <a:srgbClr val="0070C0"/>
                </a:solidFill>
                <a:latin typeface="Nunito Black" panose="00000A00000000000000" pitchFamily="2" charset="0"/>
              </a:rPr>
              <a:t>Nam hào hứng khoe tiếp:</a:t>
            </a:r>
          </a:p>
          <a:p>
            <a:pPr algn="just" eaLnBrk="1" hangingPunct="1">
              <a:lnSpc>
                <a:spcPct val="100000"/>
              </a:lnSpc>
              <a:spcBef>
                <a:spcPct val="0"/>
              </a:spcBef>
              <a:buFontTx/>
              <a:buNone/>
            </a:pPr>
            <a:r>
              <a:rPr lang="en-US" altLang="en-US" sz="2200">
                <a:solidFill>
                  <a:srgbClr val="0070C0"/>
                </a:solidFill>
                <a:latin typeface="Nunito Black" panose="00000A00000000000000" pitchFamily="2" charset="0"/>
              </a:rPr>
              <a:t>	</a:t>
            </a:r>
            <a:r>
              <a:rPr lang="vi-VN" altLang="en-US" sz="2200">
                <a:solidFill>
                  <a:srgbClr val="0070C0"/>
                </a:solidFill>
                <a:latin typeface="Nunito Black" panose="00000A00000000000000" pitchFamily="2" charset="0"/>
              </a:rPr>
              <a:t>- Con được học hát Quốc ca Việt Nam. Quốc ca Việt Nam là bài “Tiến quân ca” do nhạc sĩ Văn Cao sáng tác. Thầy khen con thuộc lời, hát to, rõ ràng, diễn cảm, bố ạ!</a:t>
            </a:r>
          </a:p>
          <a:p>
            <a:pPr algn="just" eaLnBrk="1" hangingPunct="1">
              <a:lnSpc>
                <a:spcPct val="100000"/>
              </a:lnSpc>
              <a:spcBef>
                <a:spcPct val="0"/>
              </a:spcBef>
              <a:buFontTx/>
              <a:buNone/>
            </a:pPr>
            <a:r>
              <a:rPr lang="en-US" altLang="en-US" sz="2200">
                <a:solidFill>
                  <a:srgbClr val="0070C0"/>
                </a:solidFill>
                <a:latin typeface="Nunito Black" panose="00000A00000000000000" pitchFamily="2" charset="0"/>
              </a:rPr>
              <a:t>         </a:t>
            </a:r>
            <a:r>
              <a:rPr lang="vi-VN" altLang="en-US" sz="2200">
                <a:solidFill>
                  <a:srgbClr val="0070C0"/>
                </a:solidFill>
                <a:latin typeface="Nunito Black" panose="00000A00000000000000" pitchFamily="2" charset="0"/>
              </a:rPr>
              <a:t>Nam chợt thắc mắc:</a:t>
            </a:r>
          </a:p>
          <a:p>
            <a:pPr algn="just" eaLnBrk="1" hangingPunct="1">
              <a:lnSpc>
                <a:spcPct val="100000"/>
              </a:lnSpc>
              <a:spcBef>
                <a:spcPct val="0"/>
              </a:spcBef>
              <a:buFontTx/>
              <a:buNone/>
            </a:pPr>
            <a:r>
              <a:rPr lang="en-US" altLang="en-US" sz="2200">
                <a:solidFill>
                  <a:srgbClr val="0070C0"/>
                </a:solidFill>
                <a:latin typeface="Nunito Black" panose="00000A00000000000000" pitchFamily="2" charset="0"/>
              </a:rPr>
              <a:t>	</a:t>
            </a:r>
            <a:r>
              <a:rPr lang="vi-VN" altLang="en-US" sz="2200">
                <a:solidFill>
                  <a:srgbClr val="0070C0"/>
                </a:solidFill>
                <a:latin typeface="Nunito Black" panose="00000A00000000000000" pitchFamily="2" charset="0"/>
              </a:rPr>
              <a:t>- À bố ơi, vì sao phải nghiêm trang khi chào cờ và hát Quốc ca ạ?</a:t>
            </a:r>
          </a:p>
          <a:p>
            <a:pPr algn="just" eaLnBrk="1" hangingPunct="1">
              <a:lnSpc>
                <a:spcPct val="100000"/>
              </a:lnSpc>
              <a:spcBef>
                <a:spcPct val="0"/>
              </a:spcBef>
              <a:buFontTx/>
              <a:buNone/>
            </a:pPr>
            <a:r>
              <a:rPr lang="en-US" altLang="en-US" sz="2200">
                <a:solidFill>
                  <a:srgbClr val="0070C0"/>
                </a:solidFill>
                <a:latin typeface="Nunito Black" panose="00000A00000000000000" pitchFamily="2" charset="0"/>
              </a:rPr>
              <a:t>         </a:t>
            </a:r>
            <a:r>
              <a:rPr lang="vi-VN" altLang="en-US" sz="2200">
                <a:solidFill>
                  <a:srgbClr val="0070C0"/>
                </a:solidFill>
                <a:latin typeface="Nunito Black" panose="00000A00000000000000" pitchFamily="2" charset="0"/>
              </a:rPr>
              <a:t>Bố giải thích:</a:t>
            </a:r>
          </a:p>
          <a:p>
            <a:pPr algn="just" eaLnBrk="1" hangingPunct="1">
              <a:lnSpc>
                <a:spcPct val="100000"/>
              </a:lnSpc>
              <a:spcBef>
                <a:spcPct val="0"/>
              </a:spcBef>
              <a:buFontTx/>
              <a:buNone/>
            </a:pPr>
            <a:r>
              <a:rPr lang="en-US" altLang="en-US" sz="2200">
                <a:solidFill>
                  <a:srgbClr val="0070C0"/>
                </a:solidFill>
                <a:latin typeface="Nunito Black" panose="00000A00000000000000" pitchFamily="2" charset="0"/>
              </a:rPr>
              <a:t>	</a:t>
            </a:r>
            <a:r>
              <a:rPr lang="vi-VN" altLang="en-US" sz="2200">
                <a:solidFill>
                  <a:srgbClr val="0070C0"/>
                </a:solidFill>
                <a:latin typeface="Nunito Black" panose="00000A00000000000000" pitchFamily="2" charset="0"/>
              </a:rPr>
              <a:t>- Nghiêm trang khi chào cờ và hát Quốc ca là thể hiện tình yêu Tổ quốc niềm tự hào dân tộc, con ạ!</a:t>
            </a:r>
          </a:p>
        </p:txBody>
      </p:sp>
      <p:pic>
        <p:nvPicPr>
          <p:cNvPr id="3" name="Audio 2">
            <a:hlinkClick r:id="" action="ppaction://media"/>
            <a:extLst>
              <a:ext uri="{FF2B5EF4-FFF2-40B4-BE49-F238E27FC236}">
                <a16:creationId xmlns:a16="http://schemas.microsoft.com/office/drawing/2014/main" id="{C8925394-57DB-307A-BC69-13A328B7251A}"/>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1795125" y="6461125"/>
            <a:ext cx="2444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3727">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E24E0A0B-E241-AD87-60D8-903591943497}"/>
              </a:ext>
            </a:extLst>
          </p:cNvPr>
          <p:cNvSpPr/>
          <p:nvPr/>
        </p:nvSpPr>
        <p:spPr>
          <a:xfrm>
            <a:off x="106363" y="95250"/>
            <a:ext cx="11972925" cy="6635750"/>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cs typeface="+mn-ea"/>
              <a:sym typeface="+mn-lt"/>
            </a:endParaRPr>
          </a:p>
        </p:txBody>
      </p:sp>
      <p:grpSp>
        <p:nvGrpSpPr>
          <p:cNvPr id="23555" name="Group 9">
            <a:extLst>
              <a:ext uri="{FF2B5EF4-FFF2-40B4-BE49-F238E27FC236}">
                <a16:creationId xmlns:a16="http://schemas.microsoft.com/office/drawing/2014/main" id="{71C68CB2-E4C2-4D0C-58DC-B2E38598C8D9}"/>
              </a:ext>
            </a:extLst>
          </p:cNvPr>
          <p:cNvGrpSpPr>
            <a:grpSpLocks noChangeAspect="1"/>
          </p:cNvGrpSpPr>
          <p:nvPr/>
        </p:nvGrpSpPr>
        <p:grpSpPr bwMode="auto">
          <a:xfrm>
            <a:off x="11131550" y="127000"/>
            <a:ext cx="947738" cy="946150"/>
            <a:chOff x="0" y="0"/>
            <a:chExt cx="6350000" cy="6349975"/>
          </a:xfrm>
        </p:grpSpPr>
        <p:sp>
          <p:nvSpPr>
            <p:cNvPr id="23567" name="Freeform 10">
              <a:extLst>
                <a:ext uri="{FF2B5EF4-FFF2-40B4-BE49-F238E27FC236}">
                  <a16:creationId xmlns:a16="http://schemas.microsoft.com/office/drawing/2014/main" id="{C6F650FC-ADE6-EB47-78F3-35C888DCCA48}"/>
                </a:ext>
              </a:extLst>
            </p:cNvPr>
            <p:cNvSpPr>
              <a:spLocks/>
            </p:cNvSpPr>
            <p:nvPr/>
          </p:nvSpPr>
          <p:spPr bwMode="auto">
            <a:xfrm>
              <a:off x="0" y="0"/>
              <a:ext cx="6350000" cy="6349974"/>
            </a:xfrm>
            <a:custGeom>
              <a:avLst/>
              <a:gdLst>
                <a:gd name="T0" fmla="*/ 6350000 w 6350000"/>
                <a:gd name="T1" fmla="*/ 3175025 h 6349974"/>
                <a:gd name="T2" fmla="*/ 3175000 w 6350000"/>
                <a:gd name="T3" fmla="*/ 6349974 h 6349974"/>
                <a:gd name="T4" fmla="*/ 0 w 6350000"/>
                <a:gd name="T5" fmla="*/ 3175025 h 6349974"/>
                <a:gd name="T6" fmla="*/ 3175000 w 6350000"/>
                <a:gd name="T7" fmla="*/ 0 h 6349974"/>
                <a:gd name="T8" fmla="*/ 6350000 w 6350000"/>
                <a:gd name="T9" fmla="*/ 3175025 h 63499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pic>
        <p:nvPicPr>
          <p:cNvPr id="23556" name="图片 22">
            <a:extLst>
              <a:ext uri="{FF2B5EF4-FFF2-40B4-BE49-F238E27FC236}">
                <a16:creationId xmlns:a16="http://schemas.microsoft.com/office/drawing/2014/main" id="{0726AE9C-74D6-B1E1-ED1F-C172982BDE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67963" y="5159375"/>
            <a:ext cx="1828800"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6B42F867-5929-ABA2-A2BE-4BC44FE3285C}"/>
              </a:ext>
            </a:extLst>
          </p:cNvPr>
          <p:cNvSpPr txBox="1">
            <a:spLocks noChangeArrowheads="1"/>
          </p:cNvSpPr>
          <p:nvPr/>
        </p:nvSpPr>
        <p:spPr bwMode="auto">
          <a:xfrm>
            <a:off x="1781175" y="214313"/>
            <a:ext cx="87582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b="1">
                <a:solidFill>
                  <a:srgbClr val="002060"/>
                </a:solidFill>
                <a:latin typeface="Nunito Black" panose="00000A00000000000000" pitchFamily="2" charset="0"/>
              </a:rPr>
              <a:t>1. Tìm hiểu Quốc hiệu, Quốc kì, Quốc ca Việt Nam</a:t>
            </a:r>
            <a:endParaRPr lang="en-US" altLang="en-US">
              <a:solidFill>
                <a:srgbClr val="002060"/>
              </a:solidFill>
              <a:latin typeface="Nunito Black" panose="00000A00000000000000" pitchFamily="2" charset="0"/>
            </a:endParaRPr>
          </a:p>
        </p:txBody>
      </p:sp>
      <p:pic>
        <p:nvPicPr>
          <p:cNvPr id="23558" name="Picture 14">
            <a:extLst>
              <a:ext uri="{FF2B5EF4-FFF2-40B4-BE49-F238E27FC236}">
                <a16:creationId xmlns:a16="http://schemas.microsoft.com/office/drawing/2014/main" id="{907801BE-8AED-56B1-9835-1D5ECA5D3B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9850"/>
            <a:ext cx="1674813"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4">
            <a:extLst>
              <a:ext uri="{FF2B5EF4-FFF2-40B4-BE49-F238E27FC236}">
                <a16:creationId xmlns:a16="http://schemas.microsoft.com/office/drawing/2014/main" id="{B9CA8E6C-1D29-B68F-E685-856F2650DB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2263" y="909638"/>
            <a:ext cx="6858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7BFF9271-8CBB-C7B7-B962-FF81B8733948}"/>
              </a:ext>
            </a:extLst>
          </p:cNvPr>
          <p:cNvSpPr txBox="1"/>
          <p:nvPr/>
        </p:nvSpPr>
        <p:spPr>
          <a:xfrm>
            <a:off x="1114425" y="1001713"/>
            <a:ext cx="6099175" cy="522287"/>
          </a:xfrm>
          <a:prstGeom prst="rect">
            <a:avLst/>
          </a:prstGeom>
          <a:noFill/>
        </p:spPr>
        <p:txBody>
          <a:bodyPr>
            <a:spAutoFit/>
          </a:bodyPr>
          <a:lstStyle/>
          <a:p>
            <a:pPr eaLnBrk="1" fontAlgn="auto" hangingPunct="1">
              <a:spcBef>
                <a:spcPts val="0"/>
              </a:spcBef>
              <a:spcAft>
                <a:spcPts val="0"/>
              </a:spcAft>
              <a:defRPr/>
            </a:pPr>
            <a:r>
              <a:rPr lang="vi-VN" sz="2800">
                <a:solidFill>
                  <a:schemeClr val="accent2">
                    <a:lumMod val="50000"/>
                  </a:schemeClr>
                </a:solidFill>
                <a:latin typeface="Nunito Black" pitchFamily="2" charset="0"/>
              </a:rPr>
              <a:t>- Quốc hiệu của nước ta là gì?</a:t>
            </a:r>
            <a:endParaRPr lang="en-US" sz="2800">
              <a:solidFill>
                <a:schemeClr val="accent2">
                  <a:lumMod val="50000"/>
                </a:schemeClr>
              </a:solidFill>
              <a:latin typeface="Nunito Black" pitchFamily="2" charset="0"/>
            </a:endParaRPr>
          </a:p>
        </p:txBody>
      </p:sp>
      <p:sp>
        <p:nvSpPr>
          <p:cNvPr id="20" name="TextBox 19">
            <a:extLst>
              <a:ext uri="{FF2B5EF4-FFF2-40B4-BE49-F238E27FC236}">
                <a16:creationId xmlns:a16="http://schemas.microsoft.com/office/drawing/2014/main" id="{C850F159-353E-B6CE-B9AD-826F456763A2}"/>
              </a:ext>
            </a:extLst>
          </p:cNvPr>
          <p:cNvSpPr txBox="1">
            <a:spLocks noChangeArrowheads="1"/>
          </p:cNvSpPr>
          <p:nvPr/>
        </p:nvSpPr>
        <p:spPr bwMode="auto">
          <a:xfrm>
            <a:off x="322263" y="1579563"/>
            <a:ext cx="114109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vi-VN" altLang="en-US">
                <a:solidFill>
                  <a:srgbClr val="FFC000"/>
                </a:solidFill>
                <a:latin typeface="Nunito Black" panose="00000A00000000000000" pitchFamily="2" charset="0"/>
              </a:rPr>
              <a:t>- Quốc hiệu nước ta: Nước Cộng hòa xã hội chủ nghĩa Việt Nam.</a:t>
            </a:r>
            <a:endParaRPr lang="en-US" altLang="en-US">
              <a:solidFill>
                <a:srgbClr val="FFC000"/>
              </a:solidFill>
              <a:latin typeface="Nunito Black" panose="00000A00000000000000" pitchFamily="2" charset="0"/>
            </a:endParaRPr>
          </a:p>
        </p:txBody>
      </p:sp>
      <p:sp>
        <p:nvSpPr>
          <p:cNvPr id="26" name="TextBox 25">
            <a:extLst>
              <a:ext uri="{FF2B5EF4-FFF2-40B4-BE49-F238E27FC236}">
                <a16:creationId xmlns:a16="http://schemas.microsoft.com/office/drawing/2014/main" id="{3B1EC279-DE38-4376-4881-28EE5979E613}"/>
              </a:ext>
            </a:extLst>
          </p:cNvPr>
          <p:cNvSpPr txBox="1">
            <a:spLocks noChangeArrowheads="1"/>
          </p:cNvSpPr>
          <p:nvPr/>
        </p:nvSpPr>
        <p:spPr bwMode="auto">
          <a:xfrm>
            <a:off x="665163" y="2128838"/>
            <a:ext cx="60991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a:solidFill>
                  <a:srgbClr val="843C0C"/>
                </a:solidFill>
                <a:latin typeface="Nunito Black" panose="00000A00000000000000" pitchFamily="2" charset="0"/>
              </a:rPr>
              <a:t>- Hãy mô tả Quốc kì Việt Nam</a:t>
            </a:r>
          </a:p>
        </p:txBody>
      </p:sp>
      <p:sp>
        <p:nvSpPr>
          <p:cNvPr id="27" name="TextBox 26">
            <a:extLst>
              <a:ext uri="{FF2B5EF4-FFF2-40B4-BE49-F238E27FC236}">
                <a16:creationId xmlns:a16="http://schemas.microsoft.com/office/drawing/2014/main" id="{E294520B-B93C-4F49-6882-0CE4B20C7570}"/>
              </a:ext>
            </a:extLst>
          </p:cNvPr>
          <p:cNvSpPr txBox="1">
            <a:spLocks noChangeArrowheads="1"/>
          </p:cNvSpPr>
          <p:nvPr/>
        </p:nvSpPr>
        <p:spPr bwMode="auto">
          <a:xfrm>
            <a:off x="322263" y="2679700"/>
            <a:ext cx="1107281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a:solidFill>
                  <a:srgbClr val="FFC000"/>
                </a:solidFill>
                <a:latin typeface="Nunito Black" panose="00000A00000000000000" pitchFamily="2" charset="0"/>
              </a:rPr>
              <a:t>- Quốc kì Việt Nam: lá cờ đỏ có ngôi sao vàng năm cánh ở giữa.</a:t>
            </a:r>
          </a:p>
        </p:txBody>
      </p:sp>
      <p:pic>
        <p:nvPicPr>
          <p:cNvPr id="1028" name="Picture 4" descr="Hình ảnh Lá cờ Việt Nam? Ý nghĩa và lịch sử lá cờ đỏ sao vàng?">
            <a:extLst>
              <a:ext uri="{FF2B5EF4-FFF2-40B4-BE49-F238E27FC236}">
                <a16:creationId xmlns:a16="http://schemas.microsoft.com/office/drawing/2014/main" id="{D5EF7F3C-FD68-FF17-7DED-46514FCD6425}"/>
              </a:ext>
            </a:extLst>
          </p:cNvPr>
          <p:cNvPicPr>
            <a:picLocks noChangeAspect="1" noChangeArrowheads="1"/>
          </p:cNvPicPr>
          <p:nvPr/>
        </p:nvPicPr>
        <p:blipFill>
          <a:blip r:embed="rId7"/>
          <a:srcRect/>
          <a:stretch>
            <a:fillRect/>
          </a:stretch>
        </p:blipFill>
        <p:spPr bwMode="auto">
          <a:xfrm>
            <a:off x="7213442" y="3228504"/>
            <a:ext cx="3810000" cy="22764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8" name="TextBox 27">
            <a:extLst>
              <a:ext uri="{FF2B5EF4-FFF2-40B4-BE49-F238E27FC236}">
                <a16:creationId xmlns:a16="http://schemas.microsoft.com/office/drawing/2014/main" id="{FBF04B1C-9A2A-9199-828A-C71F39FD72EA}"/>
              </a:ext>
            </a:extLst>
          </p:cNvPr>
          <p:cNvSpPr txBox="1">
            <a:spLocks noChangeArrowheads="1"/>
          </p:cNvSpPr>
          <p:nvPr/>
        </p:nvSpPr>
        <p:spPr bwMode="auto">
          <a:xfrm>
            <a:off x="611188" y="3170238"/>
            <a:ext cx="648335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a:solidFill>
                  <a:srgbClr val="843C0C"/>
                </a:solidFill>
                <a:latin typeface="Nunito Black" panose="00000A00000000000000" pitchFamily="2" charset="0"/>
              </a:rPr>
              <a:t>- Nêu tên bài hát và tác giả Quốc ca Việt Nam</a:t>
            </a:r>
          </a:p>
        </p:txBody>
      </p:sp>
      <p:sp>
        <p:nvSpPr>
          <p:cNvPr id="30" name="TextBox 29">
            <a:extLst>
              <a:ext uri="{FF2B5EF4-FFF2-40B4-BE49-F238E27FC236}">
                <a16:creationId xmlns:a16="http://schemas.microsoft.com/office/drawing/2014/main" id="{1ADB4BEB-655A-24AF-536D-63C366C1CE57}"/>
              </a:ext>
            </a:extLst>
          </p:cNvPr>
          <p:cNvSpPr txBox="1">
            <a:spLocks noChangeArrowheads="1"/>
          </p:cNvSpPr>
          <p:nvPr/>
        </p:nvSpPr>
        <p:spPr bwMode="auto">
          <a:xfrm>
            <a:off x="322263" y="4221163"/>
            <a:ext cx="677227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a:solidFill>
                  <a:srgbClr val="FFC000"/>
                </a:solidFill>
                <a:latin typeface="Nunito Black" panose="00000A00000000000000" pitchFamily="2" charset="0"/>
              </a:rPr>
              <a:t>- Quốc ca Việt Nam là bài </a:t>
            </a:r>
            <a:r>
              <a:rPr lang="en-US" altLang="en-US">
                <a:solidFill>
                  <a:srgbClr val="FF0000"/>
                </a:solidFill>
                <a:latin typeface="Nunito Black" panose="00000A00000000000000" pitchFamily="2" charset="0"/>
              </a:rPr>
              <a:t>"Tiến quân ca", </a:t>
            </a:r>
            <a:r>
              <a:rPr lang="en-US" altLang="en-US">
                <a:solidFill>
                  <a:srgbClr val="FFC000"/>
                </a:solidFill>
                <a:latin typeface="Nunito Black" panose="00000A00000000000000" pitchFamily="2" charset="0"/>
              </a:rPr>
              <a:t>do nhạc sĩ </a:t>
            </a:r>
            <a:r>
              <a:rPr lang="en-US" altLang="en-US">
                <a:solidFill>
                  <a:srgbClr val="FF0000"/>
                </a:solidFill>
                <a:latin typeface="Nunito Black" panose="00000A00000000000000" pitchFamily="2" charset="0"/>
              </a:rPr>
              <a:t>Văn Cao </a:t>
            </a:r>
            <a:r>
              <a:rPr lang="en-US" altLang="en-US">
                <a:solidFill>
                  <a:srgbClr val="FFC000"/>
                </a:solidFill>
                <a:latin typeface="Nunito Black" panose="00000A00000000000000" pitchFamily="2" charset="0"/>
              </a:rPr>
              <a:t>sáng tác.</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barn(inVertical)">
                                      <p:cBhvr>
                                        <p:cTn id="27" dur="500"/>
                                        <p:tgtEl>
                                          <p:spTgt spid="2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21" fill="hold" nodeType="clickEffect">
                                  <p:stCondLst>
                                    <p:cond delay="0"/>
                                  </p:stCondLst>
                                  <p:childTnLst>
                                    <p:set>
                                      <p:cBhvr>
                                        <p:cTn id="31" dur="1" fill="hold">
                                          <p:stCondLst>
                                            <p:cond delay="0"/>
                                          </p:stCondLst>
                                        </p:cTn>
                                        <p:tgtEl>
                                          <p:spTgt spid="1028"/>
                                        </p:tgtEl>
                                        <p:attrNameLst>
                                          <p:attrName>style.visibility</p:attrName>
                                        </p:attrNameLst>
                                      </p:cBhvr>
                                      <p:to>
                                        <p:strVal val="visible"/>
                                      </p:to>
                                    </p:set>
                                    <p:animEffect transition="in" filter="barn(inVertical)">
                                      <p:cBhvr>
                                        <p:cTn id="32" dur="500"/>
                                        <p:tgtEl>
                                          <p:spTgt spid="102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barn(inVertical)">
                                      <p:cBhvr>
                                        <p:cTn id="37" dur="500"/>
                                        <p:tgtEl>
                                          <p:spTgt spid="2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barn(inVertical)">
                                      <p:cBhvr>
                                        <p:cTn id="4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P spid="20" grpId="0"/>
      <p:bldP spid="26" grpId="0"/>
      <p:bldP spid="27" grpId="0"/>
      <p:bldP spid="28" grpId="0"/>
      <p:bldP spid="3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4" descr="Nhạc sĩ Văn Cao - Cây cổ thụ 3 ngọn của nền nghệ thuật Việt Nam">
            <a:extLst>
              <a:ext uri="{FF2B5EF4-FFF2-40B4-BE49-F238E27FC236}">
                <a16:creationId xmlns:a16="http://schemas.microsoft.com/office/drawing/2014/main" id="{63717B12-2177-38BD-EE65-D69FD94B9E06}"/>
              </a:ext>
            </a:extLst>
          </p:cNvPr>
          <p:cNvPicPr>
            <a:picLocks noChangeAspect="1" noChangeArrowheads="1"/>
          </p:cNvPicPr>
          <p:nvPr/>
        </p:nvPicPr>
        <p:blipFill rotWithShape="1">
          <a:blip r:embed="rId2"/>
          <a:srcRect l="9127"/>
          <a:stretch/>
        </p:blipFill>
        <p:spPr bwMode="auto">
          <a:xfrm>
            <a:off x="3882570" y="10"/>
            <a:ext cx="8309429" cy="6857990"/>
          </a:xfrm>
          <a:custGeom>
            <a:avLst/>
            <a:gdLst/>
            <a:ahLst/>
            <a:cxnLst/>
            <a:rect l="l" t="t" r="r" b="b"/>
            <a:pathLst>
              <a:path w="12192000" h="6858000">
                <a:moveTo>
                  <a:pt x="0" y="0"/>
                </a:moveTo>
                <a:lnTo>
                  <a:pt x="12192000" y="0"/>
                </a:lnTo>
                <a:lnTo>
                  <a:pt x="12192000" y="6858000"/>
                </a:lnTo>
                <a:lnTo>
                  <a:pt x="0" y="6858000"/>
                </a:lnTo>
                <a:close/>
              </a:path>
            </a:pathLst>
          </a:custGeom>
          <a:noFill/>
        </p:spPr>
      </p:pic>
      <p:grpSp>
        <p:nvGrpSpPr>
          <p:cNvPr id="7" name="Group 6" descr="&quot;&quot;">
            <a:extLst>
              <a:ext uri="{FF2B5EF4-FFF2-40B4-BE49-F238E27FC236}">
                <a16:creationId xmlns:a16="http://schemas.microsoft.com/office/drawing/2014/main" id="{48C4A61E-6875-3421-1756-BFA682F1098F}"/>
              </a:ext>
            </a:extLst>
          </p:cNvPr>
          <p:cNvGrpSpPr>
            <a:grpSpLocks noGrp="1" noUngrp="1" noRot="1" noChangeAspect="1" noMove="1" noResize="1"/>
          </p:cNvGrpSpPr>
          <p:nvPr/>
        </p:nvGrpSpPr>
        <p:grpSpPr>
          <a:xfrm>
            <a:off x="-2" y="-1"/>
            <a:ext cx="4581527" cy="6858002"/>
            <a:chOff x="-2" y="-1"/>
            <a:chExt cx="4581527" cy="6858002"/>
          </a:xfrm>
          <a:effectLst>
            <a:outerShdw blurRad="381000" dist="50800" algn="ctr" rotWithShape="0">
              <a:srgbClr val="000000">
                <a:alpha val="10000"/>
              </a:srgbClr>
            </a:outerShdw>
          </a:effectLst>
        </p:grpSpPr>
        <p:sp>
          <p:nvSpPr>
            <p:cNvPr id="8" name="Freeform: Shape 7">
              <a:extLst>
                <a:ext uri="{FF2B5EF4-FFF2-40B4-BE49-F238E27FC236}">
                  <a16:creationId xmlns:a16="http://schemas.microsoft.com/office/drawing/2014/main" id="{7AB6254F-F54A-BEEE-9524-F88C3CD8946C}"/>
                </a:ext>
              </a:extLst>
            </p:cNvPr>
            <p:cNvSpPr/>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9" name="Group 8">
              <a:extLst>
                <a:ext uri="{FF2B5EF4-FFF2-40B4-BE49-F238E27FC236}">
                  <a16:creationId xmlns:a16="http://schemas.microsoft.com/office/drawing/2014/main" id="{6AFBBA43-D04D-E4B7-32E8-374761B72C44}"/>
                </a:ext>
              </a:extLst>
            </p:cNvPr>
            <p:cNvGrpSpPr/>
            <p:nvPr/>
          </p:nvGrpSpPr>
          <p:grpSpPr>
            <a:xfrm>
              <a:off x="3697284" y="-1"/>
              <a:ext cx="884241" cy="6858002"/>
              <a:chOff x="3697284" y="-1"/>
              <a:chExt cx="884241" cy="6858002"/>
            </a:xfrm>
          </p:grpSpPr>
          <p:grpSp>
            <p:nvGrpSpPr>
              <p:cNvPr id="10" name="Group 9">
                <a:extLst>
                  <a:ext uri="{FF2B5EF4-FFF2-40B4-BE49-F238E27FC236}">
                    <a16:creationId xmlns:a16="http://schemas.microsoft.com/office/drawing/2014/main" id="{37A36227-BC80-7278-E265-1FE58DC486DB}"/>
                  </a:ext>
                </a:extLst>
              </p:cNvPr>
              <p:cNvGrpSpPr/>
              <p:nvPr/>
            </p:nvGrpSpPr>
            <p:grpSpPr>
              <a:xfrm>
                <a:off x="3697284" y="-1"/>
                <a:ext cx="884241" cy="6858001"/>
                <a:chOff x="3697284" y="-1"/>
                <a:chExt cx="884241" cy="6858001"/>
              </a:xfrm>
              <a:solidFill>
                <a:srgbClr val="FFFFFF"/>
              </a:solidFill>
              <a:effectLst/>
            </p:grpSpPr>
            <p:sp>
              <p:nvSpPr>
                <p:cNvPr id="14" name="Freeform: Shape 13">
                  <a:extLst>
                    <a:ext uri="{FF2B5EF4-FFF2-40B4-BE49-F238E27FC236}">
                      <a16:creationId xmlns:a16="http://schemas.microsoft.com/office/drawing/2014/main" id="{A477F4BD-1559-95A1-6C0E-45E1D00BF544}"/>
                    </a:ext>
                  </a:extLst>
                </p:cNvPr>
                <p:cNvSpPr/>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5" name="Freeform: Shape 14">
                  <a:extLst>
                    <a:ext uri="{FF2B5EF4-FFF2-40B4-BE49-F238E27FC236}">
                      <a16:creationId xmlns:a16="http://schemas.microsoft.com/office/drawing/2014/main" id="{4EF847BD-9A34-E797-5B88-1395F1FD1538}"/>
                    </a:ext>
                  </a:extLst>
                </p:cNvPr>
                <p:cNvSpPr/>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11" name="Group 10">
                <a:extLst>
                  <a:ext uri="{FF2B5EF4-FFF2-40B4-BE49-F238E27FC236}">
                    <a16:creationId xmlns:a16="http://schemas.microsoft.com/office/drawing/2014/main" id="{D782A223-E1CC-894B-FBF1-CAEC53D2E8E2}"/>
                  </a:ext>
                </a:extLst>
              </p:cNvPr>
              <p:cNvGrpSpPr/>
              <p:nvPr/>
            </p:nvGrpSpPr>
            <p:grpSpPr>
              <a:xfrm>
                <a:off x="3697284" y="0"/>
                <a:ext cx="884241" cy="6858001"/>
                <a:chOff x="3697284" y="-1"/>
                <a:chExt cx="884241" cy="6858001"/>
              </a:xfrm>
              <a:blipFill>
                <a:blip r:embed="rId3">
                  <a:alphaModFix amt="57000"/>
                </a:blip>
                <a:tile tx="0" ty="0" sx="100000" sy="100000" flip="none" algn="tl"/>
              </a:blipFill>
              <a:effectLst/>
            </p:grpSpPr>
            <p:sp>
              <p:nvSpPr>
                <p:cNvPr id="12" name="Freeform: Shape 11">
                  <a:extLst>
                    <a:ext uri="{FF2B5EF4-FFF2-40B4-BE49-F238E27FC236}">
                      <a16:creationId xmlns:a16="http://schemas.microsoft.com/office/drawing/2014/main" id="{33B83F1E-1124-EBA4-2639-C9DCC354F1F3}"/>
                    </a:ext>
                  </a:extLst>
                </p:cNvPr>
                <p:cNvSpPr/>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3" name="Freeform: Shape 12">
                  <a:extLst>
                    <a:ext uri="{FF2B5EF4-FFF2-40B4-BE49-F238E27FC236}">
                      <a16:creationId xmlns:a16="http://schemas.microsoft.com/office/drawing/2014/main" id="{5E19A77B-E34B-7856-3816-9F5E916F2305}"/>
                    </a:ext>
                  </a:extLst>
                </p:cNvPr>
                <p:cNvSpPr/>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grpSp>
      <p:pic>
        <p:nvPicPr>
          <p:cNvPr id="25604" name="Picture 3">
            <a:extLst>
              <a:ext uri="{FF2B5EF4-FFF2-40B4-BE49-F238E27FC236}">
                <a16:creationId xmlns:a16="http://schemas.microsoft.com/office/drawing/2014/main" id="{9E9C18E2-6091-BE45-8C19-21679F207F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850" y="890588"/>
            <a:ext cx="3675063" cy="983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TextBox 4">
            <a:extLst>
              <a:ext uri="{FF2B5EF4-FFF2-40B4-BE49-F238E27FC236}">
                <a16:creationId xmlns:a16="http://schemas.microsoft.com/office/drawing/2014/main" id="{BB81EE2E-054D-E026-1959-954BEBF922B4}"/>
              </a:ext>
            </a:extLst>
          </p:cNvPr>
          <p:cNvSpPr txBox="1">
            <a:spLocks noChangeArrowheads="1"/>
          </p:cNvSpPr>
          <p:nvPr/>
        </p:nvSpPr>
        <p:spPr bwMode="auto">
          <a:xfrm>
            <a:off x="4557713" y="657225"/>
            <a:ext cx="307657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a:solidFill>
                  <a:srgbClr val="FFC000"/>
                </a:solidFill>
                <a:latin typeface="Nunito Black" panose="00000A00000000000000" pitchFamily="2" charset="0"/>
              </a:rPr>
              <a:t>Nhạc sĩ Văn Cao </a:t>
            </a:r>
          </a:p>
          <a:p>
            <a:pPr algn="ctr" eaLnBrk="1" hangingPunct="1">
              <a:lnSpc>
                <a:spcPct val="100000"/>
              </a:lnSpc>
              <a:spcBef>
                <a:spcPct val="0"/>
              </a:spcBef>
              <a:buFontTx/>
              <a:buNone/>
            </a:pPr>
            <a:r>
              <a:rPr lang="en-US" altLang="en-US">
                <a:solidFill>
                  <a:srgbClr val="FFC000"/>
                </a:solidFill>
                <a:latin typeface="Nunito Black" panose="00000A00000000000000" pitchFamily="2" charset="0"/>
              </a:rPr>
              <a:t>(1923 – 1995)</a:t>
            </a:r>
          </a:p>
        </p:txBody>
      </p:sp>
    </p:spTree>
  </p:cSld>
  <p:clrMapOvr>
    <a:masterClrMapping/>
  </p:clrMapOvr>
  <p:transition spd="slow">
    <p:blinds dir="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FD23B556-1EA7-0293-B8AC-1C3E613CF375}"/>
              </a:ext>
            </a:extLst>
          </p:cNvPr>
          <p:cNvSpPr/>
          <p:nvPr/>
        </p:nvSpPr>
        <p:spPr>
          <a:xfrm>
            <a:off x="106363" y="95250"/>
            <a:ext cx="11972925" cy="6635750"/>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cs typeface="+mn-ea"/>
              <a:sym typeface="+mn-lt"/>
            </a:endParaRPr>
          </a:p>
        </p:txBody>
      </p:sp>
      <p:grpSp>
        <p:nvGrpSpPr>
          <p:cNvPr id="26627" name="Group 9">
            <a:extLst>
              <a:ext uri="{FF2B5EF4-FFF2-40B4-BE49-F238E27FC236}">
                <a16:creationId xmlns:a16="http://schemas.microsoft.com/office/drawing/2014/main" id="{8C9D3FE4-DFA9-4DBA-8C30-19E144A322FB}"/>
              </a:ext>
            </a:extLst>
          </p:cNvPr>
          <p:cNvGrpSpPr>
            <a:grpSpLocks noChangeAspect="1"/>
          </p:cNvGrpSpPr>
          <p:nvPr/>
        </p:nvGrpSpPr>
        <p:grpSpPr bwMode="auto">
          <a:xfrm>
            <a:off x="11131550" y="127000"/>
            <a:ext cx="947738" cy="946150"/>
            <a:chOff x="0" y="0"/>
            <a:chExt cx="6350000" cy="6349975"/>
          </a:xfrm>
        </p:grpSpPr>
        <p:sp>
          <p:nvSpPr>
            <p:cNvPr id="26636" name="Freeform 10">
              <a:extLst>
                <a:ext uri="{FF2B5EF4-FFF2-40B4-BE49-F238E27FC236}">
                  <a16:creationId xmlns:a16="http://schemas.microsoft.com/office/drawing/2014/main" id="{523C2E27-C3D5-D224-C00A-E8A53706A14C}"/>
                </a:ext>
              </a:extLst>
            </p:cNvPr>
            <p:cNvSpPr>
              <a:spLocks/>
            </p:cNvSpPr>
            <p:nvPr/>
          </p:nvSpPr>
          <p:spPr bwMode="auto">
            <a:xfrm>
              <a:off x="0" y="0"/>
              <a:ext cx="6350000" cy="6349974"/>
            </a:xfrm>
            <a:custGeom>
              <a:avLst/>
              <a:gdLst>
                <a:gd name="T0" fmla="*/ 6350000 w 6350000"/>
                <a:gd name="T1" fmla="*/ 3175025 h 6349974"/>
                <a:gd name="T2" fmla="*/ 3175000 w 6350000"/>
                <a:gd name="T3" fmla="*/ 6349974 h 6349974"/>
                <a:gd name="T4" fmla="*/ 0 w 6350000"/>
                <a:gd name="T5" fmla="*/ 3175025 h 6349974"/>
                <a:gd name="T6" fmla="*/ 3175000 w 6350000"/>
                <a:gd name="T7" fmla="*/ 0 h 6349974"/>
                <a:gd name="T8" fmla="*/ 6350000 w 6350000"/>
                <a:gd name="T9" fmla="*/ 3175025 h 63499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pic>
        <p:nvPicPr>
          <p:cNvPr id="26628" name="图片 22">
            <a:extLst>
              <a:ext uri="{FF2B5EF4-FFF2-40B4-BE49-F238E27FC236}">
                <a16:creationId xmlns:a16="http://schemas.microsoft.com/office/drawing/2014/main" id="{B9783127-C79F-A775-8CDF-5598E4CCFC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67963" y="5159375"/>
            <a:ext cx="1828800"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8473655D-92F7-5578-E278-42EB23DEB946}"/>
              </a:ext>
            </a:extLst>
          </p:cNvPr>
          <p:cNvSpPr txBox="1">
            <a:spLocks noChangeArrowheads="1"/>
          </p:cNvSpPr>
          <p:nvPr/>
        </p:nvSpPr>
        <p:spPr bwMode="auto">
          <a:xfrm>
            <a:off x="1781175" y="214313"/>
            <a:ext cx="87582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b="1">
                <a:solidFill>
                  <a:srgbClr val="002060"/>
                </a:solidFill>
                <a:latin typeface="Nunito Black" panose="00000A00000000000000" pitchFamily="2" charset="0"/>
              </a:rPr>
              <a:t>1. Tìm hiểu Quốc hiệu, Quốc kì, Quốc ca Việt Nam</a:t>
            </a:r>
            <a:endParaRPr lang="en-US" altLang="en-US">
              <a:solidFill>
                <a:srgbClr val="002060"/>
              </a:solidFill>
              <a:latin typeface="Nunito Black" panose="00000A00000000000000" pitchFamily="2" charset="0"/>
            </a:endParaRPr>
          </a:p>
        </p:txBody>
      </p:sp>
      <p:pic>
        <p:nvPicPr>
          <p:cNvPr id="26630" name="Picture 14">
            <a:extLst>
              <a:ext uri="{FF2B5EF4-FFF2-40B4-BE49-F238E27FC236}">
                <a16:creationId xmlns:a16="http://schemas.microsoft.com/office/drawing/2014/main" id="{F2F16ED2-5E35-C7F1-5910-4626073F66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9850"/>
            <a:ext cx="1674813"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Picture 4">
            <a:extLst>
              <a:ext uri="{FF2B5EF4-FFF2-40B4-BE49-F238E27FC236}">
                <a16:creationId xmlns:a16="http://schemas.microsoft.com/office/drawing/2014/main" id="{F12CEE4E-C147-DB04-B97C-0EC72B35B5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2263" y="909638"/>
            <a:ext cx="6858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a:extLst>
              <a:ext uri="{FF2B5EF4-FFF2-40B4-BE49-F238E27FC236}">
                <a16:creationId xmlns:a16="http://schemas.microsoft.com/office/drawing/2014/main" id="{EC1E1B03-A40C-7044-1263-92DF85A24505}"/>
              </a:ext>
            </a:extLst>
          </p:cNvPr>
          <p:cNvSpPr txBox="1"/>
          <p:nvPr/>
        </p:nvSpPr>
        <p:spPr>
          <a:xfrm>
            <a:off x="1114425" y="1001713"/>
            <a:ext cx="10017125" cy="522287"/>
          </a:xfrm>
          <a:prstGeom prst="rect">
            <a:avLst/>
          </a:prstGeom>
          <a:noFill/>
        </p:spPr>
        <p:txBody>
          <a:bodyPr>
            <a:spAutoFit/>
          </a:bodyPr>
          <a:lstStyle/>
          <a:p>
            <a:pPr eaLnBrk="1" fontAlgn="auto" hangingPunct="1">
              <a:spcBef>
                <a:spcPts val="0"/>
              </a:spcBef>
              <a:spcAft>
                <a:spcPts val="0"/>
              </a:spcAft>
              <a:defRPr/>
            </a:pPr>
            <a:r>
              <a:rPr lang="vi-VN" sz="2800">
                <a:solidFill>
                  <a:schemeClr val="accent2">
                    <a:lumMod val="50000"/>
                  </a:schemeClr>
                </a:solidFill>
                <a:latin typeface="Nunito Black" pitchFamily="2" charset="0"/>
              </a:rPr>
              <a:t>- </a:t>
            </a:r>
            <a:r>
              <a:rPr lang="en-US" sz="2800">
                <a:solidFill>
                  <a:schemeClr val="accent2">
                    <a:lumMod val="50000"/>
                  </a:schemeClr>
                </a:solidFill>
                <a:latin typeface="Nunito Black" pitchFamily="2" charset="0"/>
              </a:rPr>
              <a:t>Vì sao phải nghiêm trang khi chào cờ và hát Quốc ca?</a:t>
            </a:r>
          </a:p>
        </p:txBody>
      </p:sp>
      <p:sp>
        <p:nvSpPr>
          <p:cNvPr id="21" name="TextBox 20">
            <a:extLst>
              <a:ext uri="{FF2B5EF4-FFF2-40B4-BE49-F238E27FC236}">
                <a16:creationId xmlns:a16="http://schemas.microsoft.com/office/drawing/2014/main" id="{CC87D7E0-5540-6F7C-787E-44E7A86F414A}"/>
              </a:ext>
            </a:extLst>
          </p:cNvPr>
          <p:cNvSpPr txBox="1">
            <a:spLocks noChangeArrowheads="1"/>
          </p:cNvSpPr>
          <p:nvPr/>
        </p:nvSpPr>
        <p:spPr bwMode="auto">
          <a:xfrm>
            <a:off x="322263" y="1579563"/>
            <a:ext cx="1141095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vi-VN" altLang="en-US">
                <a:solidFill>
                  <a:srgbClr val="FFC000"/>
                </a:solidFill>
                <a:latin typeface="Nunito Black" panose="00000A00000000000000" pitchFamily="2" charset="0"/>
              </a:rPr>
              <a:t>-</a:t>
            </a:r>
            <a:r>
              <a:rPr lang="en-US" altLang="en-US">
                <a:solidFill>
                  <a:srgbClr val="FFC000"/>
                </a:solidFill>
                <a:latin typeface="Nunito Black" panose="00000A00000000000000" pitchFamily="2" charset="0"/>
              </a:rPr>
              <a:t> Nghiêm trang khi chào cờ và hát Quốc ca là thể hiện tình yêu Tổ quốc và niềm tự hào dân tộc.</a:t>
            </a:r>
          </a:p>
        </p:txBody>
      </p:sp>
      <p:pic>
        <p:nvPicPr>
          <p:cNvPr id="3074" name="Picture 2" descr="Quốc ca- Giai điệu thiêng liêng, tự hào của người Việt Nam">
            <a:extLst>
              <a:ext uri="{FF2B5EF4-FFF2-40B4-BE49-F238E27FC236}">
                <a16:creationId xmlns:a16="http://schemas.microsoft.com/office/drawing/2014/main" id="{B9632111-A1DC-1BB3-F3AC-B3C0786065B4}"/>
              </a:ext>
            </a:extLst>
          </p:cNvPr>
          <p:cNvPicPr>
            <a:picLocks noChangeAspect="1" noChangeArrowheads="1"/>
          </p:cNvPicPr>
          <p:nvPr/>
        </p:nvPicPr>
        <p:blipFill>
          <a:blip r:embed="rId7"/>
          <a:srcRect/>
          <a:stretch>
            <a:fillRect/>
          </a:stretch>
        </p:blipFill>
        <p:spPr bwMode="auto">
          <a:xfrm>
            <a:off x="665871" y="2847512"/>
            <a:ext cx="4762500" cy="2952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76" name="Picture 4" descr="Hình ảnh đội tuyển Việt Nam dưới thời HLV Park Seo - KU89">
            <a:extLst>
              <a:ext uri="{FF2B5EF4-FFF2-40B4-BE49-F238E27FC236}">
                <a16:creationId xmlns:a16="http://schemas.microsoft.com/office/drawing/2014/main" id="{52C2C32B-BED5-CC62-E84F-5C6B0177E0E4}"/>
              </a:ext>
            </a:extLst>
          </p:cNvPr>
          <p:cNvPicPr>
            <a:picLocks noChangeAspect="1" noChangeArrowheads="1"/>
          </p:cNvPicPr>
          <p:nvPr/>
        </p:nvPicPr>
        <p:blipFill>
          <a:blip r:embed="rId8"/>
          <a:srcRect/>
          <a:stretch>
            <a:fillRect/>
          </a:stretch>
        </p:blipFill>
        <p:spPr bwMode="auto">
          <a:xfrm>
            <a:off x="6096000" y="2847512"/>
            <a:ext cx="4637649" cy="2952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blind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nodeType="clickEffect">
                                  <p:stCondLst>
                                    <p:cond delay="0"/>
                                  </p:stCondLst>
                                  <p:childTnLst>
                                    <p:set>
                                      <p:cBhvr>
                                        <p:cTn id="21" dur="1" fill="hold">
                                          <p:stCondLst>
                                            <p:cond delay="0"/>
                                          </p:stCondLst>
                                        </p:cTn>
                                        <p:tgtEl>
                                          <p:spTgt spid="3074"/>
                                        </p:tgtEl>
                                        <p:attrNameLst>
                                          <p:attrName>style.visibility</p:attrName>
                                        </p:attrNameLst>
                                      </p:cBhvr>
                                      <p:to>
                                        <p:strVal val="visible"/>
                                      </p:to>
                                    </p:set>
                                    <p:animEffect transition="in" filter="barn(inVertical)">
                                      <p:cBhvr>
                                        <p:cTn id="22" dur="500"/>
                                        <p:tgtEl>
                                          <p:spTgt spid="307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1" fill="hold" nodeType="clickEffect">
                                  <p:stCondLst>
                                    <p:cond delay="0"/>
                                  </p:stCondLst>
                                  <p:childTnLst>
                                    <p:set>
                                      <p:cBhvr>
                                        <p:cTn id="26" dur="1" fill="hold">
                                          <p:stCondLst>
                                            <p:cond delay="0"/>
                                          </p:stCondLst>
                                        </p:cTn>
                                        <p:tgtEl>
                                          <p:spTgt spid="3076"/>
                                        </p:tgtEl>
                                        <p:attrNameLst>
                                          <p:attrName>style.visibility</p:attrName>
                                        </p:attrNameLst>
                                      </p:cBhvr>
                                      <p:to>
                                        <p:strVal val="visible"/>
                                      </p:to>
                                    </p:set>
                                    <p:animEffect transition="in" filter="barn(inVertical)">
                                      <p:cBhvr>
                                        <p:cTn id="27"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2473ED02-682E-FC94-700D-E0F1C3188729}"/>
              </a:ext>
            </a:extLst>
          </p:cNvPr>
          <p:cNvSpPr/>
          <p:nvPr/>
        </p:nvSpPr>
        <p:spPr>
          <a:xfrm>
            <a:off x="106363" y="95250"/>
            <a:ext cx="11972925" cy="6635750"/>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cs typeface="+mn-ea"/>
              <a:sym typeface="+mn-lt"/>
            </a:endParaRPr>
          </a:p>
        </p:txBody>
      </p:sp>
      <p:grpSp>
        <p:nvGrpSpPr>
          <p:cNvPr id="28675" name="Group 9">
            <a:extLst>
              <a:ext uri="{FF2B5EF4-FFF2-40B4-BE49-F238E27FC236}">
                <a16:creationId xmlns:a16="http://schemas.microsoft.com/office/drawing/2014/main" id="{EEB35F24-E0C4-DC39-4697-A39A9EECAA03}"/>
              </a:ext>
            </a:extLst>
          </p:cNvPr>
          <p:cNvGrpSpPr>
            <a:grpSpLocks noChangeAspect="1"/>
          </p:cNvGrpSpPr>
          <p:nvPr/>
        </p:nvGrpSpPr>
        <p:grpSpPr bwMode="auto">
          <a:xfrm>
            <a:off x="11131550" y="127000"/>
            <a:ext cx="947738" cy="946150"/>
            <a:chOff x="0" y="0"/>
            <a:chExt cx="6350000" cy="6349975"/>
          </a:xfrm>
        </p:grpSpPr>
        <p:sp>
          <p:nvSpPr>
            <p:cNvPr id="28682" name="Freeform 10">
              <a:extLst>
                <a:ext uri="{FF2B5EF4-FFF2-40B4-BE49-F238E27FC236}">
                  <a16:creationId xmlns:a16="http://schemas.microsoft.com/office/drawing/2014/main" id="{071938AD-DC8B-67F4-DC19-2993E6D21309}"/>
                </a:ext>
              </a:extLst>
            </p:cNvPr>
            <p:cNvSpPr>
              <a:spLocks/>
            </p:cNvSpPr>
            <p:nvPr/>
          </p:nvSpPr>
          <p:spPr bwMode="auto">
            <a:xfrm>
              <a:off x="0" y="0"/>
              <a:ext cx="6350000" cy="6349974"/>
            </a:xfrm>
            <a:custGeom>
              <a:avLst/>
              <a:gdLst>
                <a:gd name="T0" fmla="*/ 6350000 w 6350000"/>
                <a:gd name="T1" fmla="*/ 3175025 h 6349974"/>
                <a:gd name="T2" fmla="*/ 3175000 w 6350000"/>
                <a:gd name="T3" fmla="*/ 6349974 h 6349974"/>
                <a:gd name="T4" fmla="*/ 0 w 6350000"/>
                <a:gd name="T5" fmla="*/ 3175025 h 6349974"/>
                <a:gd name="T6" fmla="*/ 3175000 w 6350000"/>
                <a:gd name="T7" fmla="*/ 0 h 6349974"/>
                <a:gd name="T8" fmla="*/ 6350000 w 6350000"/>
                <a:gd name="T9" fmla="*/ 3175025 h 63499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pic>
        <p:nvPicPr>
          <p:cNvPr id="28676" name="图片 22">
            <a:extLst>
              <a:ext uri="{FF2B5EF4-FFF2-40B4-BE49-F238E27FC236}">
                <a16:creationId xmlns:a16="http://schemas.microsoft.com/office/drawing/2014/main" id="{4EF7C601-0BC2-21A7-4937-6CC14600E1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67963" y="5159375"/>
            <a:ext cx="1828800"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18">
            <a:extLst>
              <a:ext uri="{FF2B5EF4-FFF2-40B4-BE49-F238E27FC236}">
                <a16:creationId xmlns:a16="http://schemas.microsoft.com/office/drawing/2014/main" id="{2E941C8E-30C2-906B-45BA-1BB827A871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9850"/>
            <a:ext cx="1160463"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a:extLst>
              <a:ext uri="{FF2B5EF4-FFF2-40B4-BE49-F238E27FC236}">
                <a16:creationId xmlns:a16="http://schemas.microsoft.com/office/drawing/2014/main" id="{7CF06328-3DE5-7753-D595-59F0A6DAC2D1}"/>
              </a:ext>
            </a:extLst>
          </p:cNvPr>
          <p:cNvSpPr txBox="1">
            <a:spLocks noChangeArrowheads="1"/>
          </p:cNvSpPr>
          <p:nvPr/>
        </p:nvSpPr>
        <p:spPr bwMode="auto">
          <a:xfrm>
            <a:off x="1160463" y="184150"/>
            <a:ext cx="104171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b="1">
                <a:solidFill>
                  <a:srgbClr val="002060"/>
                </a:solidFill>
                <a:latin typeface="Nunito Black" panose="00000A00000000000000" pitchFamily="2" charset="0"/>
              </a:rPr>
              <a:t>2. </a:t>
            </a:r>
            <a:r>
              <a:rPr lang="en-US" altLang="en-US">
                <a:solidFill>
                  <a:srgbClr val="002060"/>
                </a:solidFill>
                <a:latin typeface="Nunito Black" panose="00000A00000000000000" pitchFamily="2" charset="0"/>
              </a:rPr>
              <a:t>Tìm hiểu những việc cần làm khi chào cờ và hát Quốc ca</a:t>
            </a:r>
          </a:p>
        </p:txBody>
      </p:sp>
      <p:sp>
        <p:nvSpPr>
          <p:cNvPr id="22" name="TextBox 21">
            <a:extLst>
              <a:ext uri="{FF2B5EF4-FFF2-40B4-BE49-F238E27FC236}">
                <a16:creationId xmlns:a16="http://schemas.microsoft.com/office/drawing/2014/main" id="{52FA01DF-F624-BC41-58EE-738AA13E530C}"/>
              </a:ext>
            </a:extLst>
          </p:cNvPr>
          <p:cNvSpPr txBox="1">
            <a:spLocks noChangeArrowheads="1"/>
          </p:cNvSpPr>
          <p:nvPr/>
        </p:nvSpPr>
        <p:spPr bwMode="auto">
          <a:xfrm>
            <a:off x="269875" y="795338"/>
            <a:ext cx="609917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en-US">
                <a:solidFill>
                  <a:srgbClr val="0070C0"/>
                </a:solidFill>
                <a:latin typeface="Nunito Black" panose="00000A00000000000000" pitchFamily="2" charset="0"/>
              </a:rPr>
              <a:t>Quan sát tranh và trả lời câu hỏi:</a:t>
            </a:r>
          </a:p>
        </p:txBody>
      </p:sp>
      <p:pic>
        <p:nvPicPr>
          <p:cNvPr id="7" name="Picture 6">
            <a:extLst>
              <a:ext uri="{FF2B5EF4-FFF2-40B4-BE49-F238E27FC236}">
                <a16:creationId xmlns:a16="http://schemas.microsoft.com/office/drawing/2014/main" id="{B7A67867-0709-903D-8E61-E4EF16E8A1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50000"/>
          <a:stretch>
            <a:fillRect/>
          </a:stretch>
        </p:blipFill>
        <p:spPr bwMode="auto">
          <a:xfrm>
            <a:off x="4778375" y="1317625"/>
            <a:ext cx="5589588" cy="467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Box 28">
            <a:extLst>
              <a:ext uri="{FF2B5EF4-FFF2-40B4-BE49-F238E27FC236}">
                <a16:creationId xmlns:a16="http://schemas.microsoft.com/office/drawing/2014/main" id="{D53A0A3C-AFA4-8459-5EA6-8C058BED191D}"/>
              </a:ext>
            </a:extLst>
          </p:cNvPr>
          <p:cNvSpPr txBox="1"/>
          <p:nvPr/>
        </p:nvSpPr>
        <p:spPr>
          <a:xfrm>
            <a:off x="460375" y="2782888"/>
            <a:ext cx="4081463" cy="2008187"/>
          </a:xfrm>
          <a:prstGeom prst="roundRect">
            <a:avLst/>
          </a:prstGeom>
          <a:solidFill>
            <a:schemeClr val="accent4">
              <a:lumMod val="20000"/>
              <a:lumOff val="80000"/>
            </a:schemeClr>
          </a:solidFill>
        </p:spPr>
        <p:txBody>
          <a:bodyPr>
            <a:spAutoFit/>
          </a:bodyPr>
          <a:lstStyle/>
          <a:p>
            <a:pPr algn="just" eaLnBrk="1" fontAlgn="auto" hangingPunct="1">
              <a:spcBef>
                <a:spcPts val="0"/>
              </a:spcBef>
              <a:spcAft>
                <a:spcPts val="0"/>
              </a:spcAft>
              <a:defRPr/>
            </a:pPr>
            <a:r>
              <a:rPr lang="en-US" sz="2800">
                <a:solidFill>
                  <a:srgbClr val="002060"/>
                </a:solidFill>
                <a:latin typeface="Nunito Black" pitchFamily="2" charset="0"/>
              </a:rPr>
              <a:t>	Khi chuẩn bị chào cờ, em cần chỉnh lại quần áo ngay ngắn, chỉnh tề.</a:t>
            </a:r>
          </a:p>
        </p:txBody>
      </p:sp>
    </p:spTree>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barn(inVertical)">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1|1.1|0.7|0.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2sljho3q">
      <a:majorFont>
        <a:latin typeface="Arial"/>
        <a:ea typeface="汉仪跳跳体简"/>
        <a:cs typeface=""/>
      </a:majorFont>
      <a:minorFont>
        <a:latin typeface="Arial"/>
        <a:ea typeface="汉仪跳跳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2456</TotalTime>
  <Words>538</Words>
  <Application>Microsoft Office PowerPoint</Application>
  <PresentationFormat>Widescreen</PresentationFormat>
  <Paragraphs>80</Paragraphs>
  <Slides>20</Slides>
  <Notes>17</Notes>
  <HiddenSlides>0</HiddenSlides>
  <MMClips>2</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20</vt:i4>
      </vt:variant>
    </vt:vector>
  </HeadingPairs>
  <TitlesOfParts>
    <vt:vector size="33" baseType="lpstr">
      <vt:lpstr>汉仪跳跳体简</vt:lpstr>
      <vt:lpstr>Nunito</vt:lpstr>
      <vt:lpstr>Gluten</vt:lpstr>
      <vt:lpstr>SimSun</vt:lpstr>
      <vt:lpstr>微软雅黑</vt:lpstr>
      <vt:lpstr>Arial</vt:lpstr>
      <vt:lpstr>Calibri</vt:lpstr>
      <vt:lpstr>Calibri Light</vt:lpstr>
      <vt:lpstr>等线</vt:lpstr>
      <vt:lpstr>Nunito Black</vt:lpstr>
      <vt:lpstr>Office Theme</vt:lpstr>
      <vt:lpstr>https://www.freeppt7.com</vt:lpstr>
      <vt:lpstr>1_Office Theme</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nguyenthi lien</dc:creator>
  <cp:lastModifiedBy>Admin</cp:lastModifiedBy>
  <cp:revision>14</cp:revision>
  <dcterms:created xsi:type="dcterms:W3CDTF">2022-07-09T07:15:18Z</dcterms:created>
  <dcterms:modified xsi:type="dcterms:W3CDTF">2025-02-19T00:50:31Z</dcterms:modified>
</cp:coreProperties>
</file>