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57" r:id="rId4"/>
    <p:sldId id="262" r:id="rId5"/>
    <p:sldId id="294" r:id="rId6"/>
    <p:sldId id="264" r:id="rId7"/>
    <p:sldId id="265" r:id="rId8"/>
    <p:sldId id="266" r:id="rId9"/>
    <p:sldId id="296" r:id="rId10"/>
    <p:sldId id="29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00"/>
    <a:srgbClr val="00CC00"/>
    <a:srgbClr val="ED3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91" d="100"/>
          <a:sy n="91" d="100"/>
        </p:scale>
        <p:origin x="4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8AA98CB0-6BE7-66B1-A17D-FECF66D59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66964" y="6172201"/>
            <a:ext cx="8228298" cy="1162247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31DB615D-9F37-624B-02E2-69376AA01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5400" y="5032540"/>
            <a:ext cx="1026244" cy="1904862"/>
          </a:xfrm>
          <a:prstGeom prst="rect">
            <a:avLst/>
          </a:prstGeom>
        </p:spPr>
      </p:pic>
      <p:pic>
        <p:nvPicPr>
          <p:cNvPr id="14" name="PHẠM DUYÊN 4 - 9Slide.vn">
            <a:extLst>
              <a:ext uri="{FF2B5EF4-FFF2-40B4-BE49-F238E27FC236}">
                <a16:creationId xmlns:a16="http://schemas.microsoft.com/office/drawing/2014/main" id="{25D2935C-7359-90A1-9343-84EA054493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25672" y="4346048"/>
            <a:ext cx="1428484" cy="2591353"/>
          </a:xfrm>
          <a:prstGeom prst="rect">
            <a:avLst/>
          </a:prstGeom>
        </p:spPr>
      </p:pic>
      <p:pic>
        <p:nvPicPr>
          <p:cNvPr id="15" name="PHẠM DUYÊN 5 - 9Slide.vn">
            <a:extLst>
              <a:ext uri="{FF2B5EF4-FFF2-40B4-BE49-F238E27FC236}">
                <a16:creationId xmlns:a16="http://schemas.microsoft.com/office/drawing/2014/main" id="{892E016D-E33F-D0EC-730C-BFDEFAFD79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290353" y="5457208"/>
            <a:ext cx="2229027" cy="1354134"/>
          </a:xfrm>
          <a:prstGeom prst="rect">
            <a:avLst/>
          </a:prstGeom>
        </p:spPr>
      </p:pic>
      <p:pic>
        <p:nvPicPr>
          <p:cNvPr id="20" name="PHẠM DUYÊN 10 - 9Slide.vn">
            <a:extLst>
              <a:ext uri="{FF2B5EF4-FFF2-40B4-BE49-F238E27FC236}">
                <a16:creationId xmlns:a16="http://schemas.microsoft.com/office/drawing/2014/main" id="{AF07B61B-5CCE-9E38-4E5F-75AA50BA09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704537" y="-1063650"/>
            <a:ext cx="6858000" cy="5486400"/>
          </a:xfrm>
          <a:prstGeom prst="rect">
            <a:avLst/>
          </a:prstGeom>
        </p:spPr>
      </p:pic>
      <p:pic>
        <p:nvPicPr>
          <p:cNvPr id="21" name="PHẠM DUYÊN 11 - 9Slide.vn">
            <a:extLst>
              <a:ext uri="{FF2B5EF4-FFF2-40B4-BE49-F238E27FC236}">
                <a16:creationId xmlns:a16="http://schemas.microsoft.com/office/drawing/2014/main" id="{B8A972F8-EF29-4318-0231-CC1FFBFB89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372377" y="-882189"/>
            <a:ext cx="6858000" cy="5486400"/>
          </a:xfrm>
          <a:prstGeom prst="rect">
            <a:avLst/>
          </a:prstGeom>
        </p:spPr>
      </p:pic>
      <p:pic>
        <p:nvPicPr>
          <p:cNvPr id="22" name="PHẠM DUYÊN 12 - 9Slide.vn">
            <a:extLst>
              <a:ext uri="{FF2B5EF4-FFF2-40B4-BE49-F238E27FC236}">
                <a16:creationId xmlns:a16="http://schemas.microsoft.com/office/drawing/2014/main" id="{969E6AEB-3821-D55A-4AF6-1400DFF3B8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0785319">
            <a:off x="9946782" y="203993"/>
            <a:ext cx="2405486" cy="1064427"/>
          </a:xfrm>
          <a:prstGeom prst="rect">
            <a:avLst/>
          </a:prstGeom>
        </p:spPr>
      </p:pic>
      <p:pic>
        <p:nvPicPr>
          <p:cNvPr id="23" name="PHẠM DUYÊN 13 - 9Slide.vn" descr="图片包含 配件&#10;&#10;描述已自动生成">
            <a:extLst>
              <a:ext uri="{FF2B5EF4-FFF2-40B4-BE49-F238E27FC236}">
                <a16:creationId xmlns:a16="http://schemas.microsoft.com/office/drawing/2014/main" id="{3F02DD46-7537-864F-DDA8-30D7C1337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10889" r="6878" b="14888"/>
          <a:stretch/>
        </p:blipFill>
        <p:spPr>
          <a:xfrm>
            <a:off x="2058160" y="553036"/>
            <a:ext cx="8075680" cy="4844467"/>
          </a:xfrm>
          <a:prstGeom prst="rect">
            <a:avLst/>
          </a:prstGeom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BE201C86-4554-0A08-235D-D9E55E23E6C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 rot="21119232">
            <a:off x="9249357" y="4754328"/>
            <a:ext cx="493384" cy="508738"/>
          </a:xfrm>
          <a:prstGeom prst="rect">
            <a:avLst/>
          </a:prstGeom>
        </p:spPr>
      </p:pic>
      <p:pic>
        <p:nvPicPr>
          <p:cNvPr id="3" name="PHẠM DUYÊN 14 - 9Slide.vn">
            <a:extLst>
              <a:ext uri="{FF2B5EF4-FFF2-40B4-BE49-F238E27FC236}">
                <a16:creationId xmlns:a16="http://schemas.microsoft.com/office/drawing/2014/main" id="{F81E0A17-459E-E6B2-CEC5-B5EABF71720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13506"/>
          <a:stretch>
            <a:fillRect/>
          </a:stretch>
        </p:blipFill>
        <p:spPr>
          <a:xfrm rot="21119232">
            <a:off x="7814258" y="4617819"/>
            <a:ext cx="4338331" cy="2263366"/>
          </a:xfrm>
          <a:prstGeom prst="rect">
            <a:avLst/>
          </a:prstGeom>
        </p:spPr>
      </p:pic>
      <p:pic>
        <p:nvPicPr>
          <p:cNvPr id="4" name="PHẠM DUYÊN 12 - 9Slide.vn">
            <a:extLst>
              <a:ext uri="{FF2B5EF4-FFF2-40B4-BE49-F238E27FC236}">
                <a16:creationId xmlns:a16="http://schemas.microsoft.com/office/drawing/2014/main" id="{3EB40FE7-7710-CE92-515E-B9DE94C487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 rot="21119232">
            <a:off x="9183741" y="5214706"/>
            <a:ext cx="1447484" cy="1430097"/>
          </a:xfrm>
          <a:prstGeom prst="rect">
            <a:avLst/>
          </a:prstGeom>
        </p:spPr>
      </p:pic>
      <p:pic>
        <p:nvPicPr>
          <p:cNvPr id="5" name="PHẠM DUYÊN 13 - 9Slide.vn">
            <a:extLst>
              <a:ext uri="{FF2B5EF4-FFF2-40B4-BE49-F238E27FC236}">
                <a16:creationId xmlns:a16="http://schemas.microsoft.com/office/drawing/2014/main" id="{3155B73F-3DD8-4BAA-038B-9984D2B6821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 rot="21119232">
            <a:off x="9731039" y="4742606"/>
            <a:ext cx="300913" cy="310278"/>
          </a:xfrm>
          <a:prstGeom prst="rect">
            <a:avLst/>
          </a:prstGeom>
        </p:spPr>
      </p:pic>
      <p:pic>
        <p:nvPicPr>
          <p:cNvPr id="6" name="PHẠM DUYÊN 15 - 9Slide.vn">
            <a:extLst>
              <a:ext uri="{FF2B5EF4-FFF2-40B4-BE49-F238E27FC236}">
                <a16:creationId xmlns:a16="http://schemas.microsoft.com/office/drawing/2014/main" id="{B4CDBB7B-120E-F4FE-3C91-78C72DBBE4E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8891846" y="6280868"/>
            <a:ext cx="398573" cy="5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8365" y="2050472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303425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7965" y="4572001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67E238-7474-484D-97ED-3B6C9A03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6" y="1219200"/>
            <a:ext cx="12069883" cy="3886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98A2C53-3022-4C78-8184-6AE35FF4521D}"/>
              </a:ext>
            </a:extLst>
          </p:cNvPr>
          <p:cNvSpPr/>
          <p:nvPr/>
        </p:nvSpPr>
        <p:spPr>
          <a:xfrm>
            <a:off x="2667000" y="2971800"/>
            <a:ext cx="1295400" cy="180028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7D2E64-D171-47EF-B0F3-A247F219763C}"/>
              </a:ext>
            </a:extLst>
          </p:cNvPr>
          <p:cNvSpPr/>
          <p:nvPr/>
        </p:nvSpPr>
        <p:spPr>
          <a:xfrm>
            <a:off x="10515600" y="2819400"/>
            <a:ext cx="1295400" cy="1800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53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5839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25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068B92-CD7E-4180-8276-231CE040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4250495" cy="17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45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143000"/>
            <a:ext cx="128778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962400" y="5943600"/>
            <a:ext cx="3200400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202868" y="5257800"/>
            <a:ext cx="265513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B7A9BE-B1A9-4F19-844D-69574B795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533400"/>
            <a:ext cx="11429999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6">
            <a:extLst>
              <a:ext uri="{FF2B5EF4-FFF2-40B4-BE49-F238E27FC236}">
                <a16:creationId xmlns:a16="http://schemas.microsoft.com/office/drawing/2014/main" id="{CB3888B1-CC2B-41BC-BC0C-8E6D76A5C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950208" y="1975104"/>
            <a:ext cx="4135755" cy="21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05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96"/>
            <a:ext cx="2594162" cy="67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9" y="685800"/>
            <a:ext cx="11506199" cy="630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029200" y="1222131"/>
            <a:ext cx="2667000" cy="6786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53000" y="2797628"/>
            <a:ext cx="2743200" cy="6786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9200" y="4319434"/>
            <a:ext cx="2667000" cy="7859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5997388"/>
            <a:ext cx="2667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11191587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520935" y="3872755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5257800" y="3532413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0972800" y="4394910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B9CD4E-A0AC-42B4-B570-8876CB02F370}"/>
              </a:ext>
            </a:extLst>
          </p:cNvPr>
          <p:cNvSpPr/>
          <p:nvPr/>
        </p:nvSpPr>
        <p:spPr>
          <a:xfrm rot="21389454">
            <a:off x="1937887" y="1565207"/>
            <a:ext cx="3878913" cy="1386361"/>
          </a:xfrm>
          <a:custGeom>
            <a:avLst/>
            <a:gdLst>
              <a:gd name="connsiteX0" fmla="*/ 0 w 2827176"/>
              <a:gd name="connsiteY0" fmla="*/ 382555 h 961053"/>
              <a:gd name="connsiteX1" fmla="*/ 0 w 2827176"/>
              <a:gd name="connsiteY1" fmla="*/ 382555 h 961053"/>
              <a:gd name="connsiteX2" fmla="*/ 37323 w 2827176"/>
              <a:gd name="connsiteY2" fmla="*/ 531845 h 961053"/>
              <a:gd name="connsiteX3" fmla="*/ 55984 w 2827176"/>
              <a:gd name="connsiteY3" fmla="*/ 559837 h 961053"/>
              <a:gd name="connsiteX4" fmla="*/ 74645 w 2827176"/>
              <a:gd name="connsiteY4" fmla="*/ 615820 h 961053"/>
              <a:gd name="connsiteX5" fmla="*/ 102637 w 2827176"/>
              <a:gd name="connsiteY5" fmla="*/ 671804 h 961053"/>
              <a:gd name="connsiteX6" fmla="*/ 149290 w 2827176"/>
              <a:gd name="connsiteY6" fmla="*/ 727788 h 961053"/>
              <a:gd name="connsiteX7" fmla="*/ 223935 w 2827176"/>
              <a:gd name="connsiteY7" fmla="*/ 793102 h 961053"/>
              <a:gd name="connsiteX8" fmla="*/ 261257 w 2827176"/>
              <a:gd name="connsiteY8" fmla="*/ 802432 h 961053"/>
              <a:gd name="connsiteX9" fmla="*/ 335902 w 2827176"/>
              <a:gd name="connsiteY9" fmla="*/ 830424 h 961053"/>
              <a:gd name="connsiteX10" fmla="*/ 391886 w 2827176"/>
              <a:gd name="connsiteY10" fmla="*/ 849086 h 961053"/>
              <a:gd name="connsiteX11" fmla="*/ 419878 w 2827176"/>
              <a:gd name="connsiteY11" fmla="*/ 858416 h 961053"/>
              <a:gd name="connsiteX12" fmla="*/ 643813 w 2827176"/>
              <a:gd name="connsiteY12" fmla="*/ 877077 h 961053"/>
              <a:gd name="connsiteX13" fmla="*/ 709127 w 2827176"/>
              <a:gd name="connsiteY13" fmla="*/ 886408 h 961053"/>
              <a:gd name="connsiteX14" fmla="*/ 793102 w 2827176"/>
              <a:gd name="connsiteY14" fmla="*/ 895739 h 961053"/>
              <a:gd name="connsiteX15" fmla="*/ 839755 w 2827176"/>
              <a:gd name="connsiteY15" fmla="*/ 905069 h 961053"/>
              <a:gd name="connsiteX16" fmla="*/ 914400 w 2827176"/>
              <a:gd name="connsiteY16" fmla="*/ 914400 h 961053"/>
              <a:gd name="connsiteX17" fmla="*/ 1026368 w 2827176"/>
              <a:gd name="connsiteY17" fmla="*/ 933061 h 961053"/>
              <a:gd name="connsiteX18" fmla="*/ 1091682 w 2827176"/>
              <a:gd name="connsiteY18" fmla="*/ 942392 h 961053"/>
              <a:gd name="connsiteX19" fmla="*/ 2108719 w 2827176"/>
              <a:gd name="connsiteY19" fmla="*/ 951722 h 961053"/>
              <a:gd name="connsiteX20" fmla="*/ 2146041 w 2827176"/>
              <a:gd name="connsiteY20" fmla="*/ 961053 h 961053"/>
              <a:gd name="connsiteX21" fmla="*/ 2397968 w 2827176"/>
              <a:gd name="connsiteY21" fmla="*/ 942392 h 961053"/>
              <a:gd name="connsiteX22" fmla="*/ 2491274 w 2827176"/>
              <a:gd name="connsiteY22" fmla="*/ 914400 h 961053"/>
              <a:gd name="connsiteX23" fmla="*/ 2547257 w 2827176"/>
              <a:gd name="connsiteY23" fmla="*/ 895739 h 961053"/>
              <a:gd name="connsiteX24" fmla="*/ 2593911 w 2827176"/>
              <a:gd name="connsiteY24" fmla="*/ 858416 h 961053"/>
              <a:gd name="connsiteX25" fmla="*/ 2621902 w 2827176"/>
              <a:gd name="connsiteY25" fmla="*/ 849086 h 961053"/>
              <a:gd name="connsiteX26" fmla="*/ 2640564 w 2827176"/>
              <a:gd name="connsiteY26" fmla="*/ 830424 h 961053"/>
              <a:gd name="connsiteX27" fmla="*/ 2668555 w 2827176"/>
              <a:gd name="connsiteY27" fmla="*/ 821094 h 961053"/>
              <a:gd name="connsiteX28" fmla="*/ 2715209 w 2827176"/>
              <a:gd name="connsiteY28" fmla="*/ 774441 h 961053"/>
              <a:gd name="connsiteX29" fmla="*/ 2733870 w 2827176"/>
              <a:gd name="connsiteY29" fmla="*/ 755779 h 961053"/>
              <a:gd name="connsiteX30" fmla="*/ 2752531 w 2827176"/>
              <a:gd name="connsiteY30" fmla="*/ 699796 h 961053"/>
              <a:gd name="connsiteX31" fmla="*/ 2789853 w 2827176"/>
              <a:gd name="connsiteY31" fmla="*/ 634481 h 961053"/>
              <a:gd name="connsiteX32" fmla="*/ 2799184 w 2827176"/>
              <a:gd name="connsiteY32" fmla="*/ 578498 h 961053"/>
              <a:gd name="connsiteX33" fmla="*/ 2817845 w 2827176"/>
              <a:gd name="connsiteY33" fmla="*/ 550506 h 961053"/>
              <a:gd name="connsiteX34" fmla="*/ 2827176 w 2827176"/>
              <a:gd name="connsiteY34" fmla="*/ 522514 h 961053"/>
              <a:gd name="connsiteX35" fmla="*/ 2817845 w 2827176"/>
              <a:gd name="connsiteY35" fmla="*/ 289249 h 961053"/>
              <a:gd name="connsiteX36" fmla="*/ 2808515 w 2827176"/>
              <a:gd name="connsiteY36" fmla="*/ 261257 h 961053"/>
              <a:gd name="connsiteX37" fmla="*/ 2743200 w 2827176"/>
              <a:gd name="connsiteY37" fmla="*/ 195943 h 961053"/>
              <a:gd name="connsiteX38" fmla="*/ 2724539 w 2827176"/>
              <a:gd name="connsiteY38" fmla="*/ 177281 h 961053"/>
              <a:gd name="connsiteX39" fmla="*/ 2659225 w 2827176"/>
              <a:gd name="connsiteY39" fmla="*/ 158620 h 961053"/>
              <a:gd name="connsiteX40" fmla="*/ 2584580 w 2827176"/>
              <a:gd name="connsiteY40" fmla="*/ 139959 h 961053"/>
              <a:gd name="connsiteX41" fmla="*/ 2453951 w 2827176"/>
              <a:gd name="connsiteY41" fmla="*/ 121298 h 961053"/>
              <a:gd name="connsiteX42" fmla="*/ 2416629 w 2827176"/>
              <a:gd name="connsiteY42" fmla="*/ 111967 h 961053"/>
              <a:gd name="connsiteX43" fmla="*/ 1903445 w 2827176"/>
              <a:gd name="connsiteY43" fmla="*/ 93306 h 961053"/>
              <a:gd name="connsiteX44" fmla="*/ 1754155 w 2827176"/>
              <a:gd name="connsiteY44" fmla="*/ 74645 h 961053"/>
              <a:gd name="connsiteX45" fmla="*/ 1604866 w 2827176"/>
              <a:gd name="connsiteY45" fmla="*/ 55983 h 961053"/>
              <a:gd name="connsiteX46" fmla="*/ 1474237 w 2827176"/>
              <a:gd name="connsiteY46" fmla="*/ 37322 h 961053"/>
              <a:gd name="connsiteX47" fmla="*/ 1399592 w 2827176"/>
              <a:gd name="connsiteY47" fmla="*/ 27992 h 961053"/>
              <a:gd name="connsiteX48" fmla="*/ 1296955 w 2827176"/>
              <a:gd name="connsiteY48" fmla="*/ 18661 h 961053"/>
              <a:gd name="connsiteX49" fmla="*/ 1212980 w 2827176"/>
              <a:gd name="connsiteY49" fmla="*/ 9330 h 961053"/>
              <a:gd name="connsiteX50" fmla="*/ 1073021 w 2827176"/>
              <a:gd name="connsiteY50" fmla="*/ 0 h 961053"/>
              <a:gd name="connsiteX51" fmla="*/ 699796 w 2827176"/>
              <a:gd name="connsiteY51" fmla="*/ 9330 h 961053"/>
              <a:gd name="connsiteX52" fmla="*/ 494523 w 2827176"/>
              <a:gd name="connsiteY52" fmla="*/ 27992 h 961053"/>
              <a:gd name="connsiteX53" fmla="*/ 466531 w 2827176"/>
              <a:gd name="connsiteY53" fmla="*/ 37322 h 961053"/>
              <a:gd name="connsiteX54" fmla="*/ 401217 w 2827176"/>
              <a:gd name="connsiteY54" fmla="*/ 55983 h 961053"/>
              <a:gd name="connsiteX55" fmla="*/ 363894 w 2827176"/>
              <a:gd name="connsiteY55" fmla="*/ 74645 h 961053"/>
              <a:gd name="connsiteX56" fmla="*/ 326572 w 2827176"/>
              <a:gd name="connsiteY56" fmla="*/ 83975 h 961053"/>
              <a:gd name="connsiteX57" fmla="*/ 261257 w 2827176"/>
              <a:gd name="connsiteY57" fmla="*/ 102637 h 961053"/>
              <a:gd name="connsiteX58" fmla="*/ 195943 w 2827176"/>
              <a:gd name="connsiteY58" fmla="*/ 130628 h 961053"/>
              <a:gd name="connsiteX59" fmla="*/ 167951 w 2827176"/>
              <a:gd name="connsiteY59" fmla="*/ 149290 h 961053"/>
              <a:gd name="connsiteX60" fmla="*/ 139960 w 2827176"/>
              <a:gd name="connsiteY60" fmla="*/ 158620 h 961053"/>
              <a:gd name="connsiteX61" fmla="*/ 111968 w 2827176"/>
              <a:gd name="connsiteY61" fmla="*/ 177281 h 961053"/>
              <a:gd name="connsiteX62" fmla="*/ 83976 w 2827176"/>
              <a:gd name="connsiteY62" fmla="*/ 186612 h 961053"/>
              <a:gd name="connsiteX63" fmla="*/ 65315 w 2827176"/>
              <a:gd name="connsiteY63" fmla="*/ 214604 h 961053"/>
              <a:gd name="connsiteX64" fmla="*/ 27992 w 2827176"/>
              <a:gd name="connsiteY64" fmla="*/ 261257 h 961053"/>
              <a:gd name="connsiteX65" fmla="*/ 0 w 2827176"/>
              <a:gd name="connsiteY65" fmla="*/ 382555 h 96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27176" h="961053">
                <a:moveTo>
                  <a:pt x="0" y="382555"/>
                </a:moveTo>
                <a:lnTo>
                  <a:pt x="0" y="382555"/>
                </a:lnTo>
                <a:cubicBezTo>
                  <a:pt x="2691" y="396011"/>
                  <a:pt x="20929" y="507254"/>
                  <a:pt x="37323" y="531845"/>
                </a:cubicBezTo>
                <a:cubicBezTo>
                  <a:pt x="43543" y="541176"/>
                  <a:pt x="51430" y="549590"/>
                  <a:pt x="55984" y="559837"/>
                </a:cubicBezTo>
                <a:cubicBezTo>
                  <a:pt x="63973" y="577812"/>
                  <a:pt x="65848" y="598226"/>
                  <a:pt x="74645" y="615820"/>
                </a:cubicBezTo>
                <a:cubicBezTo>
                  <a:pt x="83976" y="634481"/>
                  <a:pt x="91903" y="653913"/>
                  <a:pt x="102637" y="671804"/>
                </a:cubicBezTo>
                <a:cubicBezTo>
                  <a:pt x="140741" y="735310"/>
                  <a:pt x="116899" y="687299"/>
                  <a:pt x="149290" y="727788"/>
                </a:cubicBezTo>
                <a:cubicBezTo>
                  <a:pt x="174559" y="759375"/>
                  <a:pt x="170287" y="779691"/>
                  <a:pt x="223935" y="793102"/>
                </a:cubicBezTo>
                <a:lnTo>
                  <a:pt x="261257" y="802432"/>
                </a:lnTo>
                <a:cubicBezTo>
                  <a:pt x="309971" y="834909"/>
                  <a:pt x="267608" y="811798"/>
                  <a:pt x="335902" y="830424"/>
                </a:cubicBezTo>
                <a:cubicBezTo>
                  <a:pt x="354880" y="835600"/>
                  <a:pt x="373225" y="842866"/>
                  <a:pt x="391886" y="849086"/>
                </a:cubicBezTo>
                <a:cubicBezTo>
                  <a:pt x="401217" y="852196"/>
                  <a:pt x="410091" y="857437"/>
                  <a:pt x="419878" y="858416"/>
                </a:cubicBezTo>
                <a:cubicBezTo>
                  <a:pt x="556621" y="872091"/>
                  <a:pt x="482006" y="865520"/>
                  <a:pt x="643813" y="877077"/>
                </a:cubicBezTo>
                <a:lnTo>
                  <a:pt x="709127" y="886408"/>
                </a:lnTo>
                <a:cubicBezTo>
                  <a:pt x="737073" y="889901"/>
                  <a:pt x="765221" y="891756"/>
                  <a:pt x="793102" y="895739"/>
                </a:cubicBezTo>
                <a:cubicBezTo>
                  <a:pt x="808802" y="897982"/>
                  <a:pt x="824080" y="902658"/>
                  <a:pt x="839755" y="905069"/>
                </a:cubicBezTo>
                <a:cubicBezTo>
                  <a:pt x="864539" y="908882"/>
                  <a:pt x="889518" y="911290"/>
                  <a:pt x="914400" y="914400"/>
                </a:cubicBezTo>
                <a:cubicBezTo>
                  <a:pt x="971294" y="933363"/>
                  <a:pt x="926365" y="920560"/>
                  <a:pt x="1026368" y="933061"/>
                </a:cubicBezTo>
                <a:cubicBezTo>
                  <a:pt x="1048191" y="935789"/>
                  <a:pt x="1069693" y="942013"/>
                  <a:pt x="1091682" y="942392"/>
                </a:cubicBezTo>
                <a:lnTo>
                  <a:pt x="2108719" y="951722"/>
                </a:lnTo>
                <a:cubicBezTo>
                  <a:pt x="2121160" y="954832"/>
                  <a:pt x="2133217" y="961053"/>
                  <a:pt x="2146041" y="961053"/>
                </a:cubicBezTo>
                <a:cubicBezTo>
                  <a:pt x="2281607" y="961053"/>
                  <a:pt x="2296778" y="956847"/>
                  <a:pt x="2397968" y="942392"/>
                </a:cubicBezTo>
                <a:cubicBezTo>
                  <a:pt x="2497409" y="902614"/>
                  <a:pt x="2392157" y="941431"/>
                  <a:pt x="2491274" y="914400"/>
                </a:cubicBezTo>
                <a:cubicBezTo>
                  <a:pt x="2510251" y="909224"/>
                  <a:pt x="2547257" y="895739"/>
                  <a:pt x="2547257" y="895739"/>
                </a:cubicBezTo>
                <a:cubicBezTo>
                  <a:pt x="2564615" y="878381"/>
                  <a:pt x="2570369" y="870187"/>
                  <a:pt x="2593911" y="858416"/>
                </a:cubicBezTo>
                <a:cubicBezTo>
                  <a:pt x="2602708" y="854018"/>
                  <a:pt x="2612572" y="852196"/>
                  <a:pt x="2621902" y="849086"/>
                </a:cubicBezTo>
                <a:cubicBezTo>
                  <a:pt x="2628123" y="842865"/>
                  <a:pt x="2633020" y="834950"/>
                  <a:pt x="2640564" y="830424"/>
                </a:cubicBezTo>
                <a:cubicBezTo>
                  <a:pt x="2648997" y="825364"/>
                  <a:pt x="2660687" y="826995"/>
                  <a:pt x="2668555" y="821094"/>
                </a:cubicBezTo>
                <a:cubicBezTo>
                  <a:pt x="2686149" y="807899"/>
                  <a:pt x="2699658" y="789992"/>
                  <a:pt x="2715209" y="774441"/>
                </a:cubicBezTo>
                <a:lnTo>
                  <a:pt x="2733870" y="755779"/>
                </a:lnTo>
                <a:cubicBezTo>
                  <a:pt x="2740090" y="737118"/>
                  <a:pt x="2741620" y="716163"/>
                  <a:pt x="2752531" y="699796"/>
                </a:cubicBezTo>
                <a:cubicBezTo>
                  <a:pt x="2778907" y="660231"/>
                  <a:pt x="2766177" y="681834"/>
                  <a:pt x="2789853" y="634481"/>
                </a:cubicBezTo>
                <a:cubicBezTo>
                  <a:pt x="2792963" y="615820"/>
                  <a:pt x="2793201" y="596446"/>
                  <a:pt x="2799184" y="578498"/>
                </a:cubicBezTo>
                <a:cubicBezTo>
                  <a:pt x="2802730" y="567859"/>
                  <a:pt x="2812830" y="560536"/>
                  <a:pt x="2817845" y="550506"/>
                </a:cubicBezTo>
                <a:cubicBezTo>
                  <a:pt x="2822244" y="541709"/>
                  <a:pt x="2824066" y="531845"/>
                  <a:pt x="2827176" y="522514"/>
                </a:cubicBezTo>
                <a:cubicBezTo>
                  <a:pt x="2824066" y="444759"/>
                  <a:pt x="2823389" y="366868"/>
                  <a:pt x="2817845" y="289249"/>
                </a:cubicBezTo>
                <a:cubicBezTo>
                  <a:pt x="2817144" y="279439"/>
                  <a:pt x="2814232" y="269260"/>
                  <a:pt x="2808515" y="261257"/>
                </a:cubicBezTo>
                <a:cubicBezTo>
                  <a:pt x="2808510" y="261250"/>
                  <a:pt x="2748648" y="201391"/>
                  <a:pt x="2743200" y="195943"/>
                </a:cubicBezTo>
                <a:cubicBezTo>
                  <a:pt x="2736979" y="189722"/>
                  <a:pt x="2732885" y="180063"/>
                  <a:pt x="2724539" y="177281"/>
                </a:cubicBezTo>
                <a:cubicBezTo>
                  <a:pt x="2657424" y="154911"/>
                  <a:pt x="2741237" y="182052"/>
                  <a:pt x="2659225" y="158620"/>
                </a:cubicBezTo>
                <a:cubicBezTo>
                  <a:pt x="2611665" y="145031"/>
                  <a:pt x="2648170" y="150000"/>
                  <a:pt x="2584580" y="139959"/>
                </a:cubicBezTo>
                <a:cubicBezTo>
                  <a:pt x="2541133" y="133099"/>
                  <a:pt x="2497338" y="128529"/>
                  <a:pt x="2453951" y="121298"/>
                </a:cubicBezTo>
                <a:cubicBezTo>
                  <a:pt x="2441302" y="119190"/>
                  <a:pt x="2429278" y="114075"/>
                  <a:pt x="2416629" y="111967"/>
                </a:cubicBezTo>
                <a:cubicBezTo>
                  <a:pt x="2259883" y="85843"/>
                  <a:pt x="1999806" y="95356"/>
                  <a:pt x="1903445" y="93306"/>
                </a:cubicBezTo>
                <a:cubicBezTo>
                  <a:pt x="1810677" y="74752"/>
                  <a:pt x="1899509" y="90796"/>
                  <a:pt x="1754155" y="74645"/>
                </a:cubicBezTo>
                <a:cubicBezTo>
                  <a:pt x="1704311" y="69107"/>
                  <a:pt x="1654629" y="62204"/>
                  <a:pt x="1604866" y="55983"/>
                </a:cubicBezTo>
                <a:cubicBezTo>
                  <a:pt x="1542258" y="35115"/>
                  <a:pt x="1593743" y="49901"/>
                  <a:pt x="1474237" y="37322"/>
                </a:cubicBezTo>
                <a:cubicBezTo>
                  <a:pt x="1449299" y="34697"/>
                  <a:pt x="1424530" y="30617"/>
                  <a:pt x="1399592" y="27992"/>
                </a:cubicBezTo>
                <a:cubicBezTo>
                  <a:pt x="1365427" y="24396"/>
                  <a:pt x="1331138" y="22079"/>
                  <a:pt x="1296955" y="18661"/>
                </a:cubicBezTo>
                <a:cubicBezTo>
                  <a:pt x="1268931" y="15858"/>
                  <a:pt x="1241047" y="11669"/>
                  <a:pt x="1212980" y="9330"/>
                </a:cubicBezTo>
                <a:cubicBezTo>
                  <a:pt x="1166385" y="5447"/>
                  <a:pt x="1119674" y="3110"/>
                  <a:pt x="1073021" y="0"/>
                </a:cubicBezTo>
                <a:lnTo>
                  <a:pt x="699796" y="9330"/>
                </a:lnTo>
                <a:cubicBezTo>
                  <a:pt x="661037" y="10821"/>
                  <a:pt x="537998" y="23644"/>
                  <a:pt x="494523" y="27992"/>
                </a:cubicBezTo>
                <a:cubicBezTo>
                  <a:pt x="485192" y="31102"/>
                  <a:pt x="475988" y="34620"/>
                  <a:pt x="466531" y="37322"/>
                </a:cubicBezTo>
                <a:cubicBezTo>
                  <a:pt x="442870" y="44082"/>
                  <a:pt x="423579" y="46399"/>
                  <a:pt x="401217" y="55983"/>
                </a:cubicBezTo>
                <a:cubicBezTo>
                  <a:pt x="388432" y="61462"/>
                  <a:pt x="376918" y="69761"/>
                  <a:pt x="363894" y="74645"/>
                </a:cubicBezTo>
                <a:cubicBezTo>
                  <a:pt x="351887" y="79148"/>
                  <a:pt x="338902" y="80452"/>
                  <a:pt x="326572" y="83975"/>
                </a:cubicBezTo>
                <a:cubicBezTo>
                  <a:pt x="232841" y="110755"/>
                  <a:pt x="377973" y="73457"/>
                  <a:pt x="261257" y="102637"/>
                </a:cubicBezTo>
                <a:cubicBezTo>
                  <a:pt x="190982" y="149488"/>
                  <a:pt x="280298" y="94476"/>
                  <a:pt x="195943" y="130628"/>
                </a:cubicBezTo>
                <a:cubicBezTo>
                  <a:pt x="185636" y="135045"/>
                  <a:pt x="177981" y="144275"/>
                  <a:pt x="167951" y="149290"/>
                </a:cubicBezTo>
                <a:cubicBezTo>
                  <a:pt x="159154" y="153688"/>
                  <a:pt x="149290" y="155510"/>
                  <a:pt x="139960" y="158620"/>
                </a:cubicBezTo>
                <a:cubicBezTo>
                  <a:pt x="130629" y="164840"/>
                  <a:pt x="121998" y="172266"/>
                  <a:pt x="111968" y="177281"/>
                </a:cubicBezTo>
                <a:cubicBezTo>
                  <a:pt x="103171" y="181680"/>
                  <a:pt x="91656" y="180468"/>
                  <a:pt x="83976" y="186612"/>
                </a:cubicBezTo>
                <a:cubicBezTo>
                  <a:pt x="75219" y="193617"/>
                  <a:pt x="72320" y="205847"/>
                  <a:pt x="65315" y="214604"/>
                </a:cubicBezTo>
                <a:cubicBezTo>
                  <a:pt x="12133" y="281080"/>
                  <a:pt x="85428" y="175101"/>
                  <a:pt x="27992" y="261257"/>
                </a:cubicBezTo>
                <a:cubicBezTo>
                  <a:pt x="479" y="343796"/>
                  <a:pt x="4665" y="362339"/>
                  <a:pt x="0" y="38255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FC3DEA-50E0-4AD2-8D16-DBDE61B28239}"/>
              </a:ext>
            </a:extLst>
          </p:cNvPr>
          <p:cNvSpPr txBox="1"/>
          <p:nvPr/>
        </p:nvSpPr>
        <p:spPr>
          <a:xfrm>
            <a:off x="2280096" y="1823711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24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1CB9D7-3299-4CAA-8B35-44C3BFD59280}"/>
              </a:ext>
            </a:extLst>
          </p:cNvPr>
          <p:cNvSpPr txBox="1"/>
          <p:nvPr/>
        </p:nvSpPr>
        <p:spPr>
          <a:xfrm>
            <a:off x="3514694" y="1854487"/>
            <a:ext cx="609600" cy="70788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?</a:t>
            </a:r>
            <a:endParaRPr lang="en-US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A5154-04F8-4001-9762-536F28679252}"/>
              </a:ext>
            </a:extLst>
          </p:cNvPr>
          <p:cNvSpPr txBox="1"/>
          <p:nvPr/>
        </p:nvSpPr>
        <p:spPr>
          <a:xfrm>
            <a:off x="4256011" y="1823710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0000CC"/>
                </a:solidFill>
              </a:rPr>
              <a:t>19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11659" y="1823710"/>
            <a:ext cx="639631" cy="70788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638BC2-AC62-4AE5-AB6D-E92B970A40EB}"/>
              </a:ext>
            </a:extLst>
          </p:cNvPr>
          <p:cNvSpPr/>
          <p:nvPr/>
        </p:nvSpPr>
        <p:spPr>
          <a:xfrm rot="21389454">
            <a:off x="1937885" y="3546407"/>
            <a:ext cx="3878913" cy="1386361"/>
          </a:xfrm>
          <a:custGeom>
            <a:avLst/>
            <a:gdLst>
              <a:gd name="connsiteX0" fmla="*/ 0 w 2827176"/>
              <a:gd name="connsiteY0" fmla="*/ 382555 h 961053"/>
              <a:gd name="connsiteX1" fmla="*/ 0 w 2827176"/>
              <a:gd name="connsiteY1" fmla="*/ 382555 h 961053"/>
              <a:gd name="connsiteX2" fmla="*/ 37323 w 2827176"/>
              <a:gd name="connsiteY2" fmla="*/ 531845 h 961053"/>
              <a:gd name="connsiteX3" fmla="*/ 55984 w 2827176"/>
              <a:gd name="connsiteY3" fmla="*/ 559837 h 961053"/>
              <a:gd name="connsiteX4" fmla="*/ 74645 w 2827176"/>
              <a:gd name="connsiteY4" fmla="*/ 615820 h 961053"/>
              <a:gd name="connsiteX5" fmla="*/ 102637 w 2827176"/>
              <a:gd name="connsiteY5" fmla="*/ 671804 h 961053"/>
              <a:gd name="connsiteX6" fmla="*/ 149290 w 2827176"/>
              <a:gd name="connsiteY6" fmla="*/ 727788 h 961053"/>
              <a:gd name="connsiteX7" fmla="*/ 223935 w 2827176"/>
              <a:gd name="connsiteY7" fmla="*/ 793102 h 961053"/>
              <a:gd name="connsiteX8" fmla="*/ 261257 w 2827176"/>
              <a:gd name="connsiteY8" fmla="*/ 802432 h 961053"/>
              <a:gd name="connsiteX9" fmla="*/ 335902 w 2827176"/>
              <a:gd name="connsiteY9" fmla="*/ 830424 h 961053"/>
              <a:gd name="connsiteX10" fmla="*/ 391886 w 2827176"/>
              <a:gd name="connsiteY10" fmla="*/ 849086 h 961053"/>
              <a:gd name="connsiteX11" fmla="*/ 419878 w 2827176"/>
              <a:gd name="connsiteY11" fmla="*/ 858416 h 961053"/>
              <a:gd name="connsiteX12" fmla="*/ 643813 w 2827176"/>
              <a:gd name="connsiteY12" fmla="*/ 877077 h 961053"/>
              <a:gd name="connsiteX13" fmla="*/ 709127 w 2827176"/>
              <a:gd name="connsiteY13" fmla="*/ 886408 h 961053"/>
              <a:gd name="connsiteX14" fmla="*/ 793102 w 2827176"/>
              <a:gd name="connsiteY14" fmla="*/ 895739 h 961053"/>
              <a:gd name="connsiteX15" fmla="*/ 839755 w 2827176"/>
              <a:gd name="connsiteY15" fmla="*/ 905069 h 961053"/>
              <a:gd name="connsiteX16" fmla="*/ 914400 w 2827176"/>
              <a:gd name="connsiteY16" fmla="*/ 914400 h 961053"/>
              <a:gd name="connsiteX17" fmla="*/ 1026368 w 2827176"/>
              <a:gd name="connsiteY17" fmla="*/ 933061 h 961053"/>
              <a:gd name="connsiteX18" fmla="*/ 1091682 w 2827176"/>
              <a:gd name="connsiteY18" fmla="*/ 942392 h 961053"/>
              <a:gd name="connsiteX19" fmla="*/ 2108719 w 2827176"/>
              <a:gd name="connsiteY19" fmla="*/ 951722 h 961053"/>
              <a:gd name="connsiteX20" fmla="*/ 2146041 w 2827176"/>
              <a:gd name="connsiteY20" fmla="*/ 961053 h 961053"/>
              <a:gd name="connsiteX21" fmla="*/ 2397968 w 2827176"/>
              <a:gd name="connsiteY21" fmla="*/ 942392 h 961053"/>
              <a:gd name="connsiteX22" fmla="*/ 2491274 w 2827176"/>
              <a:gd name="connsiteY22" fmla="*/ 914400 h 961053"/>
              <a:gd name="connsiteX23" fmla="*/ 2547257 w 2827176"/>
              <a:gd name="connsiteY23" fmla="*/ 895739 h 961053"/>
              <a:gd name="connsiteX24" fmla="*/ 2593911 w 2827176"/>
              <a:gd name="connsiteY24" fmla="*/ 858416 h 961053"/>
              <a:gd name="connsiteX25" fmla="*/ 2621902 w 2827176"/>
              <a:gd name="connsiteY25" fmla="*/ 849086 h 961053"/>
              <a:gd name="connsiteX26" fmla="*/ 2640564 w 2827176"/>
              <a:gd name="connsiteY26" fmla="*/ 830424 h 961053"/>
              <a:gd name="connsiteX27" fmla="*/ 2668555 w 2827176"/>
              <a:gd name="connsiteY27" fmla="*/ 821094 h 961053"/>
              <a:gd name="connsiteX28" fmla="*/ 2715209 w 2827176"/>
              <a:gd name="connsiteY28" fmla="*/ 774441 h 961053"/>
              <a:gd name="connsiteX29" fmla="*/ 2733870 w 2827176"/>
              <a:gd name="connsiteY29" fmla="*/ 755779 h 961053"/>
              <a:gd name="connsiteX30" fmla="*/ 2752531 w 2827176"/>
              <a:gd name="connsiteY30" fmla="*/ 699796 h 961053"/>
              <a:gd name="connsiteX31" fmla="*/ 2789853 w 2827176"/>
              <a:gd name="connsiteY31" fmla="*/ 634481 h 961053"/>
              <a:gd name="connsiteX32" fmla="*/ 2799184 w 2827176"/>
              <a:gd name="connsiteY32" fmla="*/ 578498 h 961053"/>
              <a:gd name="connsiteX33" fmla="*/ 2817845 w 2827176"/>
              <a:gd name="connsiteY33" fmla="*/ 550506 h 961053"/>
              <a:gd name="connsiteX34" fmla="*/ 2827176 w 2827176"/>
              <a:gd name="connsiteY34" fmla="*/ 522514 h 961053"/>
              <a:gd name="connsiteX35" fmla="*/ 2817845 w 2827176"/>
              <a:gd name="connsiteY35" fmla="*/ 289249 h 961053"/>
              <a:gd name="connsiteX36" fmla="*/ 2808515 w 2827176"/>
              <a:gd name="connsiteY36" fmla="*/ 261257 h 961053"/>
              <a:gd name="connsiteX37" fmla="*/ 2743200 w 2827176"/>
              <a:gd name="connsiteY37" fmla="*/ 195943 h 961053"/>
              <a:gd name="connsiteX38" fmla="*/ 2724539 w 2827176"/>
              <a:gd name="connsiteY38" fmla="*/ 177281 h 961053"/>
              <a:gd name="connsiteX39" fmla="*/ 2659225 w 2827176"/>
              <a:gd name="connsiteY39" fmla="*/ 158620 h 961053"/>
              <a:gd name="connsiteX40" fmla="*/ 2584580 w 2827176"/>
              <a:gd name="connsiteY40" fmla="*/ 139959 h 961053"/>
              <a:gd name="connsiteX41" fmla="*/ 2453951 w 2827176"/>
              <a:gd name="connsiteY41" fmla="*/ 121298 h 961053"/>
              <a:gd name="connsiteX42" fmla="*/ 2416629 w 2827176"/>
              <a:gd name="connsiteY42" fmla="*/ 111967 h 961053"/>
              <a:gd name="connsiteX43" fmla="*/ 1903445 w 2827176"/>
              <a:gd name="connsiteY43" fmla="*/ 93306 h 961053"/>
              <a:gd name="connsiteX44" fmla="*/ 1754155 w 2827176"/>
              <a:gd name="connsiteY44" fmla="*/ 74645 h 961053"/>
              <a:gd name="connsiteX45" fmla="*/ 1604866 w 2827176"/>
              <a:gd name="connsiteY45" fmla="*/ 55983 h 961053"/>
              <a:gd name="connsiteX46" fmla="*/ 1474237 w 2827176"/>
              <a:gd name="connsiteY46" fmla="*/ 37322 h 961053"/>
              <a:gd name="connsiteX47" fmla="*/ 1399592 w 2827176"/>
              <a:gd name="connsiteY47" fmla="*/ 27992 h 961053"/>
              <a:gd name="connsiteX48" fmla="*/ 1296955 w 2827176"/>
              <a:gd name="connsiteY48" fmla="*/ 18661 h 961053"/>
              <a:gd name="connsiteX49" fmla="*/ 1212980 w 2827176"/>
              <a:gd name="connsiteY49" fmla="*/ 9330 h 961053"/>
              <a:gd name="connsiteX50" fmla="*/ 1073021 w 2827176"/>
              <a:gd name="connsiteY50" fmla="*/ 0 h 961053"/>
              <a:gd name="connsiteX51" fmla="*/ 699796 w 2827176"/>
              <a:gd name="connsiteY51" fmla="*/ 9330 h 961053"/>
              <a:gd name="connsiteX52" fmla="*/ 494523 w 2827176"/>
              <a:gd name="connsiteY52" fmla="*/ 27992 h 961053"/>
              <a:gd name="connsiteX53" fmla="*/ 466531 w 2827176"/>
              <a:gd name="connsiteY53" fmla="*/ 37322 h 961053"/>
              <a:gd name="connsiteX54" fmla="*/ 401217 w 2827176"/>
              <a:gd name="connsiteY54" fmla="*/ 55983 h 961053"/>
              <a:gd name="connsiteX55" fmla="*/ 363894 w 2827176"/>
              <a:gd name="connsiteY55" fmla="*/ 74645 h 961053"/>
              <a:gd name="connsiteX56" fmla="*/ 326572 w 2827176"/>
              <a:gd name="connsiteY56" fmla="*/ 83975 h 961053"/>
              <a:gd name="connsiteX57" fmla="*/ 261257 w 2827176"/>
              <a:gd name="connsiteY57" fmla="*/ 102637 h 961053"/>
              <a:gd name="connsiteX58" fmla="*/ 195943 w 2827176"/>
              <a:gd name="connsiteY58" fmla="*/ 130628 h 961053"/>
              <a:gd name="connsiteX59" fmla="*/ 167951 w 2827176"/>
              <a:gd name="connsiteY59" fmla="*/ 149290 h 961053"/>
              <a:gd name="connsiteX60" fmla="*/ 139960 w 2827176"/>
              <a:gd name="connsiteY60" fmla="*/ 158620 h 961053"/>
              <a:gd name="connsiteX61" fmla="*/ 111968 w 2827176"/>
              <a:gd name="connsiteY61" fmla="*/ 177281 h 961053"/>
              <a:gd name="connsiteX62" fmla="*/ 83976 w 2827176"/>
              <a:gd name="connsiteY62" fmla="*/ 186612 h 961053"/>
              <a:gd name="connsiteX63" fmla="*/ 65315 w 2827176"/>
              <a:gd name="connsiteY63" fmla="*/ 214604 h 961053"/>
              <a:gd name="connsiteX64" fmla="*/ 27992 w 2827176"/>
              <a:gd name="connsiteY64" fmla="*/ 261257 h 961053"/>
              <a:gd name="connsiteX65" fmla="*/ 0 w 2827176"/>
              <a:gd name="connsiteY65" fmla="*/ 382555 h 96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27176" h="961053">
                <a:moveTo>
                  <a:pt x="0" y="382555"/>
                </a:moveTo>
                <a:lnTo>
                  <a:pt x="0" y="382555"/>
                </a:lnTo>
                <a:cubicBezTo>
                  <a:pt x="2691" y="396011"/>
                  <a:pt x="20929" y="507254"/>
                  <a:pt x="37323" y="531845"/>
                </a:cubicBezTo>
                <a:cubicBezTo>
                  <a:pt x="43543" y="541176"/>
                  <a:pt x="51430" y="549590"/>
                  <a:pt x="55984" y="559837"/>
                </a:cubicBezTo>
                <a:cubicBezTo>
                  <a:pt x="63973" y="577812"/>
                  <a:pt x="65848" y="598226"/>
                  <a:pt x="74645" y="615820"/>
                </a:cubicBezTo>
                <a:cubicBezTo>
                  <a:pt x="83976" y="634481"/>
                  <a:pt x="91903" y="653913"/>
                  <a:pt x="102637" y="671804"/>
                </a:cubicBezTo>
                <a:cubicBezTo>
                  <a:pt x="140741" y="735310"/>
                  <a:pt x="116899" y="687299"/>
                  <a:pt x="149290" y="727788"/>
                </a:cubicBezTo>
                <a:cubicBezTo>
                  <a:pt x="174559" y="759375"/>
                  <a:pt x="170287" y="779691"/>
                  <a:pt x="223935" y="793102"/>
                </a:cubicBezTo>
                <a:lnTo>
                  <a:pt x="261257" y="802432"/>
                </a:lnTo>
                <a:cubicBezTo>
                  <a:pt x="309971" y="834909"/>
                  <a:pt x="267608" y="811798"/>
                  <a:pt x="335902" y="830424"/>
                </a:cubicBezTo>
                <a:cubicBezTo>
                  <a:pt x="354880" y="835600"/>
                  <a:pt x="373225" y="842866"/>
                  <a:pt x="391886" y="849086"/>
                </a:cubicBezTo>
                <a:cubicBezTo>
                  <a:pt x="401217" y="852196"/>
                  <a:pt x="410091" y="857437"/>
                  <a:pt x="419878" y="858416"/>
                </a:cubicBezTo>
                <a:cubicBezTo>
                  <a:pt x="556621" y="872091"/>
                  <a:pt x="482006" y="865520"/>
                  <a:pt x="643813" y="877077"/>
                </a:cubicBezTo>
                <a:lnTo>
                  <a:pt x="709127" y="886408"/>
                </a:lnTo>
                <a:cubicBezTo>
                  <a:pt x="737073" y="889901"/>
                  <a:pt x="765221" y="891756"/>
                  <a:pt x="793102" y="895739"/>
                </a:cubicBezTo>
                <a:cubicBezTo>
                  <a:pt x="808802" y="897982"/>
                  <a:pt x="824080" y="902658"/>
                  <a:pt x="839755" y="905069"/>
                </a:cubicBezTo>
                <a:cubicBezTo>
                  <a:pt x="864539" y="908882"/>
                  <a:pt x="889518" y="911290"/>
                  <a:pt x="914400" y="914400"/>
                </a:cubicBezTo>
                <a:cubicBezTo>
                  <a:pt x="971294" y="933363"/>
                  <a:pt x="926365" y="920560"/>
                  <a:pt x="1026368" y="933061"/>
                </a:cubicBezTo>
                <a:cubicBezTo>
                  <a:pt x="1048191" y="935789"/>
                  <a:pt x="1069693" y="942013"/>
                  <a:pt x="1091682" y="942392"/>
                </a:cubicBezTo>
                <a:lnTo>
                  <a:pt x="2108719" y="951722"/>
                </a:lnTo>
                <a:cubicBezTo>
                  <a:pt x="2121160" y="954832"/>
                  <a:pt x="2133217" y="961053"/>
                  <a:pt x="2146041" y="961053"/>
                </a:cubicBezTo>
                <a:cubicBezTo>
                  <a:pt x="2281607" y="961053"/>
                  <a:pt x="2296778" y="956847"/>
                  <a:pt x="2397968" y="942392"/>
                </a:cubicBezTo>
                <a:cubicBezTo>
                  <a:pt x="2497409" y="902614"/>
                  <a:pt x="2392157" y="941431"/>
                  <a:pt x="2491274" y="914400"/>
                </a:cubicBezTo>
                <a:cubicBezTo>
                  <a:pt x="2510251" y="909224"/>
                  <a:pt x="2547257" y="895739"/>
                  <a:pt x="2547257" y="895739"/>
                </a:cubicBezTo>
                <a:cubicBezTo>
                  <a:pt x="2564615" y="878381"/>
                  <a:pt x="2570369" y="870187"/>
                  <a:pt x="2593911" y="858416"/>
                </a:cubicBezTo>
                <a:cubicBezTo>
                  <a:pt x="2602708" y="854018"/>
                  <a:pt x="2612572" y="852196"/>
                  <a:pt x="2621902" y="849086"/>
                </a:cubicBezTo>
                <a:cubicBezTo>
                  <a:pt x="2628123" y="842865"/>
                  <a:pt x="2633020" y="834950"/>
                  <a:pt x="2640564" y="830424"/>
                </a:cubicBezTo>
                <a:cubicBezTo>
                  <a:pt x="2648997" y="825364"/>
                  <a:pt x="2660687" y="826995"/>
                  <a:pt x="2668555" y="821094"/>
                </a:cubicBezTo>
                <a:cubicBezTo>
                  <a:pt x="2686149" y="807899"/>
                  <a:pt x="2699658" y="789992"/>
                  <a:pt x="2715209" y="774441"/>
                </a:cubicBezTo>
                <a:lnTo>
                  <a:pt x="2733870" y="755779"/>
                </a:lnTo>
                <a:cubicBezTo>
                  <a:pt x="2740090" y="737118"/>
                  <a:pt x="2741620" y="716163"/>
                  <a:pt x="2752531" y="699796"/>
                </a:cubicBezTo>
                <a:cubicBezTo>
                  <a:pt x="2778907" y="660231"/>
                  <a:pt x="2766177" y="681834"/>
                  <a:pt x="2789853" y="634481"/>
                </a:cubicBezTo>
                <a:cubicBezTo>
                  <a:pt x="2792963" y="615820"/>
                  <a:pt x="2793201" y="596446"/>
                  <a:pt x="2799184" y="578498"/>
                </a:cubicBezTo>
                <a:cubicBezTo>
                  <a:pt x="2802730" y="567859"/>
                  <a:pt x="2812830" y="560536"/>
                  <a:pt x="2817845" y="550506"/>
                </a:cubicBezTo>
                <a:cubicBezTo>
                  <a:pt x="2822244" y="541709"/>
                  <a:pt x="2824066" y="531845"/>
                  <a:pt x="2827176" y="522514"/>
                </a:cubicBezTo>
                <a:cubicBezTo>
                  <a:pt x="2824066" y="444759"/>
                  <a:pt x="2823389" y="366868"/>
                  <a:pt x="2817845" y="289249"/>
                </a:cubicBezTo>
                <a:cubicBezTo>
                  <a:pt x="2817144" y="279439"/>
                  <a:pt x="2814232" y="269260"/>
                  <a:pt x="2808515" y="261257"/>
                </a:cubicBezTo>
                <a:cubicBezTo>
                  <a:pt x="2808510" y="261250"/>
                  <a:pt x="2748648" y="201391"/>
                  <a:pt x="2743200" y="195943"/>
                </a:cubicBezTo>
                <a:cubicBezTo>
                  <a:pt x="2736979" y="189722"/>
                  <a:pt x="2732885" y="180063"/>
                  <a:pt x="2724539" y="177281"/>
                </a:cubicBezTo>
                <a:cubicBezTo>
                  <a:pt x="2657424" y="154911"/>
                  <a:pt x="2741237" y="182052"/>
                  <a:pt x="2659225" y="158620"/>
                </a:cubicBezTo>
                <a:cubicBezTo>
                  <a:pt x="2611665" y="145031"/>
                  <a:pt x="2648170" y="150000"/>
                  <a:pt x="2584580" y="139959"/>
                </a:cubicBezTo>
                <a:cubicBezTo>
                  <a:pt x="2541133" y="133099"/>
                  <a:pt x="2497338" y="128529"/>
                  <a:pt x="2453951" y="121298"/>
                </a:cubicBezTo>
                <a:cubicBezTo>
                  <a:pt x="2441302" y="119190"/>
                  <a:pt x="2429278" y="114075"/>
                  <a:pt x="2416629" y="111967"/>
                </a:cubicBezTo>
                <a:cubicBezTo>
                  <a:pt x="2259883" y="85843"/>
                  <a:pt x="1999806" y="95356"/>
                  <a:pt x="1903445" y="93306"/>
                </a:cubicBezTo>
                <a:cubicBezTo>
                  <a:pt x="1810677" y="74752"/>
                  <a:pt x="1899509" y="90796"/>
                  <a:pt x="1754155" y="74645"/>
                </a:cubicBezTo>
                <a:cubicBezTo>
                  <a:pt x="1704311" y="69107"/>
                  <a:pt x="1654629" y="62204"/>
                  <a:pt x="1604866" y="55983"/>
                </a:cubicBezTo>
                <a:cubicBezTo>
                  <a:pt x="1542258" y="35115"/>
                  <a:pt x="1593743" y="49901"/>
                  <a:pt x="1474237" y="37322"/>
                </a:cubicBezTo>
                <a:cubicBezTo>
                  <a:pt x="1449299" y="34697"/>
                  <a:pt x="1424530" y="30617"/>
                  <a:pt x="1399592" y="27992"/>
                </a:cubicBezTo>
                <a:cubicBezTo>
                  <a:pt x="1365427" y="24396"/>
                  <a:pt x="1331138" y="22079"/>
                  <a:pt x="1296955" y="18661"/>
                </a:cubicBezTo>
                <a:cubicBezTo>
                  <a:pt x="1268931" y="15858"/>
                  <a:pt x="1241047" y="11669"/>
                  <a:pt x="1212980" y="9330"/>
                </a:cubicBezTo>
                <a:cubicBezTo>
                  <a:pt x="1166385" y="5447"/>
                  <a:pt x="1119674" y="3110"/>
                  <a:pt x="1073021" y="0"/>
                </a:cubicBezTo>
                <a:lnTo>
                  <a:pt x="699796" y="9330"/>
                </a:lnTo>
                <a:cubicBezTo>
                  <a:pt x="661037" y="10821"/>
                  <a:pt x="537998" y="23644"/>
                  <a:pt x="494523" y="27992"/>
                </a:cubicBezTo>
                <a:cubicBezTo>
                  <a:pt x="485192" y="31102"/>
                  <a:pt x="475988" y="34620"/>
                  <a:pt x="466531" y="37322"/>
                </a:cubicBezTo>
                <a:cubicBezTo>
                  <a:pt x="442870" y="44082"/>
                  <a:pt x="423579" y="46399"/>
                  <a:pt x="401217" y="55983"/>
                </a:cubicBezTo>
                <a:cubicBezTo>
                  <a:pt x="388432" y="61462"/>
                  <a:pt x="376918" y="69761"/>
                  <a:pt x="363894" y="74645"/>
                </a:cubicBezTo>
                <a:cubicBezTo>
                  <a:pt x="351887" y="79148"/>
                  <a:pt x="338902" y="80452"/>
                  <a:pt x="326572" y="83975"/>
                </a:cubicBezTo>
                <a:cubicBezTo>
                  <a:pt x="232841" y="110755"/>
                  <a:pt x="377973" y="73457"/>
                  <a:pt x="261257" y="102637"/>
                </a:cubicBezTo>
                <a:cubicBezTo>
                  <a:pt x="190982" y="149488"/>
                  <a:pt x="280298" y="94476"/>
                  <a:pt x="195943" y="130628"/>
                </a:cubicBezTo>
                <a:cubicBezTo>
                  <a:pt x="185636" y="135045"/>
                  <a:pt x="177981" y="144275"/>
                  <a:pt x="167951" y="149290"/>
                </a:cubicBezTo>
                <a:cubicBezTo>
                  <a:pt x="159154" y="153688"/>
                  <a:pt x="149290" y="155510"/>
                  <a:pt x="139960" y="158620"/>
                </a:cubicBezTo>
                <a:cubicBezTo>
                  <a:pt x="130629" y="164840"/>
                  <a:pt x="121998" y="172266"/>
                  <a:pt x="111968" y="177281"/>
                </a:cubicBezTo>
                <a:cubicBezTo>
                  <a:pt x="103171" y="181680"/>
                  <a:pt x="91656" y="180468"/>
                  <a:pt x="83976" y="186612"/>
                </a:cubicBezTo>
                <a:cubicBezTo>
                  <a:pt x="75219" y="193617"/>
                  <a:pt x="72320" y="205847"/>
                  <a:pt x="65315" y="214604"/>
                </a:cubicBezTo>
                <a:cubicBezTo>
                  <a:pt x="12133" y="281080"/>
                  <a:pt x="85428" y="175101"/>
                  <a:pt x="27992" y="261257"/>
                </a:cubicBezTo>
                <a:cubicBezTo>
                  <a:pt x="479" y="343796"/>
                  <a:pt x="4665" y="362339"/>
                  <a:pt x="0" y="38255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4723E-77FC-437C-A1B8-EF24157E1F5E}"/>
              </a:ext>
            </a:extLst>
          </p:cNvPr>
          <p:cNvSpPr txBox="1"/>
          <p:nvPr/>
        </p:nvSpPr>
        <p:spPr>
          <a:xfrm>
            <a:off x="2280094" y="3804911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35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92358C-E2C2-4A0F-8C9B-3FD5971890A8}"/>
              </a:ext>
            </a:extLst>
          </p:cNvPr>
          <p:cNvSpPr txBox="1"/>
          <p:nvPr/>
        </p:nvSpPr>
        <p:spPr>
          <a:xfrm>
            <a:off x="3514692" y="3835687"/>
            <a:ext cx="609600" cy="70788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?</a:t>
            </a:r>
            <a:endParaRPr lang="en-US" sz="4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773485-4B58-4AF4-B56D-A34B218B7C74}"/>
              </a:ext>
            </a:extLst>
          </p:cNvPr>
          <p:cNvSpPr txBox="1"/>
          <p:nvPr/>
        </p:nvSpPr>
        <p:spPr>
          <a:xfrm>
            <a:off x="4256009" y="3804910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37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AC000187-7600-44D1-86D8-D9557927C7D9}"/>
              </a:ext>
            </a:extLst>
          </p:cNvPr>
          <p:cNvSpPr/>
          <p:nvPr/>
        </p:nvSpPr>
        <p:spPr>
          <a:xfrm>
            <a:off x="3520599" y="3804910"/>
            <a:ext cx="639631" cy="70788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5C00EA4-915C-437E-803B-D93A9E30D6A5}"/>
              </a:ext>
            </a:extLst>
          </p:cNvPr>
          <p:cNvSpPr/>
          <p:nvPr/>
        </p:nvSpPr>
        <p:spPr>
          <a:xfrm rot="21389454">
            <a:off x="2033663" y="5538493"/>
            <a:ext cx="3878913" cy="1386361"/>
          </a:xfrm>
          <a:custGeom>
            <a:avLst/>
            <a:gdLst>
              <a:gd name="connsiteX0" fmla="*/ 0 w 2827176"/>
              <a:gd name="connsiteY0" fmla="*/ 382555 h 961053"/>
              <a:gd name="connsiteX1" fmla="*/ 0 w 2827176"/>
              <a:gd name="connsiteY1" fmla="*/ 382555 h 961053"/>
              <a:gd name="connsiteX2" fmla="*/ 37323 w 2827176"/>
              <a:gd name="connsiteY2" fmla="*/ 531845 h 961053"/>
              <a:gd name="connsiteX3" fmla="*/ 55984 w 2827176"/>
              <a:gd name="connsiteY3" fmla="*/ 559837 h 961053"/>
              <a:gd name="connsiteX4" fmla="*/ 74645 w 2827176"/>
              <a:gd name="connsiteY4" fmla="*/ 615820 h 961053"/>
              <a:gd name="connsiteX5" fmla="*/ 102637 w 2827176"/>
              <a:gd name="connsiteY5" fmla="*/ 671804 h 961053"/>
              <a:gd name="connsiteX6" fmla="*/ 149290 w 2827176"/>
              <a:gd name="connsiteY6" fmla="*/ 727788 h 961053"/>
              <a:gd name="connsiteX7" fmla="*/ 223935 w 2827176"/>
              <a:gd name="connsiteY7" fmla="*/ 793102 h 961053"/>
              <a:gd name="connsiteX8" fmla="*/ 261257 w 2827176"/>
              <a:gd name="connsiteY8" fmla="*/ 802432 h 961053"/>
              <a:gd name="connsiteX9" fmla="*/ 335902 w 2827176"/>
              <a:gd name="connsiteY9" fmla="*/ 830424 h 961053"/>
              <a:gd name="connsiteX10" fmla="*/ 391886 w 2827176"/>
              <a:gd name="connsiteY10" fmla="*/ 849086 h 961053"/>
              <a:gd name="connsiteX11" fmla="*/ 419878 w 2827176"/>
              <a:gd name="connsiteY11" fmla="*/ 858416 h 961053"/>
              <a:gd name="connsiteX12" fmla="*/ 643813 w 2827176"/>
              <a:gd name="connsiteY12" fmla="*/ 877077 h 961053"/>
              <a:gd name="connsiteX13" fmla="*/ 709127 w 2827176"/>
              <a:gd name="connsiteY13" fmla="*/ 886408 h 961053"/>
              <a:gd name="connsiteX14" fmla="*/ 793102 w 2827176"/>
              <a:gd name="connsiteY14" fmla="*/ 895739 h 961053"/>
              <a:gd name="connsiteX15" fmla="*/ 839755 w 2827176"/>
              <a:gd name="connsiteY15" fmla="*/ 905069 h 961053"/>
              <a:gd name="connsiteX16" fmla="*/ 914400 w 2827176"/>
              <a:gd name="connsiteY16" fmla="*/ 914400 h 961053"/>
              <a:gd name="connsiteX17" fmla="*/ 1026368 w 2827176"/>
              <a:gd name="connsiteY17" fmla="*/ 933061 h 961053"/>
              <a:gd name="connsiteX18" fmla="*/ 1091682 w 2827176"/>
              <a:gd name="connsiteY18" fmla="*/ 942392 h 961053"/>
              <a:gd name="connsiteX19" fmla="*/ 2108719 w 2827176"/>
              <a:gd name="connsiteY19" fmla="*/ 951722 h 961053"/>
              <a:gd name="connsiteX20" fmla="*/ 2146041 w 2827176"/>
              <a:gd name="connsiteY20" fmla="*/ 961053 h 961053"/>
              <a:gd name="connsiteX21" fmla="*/ 2397968 w 2827176"/>
              <a:gd name="connsiteY21" fmla="*/ 942392 h 961053"/>
              <a:gd name="connsiteX22" fmla="*/ 2491274 w 2827176"/>
              <a:gd name="connsiteY22" fmla="*/ 914400 h 961053"/>
              <a:gd name="connsiteX23" fmla="*/ 2547257 w 2827176"/>
              <a:gd name="connsiteY23" fmla="*/ 895739 h 961053"/>
              <a:gd name="connsiteX24" fmla="*/ 2593911 w 2827176"/>
              <a:gd name="connsiteY24" fmla="*/ 858416 h 961053"/>
              <a:gd name="connsiteX25" fmla="*/ 2621902 w 2827176"/>
              <a:gd name="connsiteY25" fmla="*/ 849086 h 961053"/>
              <a:gd name="connsiteX26" fmla="*/ 2640564 w 2827176"/>
              <a:gd name="connsiteY26" fmla="*/ 830424 h 961053"/>
              <a:gd name="connsiteX27" fmla="*/ 2668555 w 2827176"/>
              <a:gd name="connsiteY27" fmla="*/ 821094 h 961053"/>
              <a:gd name="connsiteX28" fmla="*/ 2715209 w 2827176"/>
              <a:gd name="connsiteY28" fmla="*/ 774441 h 961053"/>
              <a:gd name="connsiteX29" fmla="*/ 2733870 w 2827176"/>
              <a:gd name="connsiteY29" fmla="*/ 755779 h 961053"/>
              <a:gd name="connsiteX30" fmla="*/ 2752531 w 2827176"/>
              <a:gd name="connsiteY30" fmla="*/ 699796 h 961053"/>
              <a:gd name="connsiteX31" fmla="*/ 2789853 w 2827176"/>
              <a:gd name="connsiteY31" fmla="*/ 634481 h 961053"/>
              <a:gd name="connsiteX32" fmla="*/ 2799184 w 2827176"/>
              <a:gd name="connsiteY32" fmla="*/ 578498 h 961053"/>
              <a:gd name="connsiteX33" fmla="*/ 2817845 w 2827176"/>
              <a:gd name="connsiteY33" fmla="*/ 550506 h 961053"/>
              <a:gd name="connsiteX34" fmla="*/ 2827176 w 2827176"/>
              <a:gd name="connsiteY34" fmla="*/ 522514 h 961053"/>
              <a:gd name="connsiteX35" fmla="*/ 2817845 w 2827176"/>
              <a:gd name="connsiteY35" fmla="*/ 289249 h 961053"/>
              <a:gd name="connsiteX36" fmla="*/ 2808515 w 2827176"/>
              <a:gd name="connsiteY36" fmla="*/ 261257 h 961053"/>
              <a:gd name="connsiteX37" fmla="*/ 2743200 w 2827176"/>
              <a:gd name="connsiteY37" fmla="*/ 195943 h 961053"/>
              <a:gd name="connsiteX38" fmla="*/ 2724539 w 2827176"/>
              <a:gd name="connsiteY38" fmla="*/ 177281 h 961053"/>
              <a:gd name="connsiteX39" fmla="*/ 2659225 w 2827176"/>
              <a:gd name="connsiteY39" fmla="*/ 158620 h 961053"/>
              <a:gd name="connsiteX40" fmla="*/ 2584580 w 2827176"/>
              <a:gd name="connsiteY40" fmla="*/ 139959 h 961053"/>
              <a:gd name="connsiteX41" fmla="*/ 2453951 w 2827176"/>
              <a:gd name="connsiteY41" fmla="*/ 121298 h 961053"/>
              <a:gd name="connsiteX42" fmla="*/ 2416629 w 2827176"/>
              <a:gd name="connsiteY42" fmla="*/ 111967 h 961053"/>
              <a:gd name="connsiteX43" fmla="*/ 1903445 w 2827176"/>
              <a:gd name="connsiteY43" fmla="*/ 93306 h 961053"/>
              <a:gd name="connsiteX44" fmla="*/ 1754155 w 2827176"/>
              <a:gd name="connsiteY44" fmla="*/ 74645 h 961053"/>
              <a:gd name="connsiteX45" fmla="*/ 1604866 w 2827176"/>
              <a:gd name="connsiteY45" fmla="*/ 55983 h 961053"/>
              <a:gd name="connsiteX46" fmla="*/ 1474237 w 2827176"/>
              <a:gd name="connsiteY46" fmla="*/ 37322 h 961053"/>
              <a:gd name="connsiteX47" fmla="*/ 1399592 w 2827176"/>
              <a:gd name="connsiteY47" fmla="*/ 27992 h 961053"/>
              <a:gd name="connsiteX48" fmla="*/ 1296955 w 2827176"/>
              <a:gd name="connsiteY48" fmla="*/ 18661 h 961053"/>
              <a:gd name="connsiteX49" fmla="*/ 1212980 w 2827176"/>
              <a:gd name="connsiteY49" fmla="*/ 9330 h 961053"/>
              <a:gd name="connsiteX50" fmla="*/ 1073021 w 2827176"/>
              <a:gd name="connsiteY50" fmla="*/ 0 h 961053"/>
              <a:gd name="connsiteX51" fmla="*/ 699796 w 2827176"/>
              <a:gd name="connsiteY51" fmla="*/ 9330 h 961053"/>
              <a:gd name="connsiteX52" fmla="*/ 494523 w 2827176"/>
              <a:gd name="connsiteY52" fmla="*/ 27992 h 961053"/>
              <a:gd name="connsiteX53" fmla="*/ 466531 w 2827176"/>
              <a:gd name="connsiteY53" fmla="*/ 37322 h 961053"/>
              <a:gd name="connsiteX54" fmla="*/ 401217 w 2827176"/>
              <a:gd name="connsiteY54" fmla="*/ 55983 h 961053"/>
              <a:gd name="connsiteX55" fmla="*/ 363894 w 2827176"/>
              <a:gd name="connsiteY55" fmla="*/ 74645 h 961053"/>
              <a:gd name="connsiteX56" fmla="*/ 326572 w 2827176"/>
              <a:gd name="connsiteY56" fmla="*/ 83975 h 961053"/>
              <a:gd name="connsiteX57" fmla="*/ 261257 w 2827176"/>
              <a:gd name="connsiteY57" fmla="*/ 102637 h 961053"/>
              <a:gd name="connsiteX58" fmla="*/ 195943 w 2827176"/>
              <a:gd name="connsiteY58" fmla="*/ 130628 h 961053"/>
              <a:gd name="connsiteX59" fmla="*/ 167951 w 2827176"/>
              <a:gd name="connsiteY59" fmla="*/ 149290 h 961053"/>
              <a:gd name="connsiteX60" fmla="*/ 139960 w 2827176"/>
              <a:gd name="connsiteY60" fmla="*/ 158620 h 961053"/>
              <a:gd name="connsiteX61" fmla="*/ 111968 w 2827176"/>
              <a:gd name="connsiteY61" fmla="*/ 177281 h 961053"/>
              <a:gd name="connsiteX62" fmla="*/ 83976 w 2827176"/>
              <a:gd name="connsiteY62" fmla="*/ 186612 h 961053"/>
              <a:gd name="connsiteX63" fmla="*/ 65315 w 2827176"/>
              <a:gd name="connsiteY63" fmla="*/ 214604 h 961053"/>
              <a:gd name="connsiteX64" fmla="*/ 27992 w 2827176"/>
              <a:gd name="connsiteY64" fmla="*/ 261257 h 961053"/>
              <a:gd name="connsiteX65" fmla="*/ 0 w 2827176"/>
              <a:gd name="connsiteY65" fmla="*/ 382555 h 96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27176" h="961053">
                <a:moveTo>
                  <a:pt x="0" y="382555"/>
                </a:moveTo>
                <a:lnTo>
                  <a:pt x="0" y="382555"/>
                </a:lnTo>
                <a:cubicBezTo>
                  <a:pt x="2691" y="396011"/>
                  <a:pt x="20929" y="507254"/>
                  <a:pt x="37323" y="531845"/>
                </a:cubicBezTo>
                <a:cubicBezTo>
                  <a:pt x="43543" y="541176"/>
                  <a:pt x="51430" y="549590"/>
                  <a:pt x="55984" y="559837"/>
                </a:cubicBezTo>
                <a:cubicBezTo>
                  <a:pt x="63973" y="577812"/>
                  <a:pt x="65848" y="598226"/>
                  <a:pt x="74645" y="615820"/>
                </a:cubicBezTo>
                <a:cubicBezTo>
                  <a:pt x="83976" y="634481"/>
                  <a:pt x="91903" y="653913"/>
                  <a:pt x="102637" y="671804"/>
                </a:cubicBezTo>
                <a:cubicBezTo>
                  <a:pt x="140741" y="735310"/>
                  <a:pt x="116899" y="687299"/>
                  <a:pt x="149290" y="727788"/>
                </a:cubicBezTo>
                <a:cubicBezTo>
                  <a:pt x="174559" y="759375"/>
                  <a:pt x="170287" y="779691"/>
                  <a:pt x="223935" y="793102"/>
                </a:cubicBezTo>
                <a:lnTo>
                  <a:pt x="261257" y="802432"/>
                </a:lnTo>
                <a:cubicBezTo>
                  <a:pt x="309971" y="834909"/>
                  <a:pt x="267608" y="811798"/>
                  <a:pt x="335902" y="830424"/>
                </a:cubicBezTo>
                <a:cubicBezTo>
                  <a:pt x="354880" y="835600"/>
                  <a:pt x="373225" y="842866"/>
                  <a:pt x="391886" y="849086"/>
                </a:cubicBezTo>
                <a:cubicBezTo>
                  <a:pt x="401217" y="852196"/>
                  <a:pt x="410091" y="857437"/>
                  <a:pt x="419878" y="858416"/>
                </a:cubicBezTo>
                <a:cubicBezTo>
                  <a:pt x="556621" y="872091"/>
                  <a:pt x="482006" y="865520"/>
                  <a:pt x="643813" y="877077"/>
                </a:cubicBezTo>
                <a:lnTo>
                  <a:pt x="709127" y="886408"/>
                </a:lnTo>
                <a:cubicBezTo>
                  <a:pt x="737073" y="889901"/>
                  <a:pt x="765221" y="891756"/>
                  <a:pt x="793102" y="895739"/>
                </a:cubicBezTo>
                <a:cubicBezTo>
                  <a:pt x="808802" y="897982"/>
                  <a:pt x="824080" y="902658"/>
                  <a:pt x="839755" y="905069"/>
                </a:cubicBezTo>
                <a:cubicBezTo>
                  <a:pt x="864539" y="908882"/>
                  <a:pt x="889518" y="911290"/>
                  <a:pt x="914400" y="914400"/>
                </a:cubicBezTo>
                <a:cubicBezTo>
                  <a:pt x="971294" y="933363"/>
                  <a:pt x="926365" y="920560"/>
                  <a:pt x="1026368" y="933061"/>
                </a:cubicBezTo>
                <a:cubicBezTo>
                  <a:pt x="1048191" y="935789"/>
                  <a:pt x="1069693" y="942013"/>
                  <a:pt x="1091682" y="942392"/>
                </a:cubicBezTo>
                <a:lnTo>
                  <a:pt x="2108719" y="951722"/>
                </a:lnTo>
                <a:cubicBezTo>
                  <a:pt x="2121160" y="954832"/>
                  <a:pt x="2133217" y="961053"/>
                  <a:pt x="2146041" y="961053"/>
                </a:cubicBezTo>
                <a:cubicBezTo>
                  <a:pt x="2281607" y="961053"/>
                  <a:pt x="2296778" y="956847"/>
                  <a:pt x="2397968" y="942392"/>
                </a:cubicBezTo>
                <a:cubicBezTo>
                  <a:pt x="2497409" y="902614"/>
                  <a:pt x="2392157" y="941431"/>
                  <a:pt x="2491274" y="914400"/>
                </a:cubicBezTo>
                <a:cubicBezTo>
                  <a:pt x="2510251" y="909224"/>
                  <a:pt x="2547257" y="895739"/>
                  <a:pt x="2547257" y="895739"/>
                </a:cubicBezTo>
                <a:cubicBezTo>
                  <a:pt x="2564615" y="878381"/>
                  <a:pt x="2570369" y="870187"/>
                  <a:pt x="2593911" y="858416"/>
                </a:cubicBezTo>
                <a:cubicBezTo>
                  <a:pt x="2602708" y="854018"/>
                  <a:pt x="2612572" y="852196"/>
                  <a:pt x="2621902" y="849086"/>
                </a:cubicBezTo>
                <a:cubicBezTo>
                  <a:pt x="2628123" y="842865"/>
                  <a:pt x="2633020" y="834950"/>
                  <a:pt x="2640564" y="830424"/>
                </a:cubicBezTo>
                <a:cubicBezTo>
                  <a:pt x="2648997" y="825364"/>
                  <a:pt x="2660687" y="826995"/>
                  <a:pt x="2668555" y="821094"/>
                </a:cubicBezTo>
                <a:cubicBezTo>
                  <a:pt x="2686149" y="807899"/>
                  <a:pt x="2699658" y="789992"/>
                  <a:pt x="2715209" y="774441"/>
                </a:cubicBezTo>
                <a:lnTo>
                  <a:pt x="2733870" y="755779"/>
                </a:lnTo>
                <a:cubicBezTo>
                  <a:pt x="2740090" y="737118"/>
                  <a:pt x="2741620" y="716163"/>
                  <a:pt x="2752531" y="699796"/>
                </a:cubicBezTo>
                <a:cubicBezTo>
                  <a:pt x="2778907" y="660231"/>
                  <a:pt x="2766177" y="681834"/>
                  <a:pt x="2789853" y="634481"/>
                </a:cubicBezTo>
                <a:cubicBezTo>
                  <a:pt x="2792963" y="615820"/>
                  <a:pt x="2793201" y="596446"/>
                  <a:pt x="2799184" y="578498"/>
                </a:cubicBezTo>
                <a:cubicBezTo>
                  <a:pt x="2802730" y="567859"/>
                  <a:pt x="2812830" y="560536"/>
                  <a:pt x="2817845" y="550506"/>
                </a:cubicBezTo>
                <a:cubicBezTo>
                  <a:pt x="2822244" y="541709"/>
                  <a:pt x="2824066" y="531845"/>
                  <a:pt x="2827176" y="522514"/>
                </a:cubicBezTo>
                <a:cubicBezTo>
                  <a:pt x="2824066" y="444759"/>
                  <a:pt x="2823389" y="366868"/>
                  <a:pt x="2817845" y="289249"/>
                </a:cubicBezTo>
                <a:cubicBezTo>
                  <a:pt x="2817144" y="279439"/>
                  <a:pt x="2814232" y="269260"/>
                  <a:pt x="2808515" y="261257"/>
                </a:cubicBezTo>
                <a:cubicBezTo>
                  <a:pt x="2808510" y="261250"/>
                  <a:pt x="2748648" y="201391"/>
                  <a:pt x="2743200" y="195943"/>
                </a:cubicBezTo>
                <a:cubicBezTo>
                  <a:pt x="2736979" y="189722"/>
                  <a:pt x="2732885" y="180063"/>
                  <a:pt x="2724539" y="177281"/>
                </a:cubicBezTo>
                <a:cubicBezTo>
                  <a:pt x="2657424" y="154911"/>
                  <a:pt x="2741237" y="182052"/>
                  <a:pt x="2659225" y="158620"/>
                </a:cubicBezTo>
                <a:cubicBezTo>
                  <a:pt x="2611665" y="145031"/>
                  <a:pt x="2648170" y="150000"/>
                  <a:pt x="2584580" y="139959"/>
                </a:cubicBezTo>
                <a:cubicBezTo>
                  <a:pt x="2541133" y="133099"/>
                  <a:pt x="2497338" y="128529"/>
                  <a:pt x="2453951" y="121298"/>
                </a:cubicBezTo>
                <a:cubicBezTo>
                  <a:pt x="2441302" y="119190"/>
                  <a:pt x="2429278" y="114075"/>
                  <a:pt x="2416629" y="111967"/>
                </a:cubicBezTo>
                <a:cubicBezTo>
                  <a:pt x="2259883" y="85843"/>
                  <a:pt x="1999806" y="95356"/>
                  <a:pt x="1903445" y="93306"/>
                </a:cubicBezTo>
                <a:cubicBezTo>
                  <a:pt x="1810677" y="74752"/>
                  <a:pt x="1899509" y="90796"/>
                  <a:pt x="1754155" y="74645"/>
                </a:cubicBezTo>
                <a:cubicBezTo>
                  <a:pt x="1704311" y="69107"/>
                  <a:pt x="1654629" y="62204"/>
                  <a:pt x="1604866" y="55983"/>
                </a:cubicBezTo>
                <a:cubicBezTo>
                  <a:pt x="1542258" y="35115"/>
                  <a:pt x="1593743" y="49901"/>
                  <a:pt x="1474237" y="37322"/>
                </a:cubicBezTo>
                <a:cubicBezTo>
                  <a:pt x="1449299" y="34697"/>
                  <a:pt x="1424530" y="30617"/>
                  <a:pt x="1399592" y="27992"/>
                </a:cubicBezTo>
                <a:cubicBezTo>
                  <a:pt x="1365427" y="24396"/>
                  <a:pt x="1331138" y="22079"/>
                  <a:pt x="1296955" y="18661"/>
                </a:cubicBezTo>
                <a:cubicBezTo>
                  <a:pt x="1268931" y="15858"/>
                  <a:pt x="1241047" y="11669"/>
                  <a:pt x="1212980" y="9330"/>
                </a:cubicBezTo>
                <a:cubicBezTo>
                  <a:pt x="1166385" y="5447"/>
                  <a:pt x="1119674" y="3110"/>
                  <a:pt x="1073021" y="0"/>
                </a:cubicBezTo>
                <a:lnTo>
                  <a:pt x="699796" y="9330"/>
                </a:lnTo>
                <a:cubicBezTo>
                  <a:pt x="661037" y="10821"/>
                  <a:pt x="537998" y="23644"/>
                  <a:pt x="494523" y="27992"/>
                </a:cubicBezTo>
                <a:cubicBezTo>
                  <a:pt x="485192" y="31102"/>
                  <a:pt x="475988" y="34620"/>
                  <a:pt x="466531" y="37322"/>
                </a:cubicBezTo>
                <a:cubicBezTo>
                  <a:pt x="442870" y="44082"/>
                  <a:pt x="423579" y="46399"/>
                  <a:pt x="401217" y="55983"/>
                </a:cubicBezTo>
                <a:cubicBezTo>
                  <a:pt x="388432" y="61462"/>
                  <a:pt x="376918" y="69761"/>
                  <a:pt x="363894" y="74645"/>
                </a:cubicBezTo>
                <a:cubicBezTo>
                  <a:pt x="351887" y="79148"/>
                  <a:pt x="338902" y="80452"/>
                  <a:pt x="326572" y="83975"/>
                </a:cubicBezTo>
                <a:cubicBezTo>
                  <a:pt x="232841" y="110755"/>
                  <a:pt x="377973" y="73457"/>
                  <a:pt x="261257" y="102637"/>
                </a:cubicBezTo>
                <a:cubicBezTo>
                  <a:pt x="190982" y="149488"/>
                  <a:pt x="280298" y="94476"/>
                  <a:pt x="195943" y="130628"/>
                </a:cubicBezTo>
                <a:cubicBezTo>
                  <a:pt x="185636" y="135045"/>
                  <a:pt x="177981" y="144275"/>
                  <a:pt x="167951" y="149290"/>
                </a:cubicBezTo>
                <a:cubicBezTo>
                  <a:pt x="159154" y="153688"/>
                  <a:pt x="149290" y="155510"/>
                  <a:pt x="139960" y="158620"/>
                </a:cubicBezTo>
                <a:cubicBezTo>
                  <a:pt x="130629" y="164840"/>
                  <a:pt x="121998" y="172266"/>
                  <a:pt x="111968" y="177281"/>
                </a:cubicBezTo>
                <a:cubicBezTo>
                  <a:pt x="103171" y="181680"/>
                  <a:pt x="91656" y="180468"/>
                  <a:pt x="83976" y="186612"/>
                </a:cubicBezTo>
                <a:cubicBezTo>
                  <a:pt x="75219" y="193617"/>
                  <a:pt x="72320" y="205847"/>
                  <a:pt x="65315" y="214604"/>
                </a:cubicBezTo>
                <a:cubicBezTo>
                  <a:pt x="12133" y="281080"/>
                  <a:pt x="85428" y="175101"/>
                  <a:pt x="27992" y="261257"/>
                </a:cubicBezTo>
                <a:cubicBezTo>
                  <a:pt x="479" y="343796"/>
                  <a:pt x="4665" y="362339"/>
                  <a:pt x="0" y="38255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B46AA9-DB90-45A0-A572-BE13B00AADE1}"/>
              </a:ext>
            </a:extLst>
          </p:cNvPr>
          <p:cNvSpPr txBox="1"/>
          <p:nvPr/>
        </p:nvSpPr>
        <p:spPr>
          <a:xfrm>
            <a:off x="2375872" y="5796997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68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A6F27E-63FF-4198-B105-3CF1C7146D8D}"/>
              </a:ext>
            </a:extLst>
          </p:cNvPr>
          <p:cNvSpPr txBox="1"/>
          <p:nvPr/>
        </p:nvSpPr>
        <p:spPr>
          <a:xfrm>
            <a:off x="3610470" y="5827773"/>
            <a:ext cx="609600" cy="70788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?</a:t>
            </a:r>
            <a:endParaRPr lang="en-US" sz="4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87C7F6-77EB-4BF0-AAC6-15E89CC6C2C3}"/>
              </a:ext>
            </a:extLst>
          </p:cNvPr>
          <p:cNvSpPr txBox="1"/>
          <p:nvPr/>
        </p:nvSpPr>
        <p:spPr>
          <a:xfrm>
            <a:off x="4351787" y="5796996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68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C799A78A-2AB0-43BD-8608-4427927CCF35}"/>
              </a:ext>
            </a:extLst>
          </p:cNvPr>
          <p:cNvSpPr/>
          <p:nvPr/>
        </p:nvSpPr>
        <p:spPr>
          <a:xfrm>
            <a:off x="3598408" y="5827773"/>
            <a:ext cx="639631" cy="70788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34F3BE-B85F-462D-9D56-887C1421F343}"/>
              </a:ext>
            </a:extLst>
          </p:cNvPr>
          <p:cNvSpPr/>
          <p:nvPr/>
        </p:nvSpPr>
        <p:spPr>
          <a:xfrm rot="21389454">
            <a:off x="7277792" y="1412808"/>
            <a:ext cx="3878913" cy="1386361"/>
          </a:xfrm>
          <a:custGeom>
            <a:avLst/>
            <a:gdLst>
              <a:gd name="connsiteX0" fmla="*/ 0 w 2827176"/>
              <a:gd name="connsiteY0" fmla="*/ 382555 h 961053"/>
              <a:gd name="connsiteX1" fmla="*/ 0 w 2827176"/>
              <a:gd name="connsiteY1" fmla="*/ 382555 h 961053"/>
              <a:gd name="connsiteX2" fmla="*/ 37323 w 2827176"/>
              <a:gd name="connsiteY2" fmla="*/ 531845 h 961053"/>
              <a:gd name="connsiteX3" fmla="*/ 55984 w 2827176"/>
              <a:gd name="connsiteY3" fmla="*/ 559837 h 961053"/>
              <a:gd name="connsiteX4" fmla="*/ 74645 w 2827176"/>
              <a:gd name="connsiteY4" fmla="*/ 615820 h 961053"/>
              <a:gd name="connsiteX5" fmla="*/ 102637 w 2827176"/>
              <a:gd name="connsiteY5" fmla="*/ 671804 h 961053"/>
              <a:gd name="connsiteX6" fmla="*/ 149290 w 2827176"/>
              <a:gd name="connsiteY6" fmla="*/ 727788 h 961053"/>
              <a:gd name="connsiteX7" fmla="*/ 223935 w 2827176"/>
              <a:gd name="connsiteY7" fmla="*/ 793102 h 961053"/>
              <a:gd name="connsiteX8" fmla="*/ 261257 w 2827176"/>
              <a:gd name="connsiteY8" fmla="*/ 802432 h 961053"/>
              <a:gd name="connsiteX9" fmla="*/ 335902 w 2827176"/>
              <a:gd name="connsiteY9" fmla="*/ 830424 h 961053"/>
              <a:gd name="connsiteX10" fmla="*/ 391886 w 2827176"/>
              <a:gd name="connsiteY10" fmla="*/ 849086 h 961053"/>
              <a:gd name="connsiteX11" fmla="*/ 419878 w 2827176"/>
              <a:gd name="connsiteY11" fmla="*/ 858416 h 961053"/>
              <a:gd name="connsiteX12" fmla="*/ 643813 w 2827176"/>
              <a:gd name="connsiteY12" fmla="*/ 877077 h 961053"/>
              <a:gd name="connsiteX13" fmla="*/ 709127 w 2827176"/>
              <a:gd name="connsiteY13" fmla="*/ 886408 h 961053"/>
              <a:gd name="connsiteX14" fmla="*/ 793102 w 2827176"/>
              <a:gd name="connsiteY14" fmla="*/ 895739 h 961053"/>
              <a:gd name="connsiteX15" fmla="*/ 839755 w 2827176"/>
              <a:gd name="connsiteY15" fmla="*/ 905069 h 961053"/>
              <a:gd name="connsiteX16" fmla="*/ 914400 w 2827176"/>
              <a:gd name="connsiteY16" fmla="*/ 914400 h 961053"/>
              <a:gd name="connsiteX17" fmla="*/ 1026368 w 2827176"/>
              <a:gd name="connsiteY17" fmla="*/ 933061 h 961053"/>
              <a:gd name="connsiteX18" fmla="*/ 1091682 w 2827176"/>
              <a:gd name="connsiteY18" fmla="*/ 942392 h 961053"/>
              <a:gd name="connsiteX19" fmla="*/ 2108719 w 2827176"/>
              <a:gd name="connsiteY19" fmla="*/ 951722 h 961053"/>
              <a:gd name="connsiteX20" fmla="*/ 2146041 w 2827176"/>
              <a:gd name="connsiteY20" fmla="*/ 961053 h 961053"/>
              <a:gd name="connsiteX21" fmla="*/ 2397968 w 2827176"/>
              <a:gd name="connsiteY21" fmla="*/ 942392 h 961053"/>
              <a:gd name="connsiteX22" fmla="*/ 2491274 w 2827176"/>
              <a:gd name="connsiteY22" fmla="*/ 914400 h 961053"/>
              <a:gd name="connsiteX23" fmla="*/ 2547257 w 2827176"/>
              <a:gd name="connsiteY23" fmla="*/ 895739 h 961053"/>
              <a:gd name="connsiteX24" fmla="*/ 2593911 w 2827176"/>
              <a:gd name="connsiteY24" fmla="*/ 858416 h 961053"/>
              <a:gd name="connsiteX25" fmla="*/ 2621902 w 2827176"/>
              <a:gd name="connsiteY25" fmla="*/ 849086 h 961053"/>
              <a:gd name="connsiteX26" fmla="*/ 2640564 w 2827176"/>
              <a:gd name="connsiteY26" fmla="*/ 830424 h 961053"/>
              <a:gd name="connsiteX27" fmla="*/ 2668555 w 2827176"/>
              <a:gd name="connsiteY27" fmla="*/ 821094 h 961053"/>
              <a:gd name="connsiteX28" fmla="*/ 2715209 w 2827176"/>
              <a:gd name="connsiteY28" fmla="*/ 774441 h 961053"/>
              <a:gd name="connsiteX29" fmla="*/ 2733870 w 2827176"/>
              <a:gd name="connsiteY29" fmla="*/ 755779 h 961053"/>
              <a:gd name="connsiteX30" fmla="*/ 2752531 w 2827176"/>
              <a:gd name="connsiteY30" fmla="*/ 699796 h 961053"/>
              <a:gd name="connsiteX31" fmla="*/ 2789853 w 2827176"/>
              <a:gd name="connsiteY31" fmla="*/ 634481 h 961053"/>
              <a:gd name="connsiteX32" fmla="*/ 2799184 w 2827176"/>
              <a:gd name="connsiteY32" fmla="*/ 578498 h 961053"/>
              <a:gd name="connsiteX33" fmla="*/ 2817845 w 2827176"/>
              <a:gd name="connsiteY33" fmla="*/ 550506 h 961053"/>
              <a:gd name="connsiteX34" fmla="*/ 2827176 w 2827176"/>
              <a:gd name="connsiteY34" fmla="*/ 522514 h 961053"/>
              <a:gd name="connsiteX35" fmla="*/ 2817845 w 2827176"/>
              <a:gd name="connsiteY35" fmla="*/ 289249 h 961053"/>
              <a:gd name="connsiteX36" fmla="*/ 2808515 w 2827176"/>
              <a:gd name="connsiteY36" fmla="*/ 261257 h 961053"/>
              <a:gd name="connsiteX37" fmla="*/ 2743200 w 2827176"/>
              <a:gd name="connsiteY37" fmla="*/ 195943 h 961053"/>
              <a:gd name="connsiteX38" fmla="*/ 2724539 w 2827176"/>
              <a:gd name="connsiteY38" fmla="*/ 177281 h 961053"/>
              <a:gd name="connsiteX39" fmla="*/ 2659225 w 2827176"/>
              <a:gd name="connsiteY39" fmla="*/ 158620 h 961053"/>
              <a:gd name="connsiteX40" fmla="*/ 2584580 w 2827176"/>
              <a:gd name="connsiteY40" fmla="*/ 139959 h 961053"/>
              <a:gd name="connsiteX41" fmla="*/ 2453951 w 2827176"/>
              <a:gd name="connsiteY41" fmla="*/ 121298 h 961053"/>
              <a:gd name="connsiteX42" fmla="*/ 2416629 w 2827176"/>
              <a:gd name="connsiteY42" fmla="*/ 111967 h 961053"/>
              <a:gd name="connsiteX43" fmla="*/ 1903445 w 2827176"/>
              <a:gd name="connsiteY43" fmla="*/ 93306 h 961053"/>
              <a:gd name="connsiteX44" fmla="*/ 1754155 w 2827176"/>
              <a:gd name="connsiteY44" fmla="*/ 74645 h 961053"/>
              <a:gd name="connsiteX45" fmla="*/ 1604866 w 2827176"/>
              <a:gd name="connsiteY45" fmla="*/ 55983 h 961053"/>
              <a:gd name="connsiteX46" fmla="*/ 1474237 w 2827176"/>
              <a:gd name="connsiteY46" fmla="*/ 37322 h 961053"/>
              <a:gd name="connsiteX47" fmla="*/ 1399592 w 2827176"/>
              <a:gd name="connsiteY47" fmla="*/ 27992 h 961053"/>
              <a:gd name="connsiteX48" fmla="*/ 1296955 w 2827176"/>
              <a:gd name="connsiteY48" fmla="*/ 18661 h 961053"/>
              <a:gd name="connsiteX49" fmla="*/ 1212980 w 2827176"/>
              <a:gd name="connsiteY49" fmla="*/ 9330 h 961053"/>
              <a:gd name="connsiteX50" fmla="*/ 1073021 w 2827176"/>
              <a:gd name="connsiteY50" fmla="*/ 0 h 961053"/>
              <a:gd name="connsiteX51" fmla="*/ 699796 w 2827176"/>
              <a:gd name="connsiteY51" fmla="*/ 9330 h 961053"/>
              <a:gd name="connsiteX52" fmla="*/ 494523 w 2827176"/>
              <a:gd name="connsiteY52" fmla="*/ 27992 h 961053"/>
              <a:gd name="connsiteX53" fmla="*/ 466531 w 2827176"/>
              <a:gd name="connsiteY53" fmla="*/ 37322 h 961053"/>
              <a:gd name="connsiteX54" fmla="*/ 401217 w 2827176"/>
              <a:gd name="connsiteY54" fmla="*/ 55983 h 961053"/>
              <a:gd name="connsiteX55" fmla="*/ 363894 w 2827176"/>
              <a:gd name="connsiteY55" fmla="*/ 74645 h 961053"/>
              <a:gd name="connsiteX56" fmla="*/ 326572 w 2827176"/>
              <a:gd name="connsiteY56" fmla="*/ 83975 h 961053"/>
              <a:gd name="connsiteX57" fmla="*/ 261257 w 2827176"/>
              <a:gd name="connsiteY57" fmla="*/ 102637 h 961053"/>
              <a:gd name="connsiteX58" fmla="*/ 195943 w 2827176"/>
              <a:gd name="connsiteY58" fmla="*/ 130628 h 961053"/>
              <a:gd name="connsiteX59" fmla="*/ 167951 w 2827176"/>
              <a:gd name="connsiteY59" fmla="*/ 149290 h 961053"/>
              <a:gd name="connsiteX60" fmla="*/ 139960 w 2827176"/>
              <a:gd name="connsiteY60" fmla="*/ 158620 h 961053"/>
              <a:gd name="connsiteX61" fmla="*/ 111968 w 2827176"/>
              <a:gd name="connsiteY61" fmla="*/ 177281 h 961053"/>
              <a:gd name="connsiteX62" fmla="*/ 83976 w 2827176"/>
              <a:gd name="connsiteY62" fmla="*/ 186612 h 961053"/>
              <a:gd name="connsiteX63" fmla="*/ 65315 w 2827176"/>
              <a:gd name="connsiteY63" fmla="*/ 214604 h 961053"/>
              <a:gd name="connsiteX64" fmla="*/ 27992 w 2827176"/>
              <a:gd name="connsiteY64" fmla="*/ 261257 h 961053"/>
              <a:gd name="connsiteX65" fmla="*/ 0 w 2827176"/>
              <a:gd name="connsiteY65" fmla="*/ 382555 h 96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27176" h="961053">
                <a:moveTo>
                  <a:pt x="0" y="382555"/>
                </a:moveTo>
                <a:lnTo>
                  <a:pt x="0" y="382555"/>
                </a:lnTo>
                <a:cubicBezTo>
                  <a:pt x="2691" y="396011"/>
                  <a:pt x="20929" y="507254"/>
                  <a:pt x="37323" y="531845"/>
                </a:cubicBezTo>
                <a:cubicBezTo>
                  <a:pt x="43543" y="541176"/>
                  <a:pt x="51430" y="549590"/>
                  <a:pt x="55984" y="559837"/>
                </a:cubicBezTo>
                <a:cubicBezTo>
                  <a:pt x="63973" y="577812"/>
                  <a:pt x="65848" y="598226"/>
                  <a:pt x="74645" y="615820"/>
                </a:cubicBezTo>
                <a:cubicBezTo>
                  <a:pt x="83976" y="634481"/>
                  <a:pt x="91903" y="653913"/>
                  <a:pt x="102637" y="671804"/>
                </a:cubicBezTo>
                <a:cubicBezTo>
                  <a:pt x="140741" y="735310"/>
                  <a:pt x="116899" y="687299"/>
                  <a:pt x="149290" y="727788"/>
                </a:cubicBezTo>
                <a:cubicBezTo>
                  <a:pt x="174559" y="759375"/>
                  <a:pt x="170287" y="779691"/>
                  <a:pt x="223935" y="793102"/>
                </a:cubicBezTo>
                <a:lnTo>
                  <a:pt x="261257" y="802432"/>
                </a:lnTo>
                <a:cubicBezTo>
                  <a:pt x="309971" y="834909"/>
                  <a:pt x="267608" y="811798"/>
                  <a:pt x="335902" y="830424"/>
                </a:cubicBezTo>
                <a:cubicBezTo>
                  <a:pt x="354880" y="835600"/>
                  <a:pt x="373225" y="842866"/>
                  <a:pt x="391886" y="849086"/>
                </a:cubicBezTo>
                <a:cubicBezTo>
                  <a:pt x="401217" y="852196"/>
                  <a:pt x="410091" y="857437"/>
                  <a:pt x="419878" y="858416"/>
                </a:cubicBezTo>
                <a:cubicBezTo>
                  <a:pt x="556621" y="872091"/>
                  <a:pt x="482006" y="865520"/>
                  <a:pt x="643813" y="877077"/>
                </a:cubicBezTo>
                <a:lnTo>
                  <a:pt x="709127" y="886408"/>
                </a:lnTo>
                <a:cubicBezTo>
                  <a:pt x="737073" y="889901"/>
                  <a:pt x="765221" y="891756"/>
                  <a:pt x="793102" y="895739"/>
                </a:cubicBezTo>
                <a:cubicBezTo>
                  <a:pt x="808802" y="897982"/>
                  <a:pt x="824080" y="902658"/>
                  <a:pt x="839755" y="905069"/>
                </a:cubicBezTo>
                <a:cubicBezTo>
                  <a:pt x="864539" y="908882"/>
                  <a:pt x="889518" y="911290"/>
                  <a:pt x="914400" y="914400"/>
                </a:cubicBezTo>
                <a:cubicBezTo>
                  <a:pt x="971294" y="933363"/>
                  <a:pt x="926365" y="920560"/>
                  <a:pt x="1026368" y="933061"/>
                </a:cubicBezTo>
                <a:cubicBezTo>
                  <a:pt x="1048191" y="935789"/>
                  <a:pt x="1069693" y="942013"/>
                  <a:pt x="1091682" y="942392"/>
                </a:cubicBezTo>
                <a:lnTo>
                  <a:pt x="2108719" y="951722"/>
                </a:lnTo>
                <a:cubicBezTo>
                  <a:pt x="2121160" y="954832"/>
                  <a:pt x="2133217" y="961053"/>
                  <a:pt x="2146041" y="961053"/>
                </a:cubicBezTo>
                <a:cubicBezTo>
                  <a:pt x="2281607" y="961053"/>
                  <a:pt x="2296778" y="956847"/>
                  <a:pt x="2397968" y="942392"/>
                </a:cubicBezTo>
                <a:cubicBezTo>
                  <a:pt x="2497409" y="902614"/>
                  <a:pt x="2392157" y="941431"/>
                  <a:pt x="2491274" y="914400"/>
                </a:cubicBezTo>
                <a:cubicBezTo>
                  <a:pt x="2510251" y="909224"/>
                  <a:pt x="2547257" y="895739"/>
                  <a:pt x="2547257" y="895739"/>
                </a:cubicBezTo>
                <a:cubicBezTo>
                  <a:pt x="2564615" y="878381"/>
                  <a:pt x="2570369" y="870187"/>
                  <a:pt x="2593911" y="858416"/>
                </a:cubicBezTo>
                <a:cubicBezTo>
                  <a:pt x="2602708" y="854018"/>
                  <a:pt x="2612572" y="852196"/>
                  <a:pt x="2621902" y="849086"/>
                </a:cubicBezTo>
                <a:cubicBezTo>
                  <a:pt x="2628123" y="842865"/>
                  <a:pt x="2633020" y="834950"/>
                  <a:pt x="2640564" y="830424"/>
                </a:cubicBezTo>
                <a:cubicBezTo>
                  <a:pt x="2648997" y="825364"/>
                  <a:pt x="2660687" y="826995"/>
                  <a:pt x="2668555" y="821094"/>
                </a:cubicBezTo>
                <a:cubicBezTo>
                  <a:pt x="2686149" y="807899"/>
                  <a:pt x="2699658" y="789992"/>
                  <a:pt x="2715209" y="774441"/>
                </a:cubicBezTo>
                <a:lnTo>
                  <a:pt x="2733870" y="755779"/>
                </a:lnTo>
                <a:cubicBezTo>
                  <a:pt x="2740090" y="737118"/>
                  <a:pt x="2741620" y="716163"/>
                  <a:pt x="2752531" y="699796"/>
                </a:cubicBezTo>
                <a:cubicBezTo>
                  <a:pt x="2778907" y="660231"/>
                  <a:pt x="2766177" y="681834"/>
                  <a:pt x="2789853" y="634481"/>
                </a:cubicBezTo>
                <a:cubicBezTo>
                  <a:pt x="2792963" y="615820"/>
                  <a:pt x="2793201" y="596446"/>
                  <a:pt x="2799184" y="578498"/>
                </a:cubicBezTo>
                <a:cubicBezTo>
                  <a:pt x="2802730" y="567859"/>
                  <a:pt x="2812830" y="560536"/>
                  <a:pt x="2817845" y="550506"/>
                </a:cubicBezTo>
                <a:cubicBezTo>
                  <a:pt x="2822244" y="541709"/>
                  <a:pt x="2824066" y="531845"/>
                  <a:pt x="2827176" y="522514"/>
                </a:cubicBezTo>
                <a:cubicBezTo>
                  <a:pt x="2824066" y="444759"/>
                  <a:pt x="2823389" y="366868"/>
                  <a:pt x="2817845" y="289249"/>
                </a:cubicBezTo>
                <a:cubicBezTo>
                  <a:pt x="2817144" y="279439"/>
                  <a:pt x="2814232" y="269260"/>
                  <a:pt x="2808515" y="261257"/>
                </a:cubicBezTo>
                <a:cubicBezTo>
                  <a:pt x="2808510" y="261250"/>
                  <a:pt x="2748648" y="201391"/>
                  <a:pt x="2743200" y="195943"/>
                </a:cubicBezTo>
                <a:cubicBezTo>
                  <a:pt x="2736979" y="189722"/>
                  <a:pt x="2732885" y="180063"/>
                  <a:pt x="2724539" y="177281"/>
                </a:cubicBezTo>
                <a:cubicBezTo>
                  <a:pt x="2657424" y="154911"/>
                  <a:pt x="2741237" y="182052"/>
                  <a:pt x="2659225" y="158620"/>
                </a:cubicBezTo>
                <a:cubicBezTo>
                  <a:pt x="2611665" y="145031"/>
                  <a:pt x="2648170" y="150000"/>
                  <a:pt x="2584580" y="139959"/>
                </a:cubicBezTo>
                <a:cubicBezTo>
                  <a:pt x="2541133" y="133099"/>
                  <a:pt x="2497338" y="128529"/>
                  <a:pt x="2453951" y="121298"/>
                </a:cubicBezTo>
                <a:cubicBezTo>
                  <a:pt x="2441302" y="119190"/>
                  <a:pt x="2429278" y="114075"/>
                  <a:pt x="2416629" y="111967"/>
                </a:cubicBezTo>
                <a:cubicBezTo>
                  <a:pt x="2259883" y="85843"/>
                  <a:pt x="1999806" y="95356"/>
                  <a:pt x="1903445" y="93306"/>
                </a:cubicBezTo>
                <a:cubicBezTo>
                  <a:pt x="1810677" y="74752"/>
                  <a:pt x="1899509" y="90796"/>
                  <a:pt x="1754155" y="74645"/>
                </a:cubicBezTo>
                <a:cubicBezTo>
                  <a:pt x="1704311" y="69107"/>
                  <a:pt x="1654629" y="62204"/>
                  <a:pt x="1604866" y="55983"/>
                </a:cubicBezTo>
                <a:cubicBezTo>
                  <a:pt x="1542258" y="35115"/>
                  <a:pt x="1593743" y="49901"/>
                  <a:pt x="1474237" y="37322"/>
                </a:cubicBezTo>
                <a:cubicBezTo>
                  <a:pt x="1449299" y="34697"/>
                  <a:pt x="1424530" y="30617"/>
                  <a:pt x="1399592" y="27992"/>
                </a:cubicBezTo>
                <a:cubicBezTo>
                  <a:pt x="1365427" y="24396"/>
                  <a:pt x="1331138" y="22079"/>
                  <a:pt x="1296955" y="18661"/>
                </a:cubicBezTo>
                <a:cubicBezTo>
                  <a:pt x="1268931" y="15858"/>
                  <a:pt x="1241047" y="11669"/>
                  <a:pt x="1212980" y="9330"/>
                </a:cubicBezTo>
                <a:cubicBezTo>
                  <a:pt x="1166385" y="5447"/>
                  <a:pt x="1119674" y="3110"/>
                  <a:pt x="1073021" y="0"/>
                </a:cubicBezTo>
                <a:lnTo>
                  <a:pt x="699796" y="9330"/>
                </a:lnTo>
                <a:cubicBezTo>
                  <a:pt x="661037" y="10821"/>
                  <a:pt x="537998" y="23644"/>
                  <a:pt x="494523" y="27992"/>
                </a:cubicBezTo>
                <a:cubicBezTo>
                  <a:pt x="485192" y="31102"/>
                  <a:pt x="475988" y="34620"/>
                  <a:pt x="466531" y="37322"/>
                </a:cubicBezTo>
                <a:cubicBezTo>
                  <a:pt x="442870" y="44082"/>
                  <a:pt x="423579" y="46399"/>
                  <a:pt x="401217" y="55983"/>
                </a:cubicBezTo>
                <a:cubicBezTo>
                  <a:pt x="388432" y="61462"/>
                  <a:pt x="376918" y="69761"/>
                  <a:pt x="363894" y="74645"/>
                </a:cubicBezTo>
                <a:cubicBezTo>
                  <a:pt x="351887" y="79148"/>
                  <a:pt x="338902" y="80452"/>
                  <a:pt x="326572" y="83975"/>
                </a:cubicBezTo>
                <a:cubicBezTo>
                  <a:pt x="232841" y="110755"/>
                  <a:pt x="377973" y="73457"/>
                  <a:pt x="261257" y="102637"/>
                </a:cubicBezTo>
                <a:cubicBezTo>
                  <a:pt x="190982" y="149488"/>
                  <a:pt x="280298" y="94476"/>
                  <a:pt x="195943" y="130628"/>
                </a:cubicBezTo>
                <a:cubicBezTo>
                  <a:pt x="185636" y="135045"/>
                  <a:pt x="177981" y="144275"/>
                  <a:pt x="167951" y="149290"/>
                </a:cubicBezTo>
                <a:cubicBezTo>
                  <a:pt x="159154" y="153688"/>
                  <a:pt x="149290" y="155510"/>
                  <a:pt x="139960" y="158620"/>
                </a:cubicBezTo>
                <a:cubicBezTo>
                  <a:pt x="130629" y="164840"/>
                  <a:pt x="121998" y="172266"/>
                  <a:pt x="111968" y="177281"/>
                </a:cubicBezTo>
                <a:cubicBezTo>
                  <a:pt x="103171" y="181680"/>
                  <a:pt x="91656" y="180468"/>
                  <a:pt x="83976" y="186612"/>
                </a:cubicBezTo>
                <a:cubicBezTo>
                  <a:pt x="75219" y="193617"/>
                  <a:pt x="72320" y="205847"/>
                  <a:pt x="65315" y="214604"/>
                </a:cubicBezTo>
                <a:cubicBezTo>
                  <a:pt x="12133" y="281080"/>
                  <a:pt x="85428" y="175101"/>
                  <a:pt x="27992" y="261257"/>
                </a:cubicBezTo>
                <a:cubicBezTo>
                  <a:pt x="479" y="343796"/>
                  <a:pt x="4665" y="362339"/>
                  <a:pt x="0" y="38255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F655E5-CE89-4911-8E79-71E7B7B211EE}"/>
              </a:ext>
            </a:extLst>
          </p:cNvPr>
          <p:cNvSpPr txBox="1"/>
          <p:nvPr/>
        </p:nvSpPr>
        <p:spPr>
          <a:xfrm>
            <a:off x="7620001" y="1671312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56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D6127D-EDE0-4F71-83C8-AB6EE9979B8C}"/>
              </a:ext>
            </a:extLst>
          </p:cNvPr>
          <p:cNvSpPr txBox="1"/>
          <p:nvPr/>
        </p:nvSpPr>
        <p:spPr>
          <a:xfrm>
            <a:off x="8854599" y="1702088"/>
            <a:ext cx="609600" cy="70788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?</a:t>
            </a:r>
            <a:endParaRPr lang="en-US" sz="4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FC3F42-EDB9-4FC3-8907-54D638BB82B6}"/>
              </a:ext>
            </a:extLst>
          </p:cNvPr>
          <p:cNvSpPr txBox="1"/>
          <p:nvPr/>
        </p:nvSpPr>
        <p:spPr>
          <a:xfrm>
            <a:off x="9595916" y="1671311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65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60B939B9-0CB1-443D-B001-D82092B4859E}"/>
              </a:ext>
            </a:extLst>
          </p:cNvPr>
          <p:cNvSpPr/>
          <p:nvPr/>
        </p:nvSpPr>
        <p:spPr>
          <a:xfrm>
            <a:off x="8840654" y="1701891"/>
            <a:ext cx="639631" cy="70788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538FD1-6ECC-4C3D-AFE5-8D6B78F5C16C}"/>
              </a:ext>
            </a:extLst>
          </p:cNvPr>
          <p:cNvSpPr/>
          <p:nvPr/>
        </p:nvSpPr>
        <p:spPr>
          <a:xfrm rot="21389454">
            <a:off x="7277790" y="3394008"/>
            <a:ext cx="3878913" cy="1386361"/>
          </a:xfrm>
          <a:custGeom>
            <a:avLst/>
            <a:gdLst>
              <a:gd name="connsiteX0" fmla="*/ 0 w 2827176"/>
              <a:gd name="connsiteY0" fmla="*/ 382555 h 961053"/>
              <a:gd name="connsiteX1" fmla="*/ 0 w 2827176"/>
              <a:gd name="connsiteY1" fmla="*/ 382555 h 961053"/>
              <a:gd name="connsiteX2" fmla="*/ 37323 w 2827176"/>
              <a:gd name="connsiteY2" fmla="*/ 531845 h 961053"/>
              <a:gd name="connsiteX3" fmla="*/ 55984 w 2827176"/>
              <a:gd name="connsiteY3" fmla="*/ 559837 h 961053"/>
              <a:gd name="connsiteX4" fmla="*/ 74645 w 2827176"/>
              <a:gd name="connsiteY4" fmla="*/ 615820 h 961053"/>
              <a:gd name="connsiteX5" fmla="*/ 102637 w 2827176"/>
              <a:gd name="connsiteY5" fmla="*/ 671804 h 961053"/>
              <a:gd name="connsiteX6" fmla="*/ 149290 w 2827176"/>
              <a:gd name="connsiteY6" fmla="*/ 727788 h 961053"/>
              <a:gd name="connsiteX7" fmla="*/ 223935 w 2827176"/>
              <a:gd name="connsiteY7" fmla="*/ 793102 h 961053"/>
              <a:gd name="connsiteX8" fmla="*/ 261257 w 2827176"/>
              <a:gd name="connsiteY8" fmla="*/ 802432 h 961053"/>
              <a:gd name="connsiteX9" fmla="*/ 335902 w 2827176"/>
              <a:gd name="connsiteY9" fmla="*/ 830424 h 961053"/>
              <a:gd name="connsiteX10" fmla="*/ 391886 w 2827176"/>
              <a:gd name="connsiteY10" fmla="*/ 849086 h 961053"/>
              <a:gd name="connsiteX11" fmla="*/ 419878 w 2827176"/>
              <a:gd name="connsiteY11" fmla="*/ 858416 h 961053"/>
              <a:gd name="connsiteX12" fmla="*/ 643813 w 2827176"/>
              <a:gd name="connsiteY12" fmla="*/ 877077 h 961053"/>
              <a:gd name="connsiteX13" fmla="*/ 709127 w 2827176"/>
              <a:gd name="connsiteY13" fmla="*/ 886408 h 961053"/>
              <a:gd name="connsiteX14" fmla="*/ 793102 w 2827176"/>
              <a:gd name="connsiteY14" fmla="*/ 895739 h 961053"/>
              <a:gd name="connsiteX15" fmla="*/ 839755 w 2827176"/>
              <a:gd name="connsiteY15" fmla="*/ 905069 h 961053"/>
              <a:gd name="connsiteX16" fmla="*/ 914400 w 2827176"/>
              <a:gd name="connsiteY16" fmla="*/ 914400 h 961053"/>
              <a:gd name="connsiteX17" fmla="*/ 1026368 w 2827176"/>
              <a:gd name="connsiteY17" fmla="*/ 933061 h 961053"/>
              <a:gd name="connsiteX18" fmla="*/ 1091682 w 2827176"/>
              <a:gd name="connsiteY18" fmla="*/ 942392 h 961053"/>
              <a:gd name="connsiteX19" fmla="*/ 2108719 w 2827176"/>
              <a:gd name="connsiteY19" fmla="*/ 951722 h 961053"/>
              <a:gd name="connsiteX20" fmla="*/ 2146041 w 2827176"/>
              <a:gd name="connsiteY20" fmla="*/ 961053 h 961053"/>
              <a:gd name="connsiteX21" fmla="*/ 2397968 w 2827176"/>
              <a:gd name="connsiteY21" fmla="*/ 942392 h 961053"/>
              <a:gd name="connsiteX22" fmla="*/ 2491274 w 2827176"/>
              <a:gd name="connsiteY22" fmla="*/ 914400 h 961053"/>
              <a:gd name="connsiteX23" fmla="*/ 2547257 w 2827176"/>
              <a:gd name="connsiteY23" fmla="*/ 895739 h 961053"/>
              <a:gd name="connsiteX24" fmla="*/ 2593911 w 2827176"/>
              <a:gd name="connsiteY24" fmla="*/ 858416 h 961053"/>
              <a:gd name="connsiteX25" fmla="*/ 2621902 w 2827176"/>
              <a:gd name="connsiteY25" fmla="*/ 849086 h 961053"/>
              <a:gd name="connsiteX26" fmla="*/ 2640564 w 2827176"/>
              <a:gd name="connsiteY26" fmla="*/ 830424 h 961053"/>
              <a:gd name="connsiteX27" fmla="*/ 2668555 w 2827176"/>
              <a:gd name="connsiteY27" fmla="*/ 821094 h 961053"/>
              <a:gd name="connsiteX28" fmla="*/ 2715209 w 2827176"/>
              <a:gd name="connsiteY28" fmla="*/ 774441 h 961053"/>
              <a:gd name="connsiteX29" fmla="*/ 2733870 w 2827176"/>
              <a:gd name="connsiteY29" fmla="*/ 755779 h 961053"/>
              <a:gd name="connsiteX30" fmla="*/ 2752531 w 2827176"/>
              <a:gd name="connsiteY30" fmla="*/ 699796 h 961053"/>
              <a:gd name="connsiteX31" fmla="*/ 2789853 w 2827176"/>
              <a:gd name="connsiteY31" fmla="*/ 634481 h 961053"/>
              <a:gd name="connsiteX32" fmla="*/ 2799184 w 2827176"/>
              <a:gd name="connsiteY32" fmla="*/ 578498 h 961053"/>
              <a:gd name="connsiteX33" fmla="*/ 2817845 w 2827176"/>
              <a:gd name="connsiteY33" fmla="*/ 550506 h 961053"/>
              <a:gd name="connsiteX34" fmla="*/ 2827176 w 2827176"/>
              <a:gd name="connsiteY34" fmla="*/ 522514 h 961053"/>
              <a:gd name="connsiteX35" fmla="*/ 2817845 w 2827176"/>
              <a:gd name="connsiteY35" fmla="*/ 289249 h 961053"/>
              <a:gd name="connsiteX36" fmla="*/ 2808515 w 2827176"/>
              <a:gd name="connsiteY36" fmla="*/ 261257 h 961053"/>
              <a:gd name="connsiteX37" fmla="*/ 2743200 w 2827176"/>
              <a:gd name="connsiteY37" fmla="*/ 195943 h 961053"/>
              <a:gd name="connsiteX38" fmla="*/ 2724539 w 2827176"/>
              <a:gd name="connsiteY38" fmla="*/ 177281 h 961053"/>
              <a:gd name="connsiteX39" fmla="*/ 2659225 w 2827176"/>
              <a:gd name="connsiteY39" fmla="*/ 158620 h 961053"/>
              <a:gd name="connsiteX40" fmla="*/ 2584580 w 2827176"/>
              <a:gd name="connsiteY40" fmla="*/ 139959 h 961053"/>
              <a:gd name="connsiteX41" fmla="*/ 2453951 w 2827176"/>
              <a:gd name="connsiteY41" fmla="*/ 121298 h 961053"/>
              <a:gd name="connsiteX42" fmla="*/ 2416629 w 2827176"/>
              <a:gd name="connsiteY42" fmla="*/ 111967 h 961053"/>
              <a:gd name="connsiteX43" fmla="*/ 1903445 w 2827176"/>
              <a:gd name="connsiteY43" fmla="*/ 93306 h 961053"/>
              <a:gd name="connsiteX44" fmla="*/ 1754155 w 2827176"/>
              <a:gd name="connsiteY44" fmla="*/ 74645 h 961053"/>
              <a:gd name="connsiteX45" fmla="*/ 1604866 w 2827176"/>
              <a:gd name="connsiteY45" fmla="*/ 55983 h 961053"/>
              <a:gd name="connsiteX46" fmla="*/ 1474237 w 2827176"/>
              <a:gd name="connsiteY46" fmla="*/ 37322 h 961053"/>
              <a:gd name="connsiteX47" fmla="*/ 1399592 w 2827176"/>
              <a:gd name="connsiteY47" fmla="*/ 27992 h 961053"/>
              <a:gd name="connsiteX48" fmla="*/ 1296955 w 2827176"/>
              <a:gd name="connsiteY48" fmla="*/ 18661 h 961053"/>
              <a:gd name="connsiteX49" fmla="*/ 1212980 w 2827176"/>
              <a:gd name="connsiteY49" fmla="*/ 9330 h 961053"/>
              <a:gd name="connsiteX50" fmla="*/ 1073021 w 2827176"/>
              <a:gd name="connsiteY50" fmla="*/ 0 h 961053"/>
              <a:gd name="connsiteX51" fmla="*/ 699796 w 2827176"/>
              <a:gd name="connsiteY51" fmla="*/ 9330 h 961053"/>
              <a:gd name="connsiteX52" fmla="*/ 494523 w 2827176"/>
              <a:gd name="connsiteY52" fmla="*/ 27992 h 961053"/>
              <a:gd name="connsiteX53" fmla="*/ 466531 w 2827176"/>
              <a:gd name="connsiteY53" fmla="*/ 37322 h 961053"/>
              <a:gd name="connsiteX54" fmla="*/ 401217 w 2827176"/>
              <a:gd name="connsiteY54" fmla="*/ 55983 h 961053"/>
              <a:gd name="connsiteX55" fmla="*/ 363894 w 2827176"/>
              <a:gd name="connsiteY55" fmla="*/ 74645 h 961053"/>
              <a:gd name="connsiteX56" fmla="*/ 326572 w 2827176"/>
              <a:gd name="connsiteY56" fmla="*/ 83975 h 961053"/>
              <a:gd name="connsiteX57" fmla="*/ 261257 w 2827176"/>
              <a:gd name="connsiteY57" fmla="*/ 102637 h 961053"/>
              <a:gd name="connsiteX58" fmla="*/ 195943 w 2827176"/>
              <a:gd name="connsiteY58" fmla="*/ 130628 h 961053"/>
              <a:gd name="connsiteX59" fmla="*/ 167951 w 2827176"/>
              <a:gd name="connsiteY59" fmla="*/ 149290 h 961053"/>
              <a:gd name="connsiteX60" fmla="*/ 139960 w 2827176"/>
              <a:gd name="connsiteY60" fmla="*/ 158620 h 961053"/>
              <a:gd name="connsiteX61" fmla="*/ 111968 w 2827176"/>
              <a:gd name="connsiteY61" fmla="*/ 177281 h 961053"/>
              <a:gd name="connsiteX62" fmla="*/ 83976 w 2827176"/>
              <a:gd name="connsiteY62" fmla="*/ 186612 h 961053"/>
              <a:gd name="connsiteX63" fmla="*/ 65315 w 2827176"/>
              <a:gd name="connsiteY63" fmla="*/ 214604 h 961053"/>
              <a:gd name="connsiteX64" fmla="*/ 27992 w 2827176"/>
              <a:gd name="connsiteY64" fmla="*/ 261257 h 961053"/>
              <a:gd name="connsiteX65" fmla="*/ 0 w 2827176"/>
              <a:gd name="connsiteY65" fmla="*/ 382555 h 96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27176" h="961053">
                <a:moveTo>
                  <a:pt x="0" y="382555"/>
                </a:moveTo>
                <a:lnTo>
                  <a:pt x="0" y="382555"/>
                </a:lnTo>
                <a:cubicBezTo>
                  <a:pt x="2691" y="396011"/>
                  <a:pt x="20929" y="507254"/>
                  <a:pt x="37323" y="531845"/>
                </a:cubicBezTo>
                <a:cubicBezTo>
                  <a:pt x="43543" y="541176"/>
                  <a:pt x="51430" y="549590"/>
                  <a:pt x="55984" y="559837"/>
                </a:cubicBezTo>
                <a:cubicBezTo>
                  <a:pt x="63973" y="577812"/>
                  <a:pt x="65848" y="598226"/>
                  <a:pt x="74645" y="615820"/>
                </a:cubicBezTo>
                <a:cubicBezTo>
                  <a:pt x="83976" y="634481"/>
                  <a:pt x="91903" y="653913"/>
                  <a:pt x="102637" y="671804"/>
                </a:cubicBezTo>
                <a:cubicBezTo>
                  <a:pt x="140741" y="735310"/>
                  <a:pt x="116899" y="687299"/>
                  <a:pt x="149290" y="727788"/>
                </a:cubicBezTo>
                <a:cubicBezTo>
                  <a:pt x="174559" y="759375"/>
                  <a:pt x="170287" y="779691"/>
                  <a:pt x="223935" y="793102"/>
                </a:cubicBezTo>
                <a:lnTo>
                  <a:pt x="261257" y="802432"/>
                </a:lnTo>
                <a:cubicBezTo>
                  <a:pt x="309971" y="834909"/>
                  <a:pt x="267608" y="811798"/>
                  <a:pt x="335902" y="830424"/>
                </a:cubicBezTo>
                <a:cubicBezTo>
                  <a:pt x="354880" y="835600"/>
                  <a:pt x="373225" y="842866"/>
                  <a:pt x="391886" y="849086"/>
                </a:cubicBezTo>
                <a:cubicBezTo>
                  <a:pt x="401217" y="852196"/>
                  <a:pt x="410091" y="857437"/>
                  <a:pt x="419878" y="858416"/>
                </a:cubicBezTo>
                <a:cubicBezTo>
                  <a:pt x="556621" y="872091"/>
                  <a:pt x="482006" y="865520"/>
                  <a:pt x="643813" y="877077"/>
                </a:cubicBezTo>
                <a:lnTo>
                  <a:pt x="709127" y="886408"/>
                </a:lnTo>
                <a:cubicBezTo>
                  <a:pt x="737073" y="889901"/>
                  <a:pt x="765221" y="891756"/>
                  <a:pt x="793102" y="895739"/>
                </a:cubicBezTo>
                <a:cubicBezTo>
                  <a:pt x="808802" y="897982"/>
                  <a:pt x="824080" y="902658"/>
                  <a:pt x="839755" y="905069"/>
                </a:cubicBezTo>
                <a:cubicBezTo>
                  <a:pt x="864539" y="908882"/>
                  <a:pt x="889518" y="911290"/>
                  <a:pt x="914400" y="914400"/>
                </a:cubicBezTo>
                <a:cubicBezTo>
                  <a:pt x="971294" y="933363"/>
                  <a:pt x="926365" y="920560"/>
                  <a:pt x="1026368" y="933061"/>
                </a:cubicBezTo>
                <a:cubicBezTo>
                  <a:pt x="1048191" y="935789"/>
                  <a:pt x="1069693" y="942013"/>
                  <a:pt x="1091682" y="942392"/>
                </a:cubicBezTo>
                <a:lnTo>
                  <a:pt x="2108719" y="951722"/>
                </a:lnTo>
                <a:cubicBezTo>
                  <a:pt x="2121160" y="954832"/>
                  <a:pt x="2133217" y="961053"/>
                  <a:pt x="2146041" y="961053"/>
                </a:cubicBezTo>
                <a:cubicBezTo>
                  <a:pt x="2281607" y="961053"/>
                  <a:pt x="2296778" y="956847"/>
                  <a:pt x="2397968" y="942392"/>
                </a:cubicBezTo>
                <a:cubicBezTo>
                  <a:pt x="2497409" y="902614"/>
                  <a:pt x="2392157" y="941431"/>
                  <a:pt x="2491274" y="914400"/>
                </a:cubicBezTo>
                <a:cubicBezTo>
                  <a:pt x="2510251" y="909224"/>
                  <a:pt x="2547257" y="895739"/>
                  <a:pt x="2547257" y="895739"/>
                </a:cubicBezTo>
                <a:cubicBezTo>
                  <a:pt x="2564615" y="878381"/>
                  <a:pt x="2570369" y="870187"/>
                  <a:pt x="2593911" y="858416"/>
                </a:cubicBezTo>
                <a:cubicBezTo>
                  <a:pt x="2602708" y="854018"/>
                  <a:pt x="2612572" y="852196"/>
                  <a:pt x="2621902" y="849086"/>
                </a:cubicBezTo>
                <a:cubicBezTo>
                  <a:pt x="2628123" y="842865"/>
                  <a:pt x="2633020" y="834950"/>
                  <a:pt x="2640564" y="830424"/>
                </a:cubicBezTo>
                <a:cubicBezTo>
                  <a:pt x="2648997" y="825364"/>
                  <a:pt x="2660687" y="826995"/>
                  <a:pt x="2668555" y="821094"/>
                </a:cubicBezTo>
                <a:cubicBezTo>
                  <a:pt x="2686149" y="807899"/>
                  <a:pt x="2699658" y="789992"/>
                  <a:pt x="2715209" y="774441"/>
                </a:cubicBezTo>
                <a:lnTo>
                  <a:pt x="2733870" y="755779"/>
                </a:lnTo>
                <a:cubicBezTo>
                  <a:pt x="2740090" y="737118"/>
                  <a:pt x="2741620" y="716163"/>
                  <a:pt x="2752531" y="699796"/>
                </a:cubicBezTo>
                <a:cubicBezTo>
                  <a:pt x="2778907" y="660231"/>
                  <a:pt x="2766177" y="681834"/>
                  <a:pt x="2789853" y="634481"/>
                </a:cubicBezTo>
                <a:cubicBezTo>
                  <a:pt x="2792963" y="615820"/>
                  <a:pt x="2793201" y="596446"/>
                  <a:pt x="2799184" y="578498"/>
                </a:cubicBezTo>
                <a:cubicBezTo>
                  <a:pt x="2802730" y="567859"/>
                  <a:pt x="2812830" y="560536"/>
                  <a:pt x="2817845" y="550506"/>
                </a:cubicBezTo>
                <a:cubicBezTo>
                  <a:pt x="2822244" y="541709"/>
                  <a:pt x="2824066" y="531845"/>
                  <a:pt x="2827176" y="522514"/>
                </a:cubicBezTo>
                <a:cubicBezTo>
                  <a:pt x="2824066" y="444759"/>
                  <a:pt x="2823389" y="366868"/>
                  <a:pt x="2817845" y="289249"/>
                </a:cubicBezTo>
                <a:cubicBezTo>
                  <a:pt x="2817144" y="279439"/>
                  <a:pt x="2814232" y="269260"/>
                  <a:pt x="2808515" y="261257"/>
                </a:cubicBezTo>
                <a:cubicBezTo>
                  <a:pt x="2808510" y="261250"/>
                  <a:pt x="2748648" y="201391"/>
                  <a:pt x="2743200" y="195943"/>
                </a:cubicBezTo>
                <a:cubicBezTo>
                  <a:pt x="2736979" y="189722"/>
                  <a:pt x="2732885" y="180063"/>
                  <a:pt x="2724539" y="177281"/>
                </a:cubicBezTo>
                <a:cubicBezTo>
                  <a:pt x="2657424" y="154911"/>
                  <a:pt x="2741237" y="182052"/>
                  <a:pt x="2659225" y="158620"/>
                </a:cubicBezTo>
                <a:cubicBezTo>
                  <a:pt x="2611665" y="145031"/>
                  <a:pt x="2648170" y="150000"/>
                  <a:pt x="2584580" y="139959"/>
                </a:cubicBezTo>
                <a:cubicBezTo>
                  <a:pt x="2541133" y="133099"/>
                  <a:pt x="2497338" y="128529"/>
                  <a:pt x="2453951" y="121298"/>
                </a:cubicBezTo>
                <a:cubicBezTo>
                  <a:pt x="2441302" y="119190"/>
                  <a:pt x="2429278" y="114075"/>
                  <a:pt x="2416629" y="111967"/>
                </a:cubicBezTo>
                <a:cubicBezTo>
                  <a:pt x="2259883" y="85843"/>
                  <a:pt x="1999806" y="95356"/>
                  <a:pt x="1903445" y="93306"/>
                </a:cubicBezTo>
                <a:cubicBezTo>
                  <a:pt x="1810677" y="74752"/>
                  <a:pt x="1899509" y="90796"/>
                  <a:pt x="1754155" y="74645"/>
                </a:cubicBezTo>
                <a:cubicBezTo>
                  <a:pt x="1704311" y="69107"/>
                  <a:pt x="1654629" y="62204"/>
                  <a:pt x="1604866" y="55983"/>
                </a:cubicBezTo>
                <a:cubicBezTo>
                  <a:pt x="1542258" y="35115"/>
                  <a:pt x="1593743" y="49901"/>
                  <a:pt x="1474237" y="37322"/>
                </a:cubicBezTo>
                <a:cubicBezTo>
                  <a:pt x="1449299" y="34697"/>
                  <a:pt x="1424530" y="30617"/>
                  <a:pt x="1399592" y="27992"/>
                </a:cubicBezTo>
                <a:cubicBezTo>
                  <a:pt x="1365427" y="24396"/>
                  <a:pt x="1331138" y="22079"/>
                  <a:pt x="1296955" y="18661"/>
                </a:cubicBezTo>
                <a:cubicBezTo>
                  <a:pt x="1268931" y="15858"/>
                  <a:pt x="1241047" y="11669"/>
                  <a:pt x="1212980" y="9330"/>
                </a:cubicBezTo>
                <a:cubicBezTo>
                  <a:pt x="1166385" y="5447"/>
                  <a:pt x="1119674" y="3110"/>
                  <a:pt x="1073021" y="0"/>
                </a:cubicBezTo>
                <a:lnTo>
                  <a:pt x="699796" y="9330"/>
                </a:lnTo>
                <a:cubicBezTo>
                  <a:pt x="661037" y="10821"/>
                  <a:pt x="537998" y="23644"/>
                  <a:pt x="494523" y="27992"/>
                </a:cubicBezTo>
                <a:cubicBezTo>
                  <a:pt x="485192" y="31102"/>
                  <a:pt x="475988" y="34620"/>
                  <a:pt x="466531" y="37322"/>
                </a:cubicBezTo>
                <a:cubicBezTo>
                  <a:pt x="442870" y="44082"/>
                  <a:pt x="423579" y="46399"/>
                  <a:pt x="401217" y="55983"/>
                </a:cubicBezTo>
                <a:cubicBezTo>
                  <a:pt x="388432" y="61462"/>
                  <a:pt x="376918" y="69761"/>
                  <a:pt x="363894" y="74645"/>
                </a:cubicBezTo>
                <a:cubicBezTo>
                  <a:pt x="351887" y="79148"/>
                  <a:pt x="338902" y="80452"/>
                  <a:pt x="326572" y="83975"/>
                </a:cubicBezTo>
                <a:cubicBezTo>
                  <a:pt x="232841" y="110755"/>
                  <a:pt x="377973" y="73457"/>
                  <a:pt x="261257" y="102637"/>
                </a:cubicBezTo>
                <a:cubicBezTo>
                  <a:pt x="190982" y="149488"/>
                  <a:pt x="280298" y="94476"/>
                  <a:pt x="195943" y="130628"/>
                </a:cubicBezTo>
                <a:cubicBezTo>
                  <a:pt x="185636" y="135045"/>
                  <a:pt x="177981" y="144275"/>
                  <a:pt x="167951" y="149290"/>
                </a:cubicBezTo>
                <a:cubicBezTo>
                  <a:pt x="159154" y="153688"/>
                  <a:pt x="149290" y="155510"/>
                  <a:pt x="139960" y="158620"/>
                </a:cubicBezTo>
                <a:cubicBezTo>
                  <a:pt x="130629" y="164840"/>
                  <a:pt x="121998" y="172266"/>
                  <a:pt x="111968" y="177281"/>
                </a:cubicBezTo>
                <a:cubicBezTo>
                  <a:pt x="103171" y="181680"/>
                  <a:pt x="91656" y="180468"/>
                  <a:pt x="83976" y="186612"/>
                </a:cubicBezTo>
                <a:cubicBezTo>
                  <a:pt x="75219" y="193617"/>
                  <a:pt x="72320" y="205847"/>
                  <a:pt x="65315" y="214604"/>
                </a:cubicBezTo>
                <a:cubicBezTo>
                  <a:pt x="12133" y="281080"/>
                  <a:pt x="85428" y="175101"/>
                  <a:pt x="27992" y="261257"/>
                </a:cubicBezTo>
                <a:cubicBezTo>
                  <a:pt x="479" y="343796"/>
                  <a:pt x="4665" y="362339"/>
                  <a:pt x="0" y="38255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B5777D-7D73-4A46-8DF0-038E86A0EAEB}"/>
              </a:ext>
            </a:extLst>
          </p:cNvPr>
          <p:cNvSpPr txBox="1"/>
          <p:nvPr/>
        </p:nvSpPr>
        <p:spPr>
          <a:xfrm>
            <a:off x="7619999" y="3652512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90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EB095E-5220-4397-AF4D-8F9202E5A8FF}"/>
              </a:ext>
            </a:extLst>
          </p:cNvPr>
          <p:cNvSpPr txBox="1"/>
          <p:nvPr/>
        </p:nvSpPr>
        <p:spPr>
          <a:xfrm>
            <a:off x="8854597" y="3683288"/>
            <a:ext cx="609600" cy="70788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?</a:t>
            </a:r>
            <a:endParaRPr lang="en-US" sz="4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599060-D9C8-4957-A628-369E3A3DD09C}"/>
              </a:ext>
            </a:extLst>
          </p:cNvPr>
          <p:cNvSpPr txBox="1"/>
          <p:nvPr/>
        </p:nvSpPr>
        <p:spPr>
          <a:xfrm>
            <a:off x="9595914" y="3652511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89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4E28FCB3-9630-4A04-A843-87DB0742052B}"/>
              </a:ext>
            </a:extLst>
          </p:cNvPr>
          <p:cNvSpPr/>
          <p:nvPr/>
        </p:nvSpPr>
        <p:spPr>
          <a:xfrm>
            <a:off x="8839581" y="3683288"/>
            <a:ext cx="639631" cy="70788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43A4F7B-F7F7-4195-8FD9-0A6C6D6563A6}"/>
              </a:ext>
            </a:extLst>
          </p:cNvPr>
          <p:cNvSpPr/>
          <p:nvPr/>
        </p:nvSpPr>
        <p:spPr>
          <a:xfrm rot="21389454">
            <a:off x="7373568" y="5386094"/>
            <a:ext cx="3878913" cy="1386361"/>
          </a:xfrm>
          <a:custGeom>
            <a:avLst/>
            <a:gdLst>
              <a:gd name="connsiteX0" fmla="*/ 0 w 2827176"/>
              <a:gd name="connsiteY0" fmla="*/ 382555 h 961053"/>
              <a:gd name="connsiteX1" fmla="*/ 0 w 2827176"/>
              <a:gd name="connsiteY1" fmla="*/ 382555 h 961053"/>
              <a:gd name="connsiteX2" fmla="*/ 37323 w 2827176"/>
              <a:gd name="connsiteY2" fmla="*/ 531845 h 961053"/>
              <a:gd name="connsiteX3" fmla="*/ 55984 w 2827176"/>
              <a:gd name="connsiteY3" fmla="*/ 559837 h 961053"/>
              <a:gd name="connsiteX4" fmla="*/ 74645 w 2827176"/>
              <a:gd name="connsiteY4" fmla="*/ 615820 h 961053"/>
              <a:gd name="connsiteX5" fmla="*/ 102637 w 2827176"/>
              <a:gd name="connsiteY5" fmla="*/ 671804 h 961053"/>
              <a:gd name="connsiteX6" fmla="*/ 149290 w 2827176"/>
              <a:gd name="connsiteY6" fmla="*/ 727788 h 961053"/>
              <a:gd name="connsiteX7" fmla="*/ 223935 w 2827176"/>
              <a:gd name="connsiteY7" fmla="*/ 793102 h 961053"/>
              <a:gd name="connsiteX8" fmla="*/ 261257 w 2827176"/>
              <a:gd name="connsiteY8" fmla="*/ 802432 h 961053"/>
              <a:gd name="connsiteX9" fmla="*/ 335902 w 2827176"/>
              <a:gd name="connsiteY9" fmla="*/ 830424 h 961053"/>
              <a:gd name="connsiteX10" fmla="*/ 391886 w 2827176"/>
              <a:gd name="connsiteY10" fmla="*/ 849086 h 961053"/>
              <a:gd name="connsiteX11" fmla="*/ 419878 w 2827176"/>
              <a:gd name="connsiteY11" fmla="*/ 858416 h 961053"/>
              <a:gd name="connsiteX12" fmla="*/ 643813 w 2827176"/>
              <a:gd name="connsiteY12" fmla="*/ 877077 h 961053"/>
              <a:gd name="connsiteX13" fmla="*/ 709127 w 2827176"/>
              <a:gd name="connsiteY13" fmla="*/ 886408 h 961053"/>
              <a:gd name="connsiteX14" fmla="*/ 793102 w 2827176"/>
              <a:gd name="connsiteY14" fmla="*/ 895739 h 961053"/>
              <a:gd name="connsiteX15" fmla="*/ 839755 w 2827176"/>
              <a:gd name="connsiteY15" fmla="*/ 905069 h 961053"/>
              <a:gd name="connsiteX16" fmla="*/ 914400 w 2827176"/>
              <a:gd name="connsiteY16" fmla="*/ 914400 h 961053"/>
              <a:gd name="connsiteX17" fmla="*/ 1026368 w 2827176"/>
              <a:gd name="connsiteY17" fmla="*/ 933061 h 961053"/>
              <a:gd name="connsiteX18" fmla="*/ 1091682 w 2827176"/>
              <a:gd name="connsiteY18" fmla="*/ 942392 h 961053"/>
              <a:gd name="connsiteX19" fmla="*/ 2108719 w 2827176"/>
              <a:gd name="connsiteY19" fmla="*/ 951722 h 961053"/>
              <a:gd name="connsiteX20" fmla="*/ 2146041 w 2827176"/>
              <a:gd name="connsiteY20" fmla="*/ 961053 h 961053"/>
              <a:gd name="connsiteX21" fmla="*/ 2397968 w 2827176"/>
              <a:gd name="connsiteY21" fmla="*/ 942392 h 961053"/>
              <a:gd name="connsiteX22" fmla="*/ 2491274 w 2827176"/>
              <a:gd name="connsiteY22" fmla="*/ 914400 h 961053"/>
              <a:gd name="connsiteX23" fmla="*/ 2547257 w 2827176"/>
              <a:gd name="connsiteY23" fmla="*/ 895739 h 961053"/>
              <a:gd name="connsiteX24" fmla="*/ 2593911 w 2827176"/>
              <a:gd name="connsiteY24" fmla="*/ 858416 h 961053"/>
              <a:gd name="connsiteX25" fmla="*/ 2621902 w 2827176"/>
              <a:gd name="connsiteY25" fmla="*/ 849086 h 961053"/>
              <a:gd name="connsiteX26" fmla="*/ 2640564 w 2827176"/>
              <a:gd name="connsiteY26" fmla="*/ 830424 h 961053"/>
              <a:gd name="connsiteX27" fmla="*/ 2668555 w 2827176"/>
              <a:gd name="connsiteY27" fmla="*/ 821094 h 961053"/>
              <a:gd name="connsiteX28" fmla="*/ 2715209 w 2827176"/>
              <a:gd name="connsiteY28" fmla="*/ 774441 h 961053"/>
              <a:gd name="connsiteX29" fmla="*/ 2733870 w 2827176"/>
              <a:gd name="connsiteY29" fmla="*/ 755779 h 961053"/>
              <a:gd name="connsiteX30" fmla="*/ 2752531 w 2827176"/>
              <a:gd name="connsiteY30" fmla="*/ 699796 h 961053"/>
              <a:gd name="connsiteX31" fmla="*/ 2789853 w 2827176"/>
              <a:gd name="connsiteY31" fmla="*/ 634481 h 961053"/>
              <a:gd name="connsiteX32" fmla="*/ 2799184 w 2827176"/>
              <a:gd name="connsiteY32" fmla="*/ 578498 h 961053"/>
              <a:gd name="connsiteX33" fmla="*/ 2817845 w 2827176"/>
              <a:gd name="connsiteY33" fmla="*/ 550506 h 961053"/>
              <a:gd name="connsiteX34" fmla="*/ 2827176 w 2827176"/>
              <a:gd name="connsiteY34" fmla="*/ 522514 h 961053"/>
              <a:gd name="connsiteX35" fmla="*/ 2817845 w 2827176"/>
              <a:gd name="connsiteY35" fmla="*/ 289249 h 961053"/>
              <a:gd name="connsiteX36" fmla="*/ 2808515 w 2827176"/>
              <a:gd name="connsiteY36" fmla="*/ 261257 h 961053"/>
              <a:gd name="connsiteX37" fmla="*/ 2743200 w 2827176"/>
              <a:gd name="connsiteY37" fmla="*/ 195943 h 961053"/>
              <a:gd name="connsiteX38" fmla="*/ 2724539 w 2827176"/>
              <a:gd name="connsiteY38" fmla="*/ 177281 h 961053"/>
              <a:gd name="connsiteX39" fmla="*/ 2659225 w 2827176"/>
              <a:gd name="connsiteY39" fmla="*/ 158620 h 961053"/>
              <a:gd name="connsiteX40" fmla="*/ 2584580 w 2827176"/>
              <a:gd name="connsiteY40" fmla="*/ 139959 h 961053"/>
              <a:gd name="connsiteX41" fmla="*/ 2453951 w 2827176"/>
              <a:gd name="connsiteY41" fmla="*/ 121298 h 961053"/>
              <a:gd name="connsiteX42" fmla="*/ 2416629 w 2827176"/>
              <a:gd name="connsiteY42" fmla="*/ 111967 h 961053"/>
              <a:gd name="connsiteX43" fmla="*/ 1903445 w 2827176"/>
              <a:gd name="connsiteY43" fmla="*/ 93306 h 961053"/>
              <a:gd name="connsiteX44" fmla="*/ 1754155 w 2827176"/>
              <a:gd name="connsiteY44" fmla="*/ 74645 h 961053"/>
              <a:gd name="connsiteX45" fmla="*/ 1604866 w 2827176"/>
              <a:gd name="connsiteY45" fmla="*/ 55983 h 961053"/>
              <a:gd name="connsiteX46" fmla="*/ 1474237 w 2827176"/>
              <a:gd name="connsiteY46" fmla="*/ 37322 h 961053"/>
              <a:gd name="connsiteX47" fmla="*/ 1399592 w 2827176"/>
              <a:gd name="connsiteY47" fmla="*/ 27992 h 961053"/>
              <a:gd name="connsiteX48" fmla="*/ 1296955 w 2827176"/>
              <a:gd name="connsiteY48" fmla="*/ 18661 h 961053"/>
              <a:gd name="connsiteX49" fmla="*/ 1212980 w 2827176"/>
              <a:gd name="connsiteY49" fmla="*/ 9330 h 961053"/>
              <a:gd name="connsiteX50" fmla="*/ 1073021 w 2827176"/>
              <a:gd name="connsiteY50" fmla="*/ 0 h 961053"/>
              <a:gd name="connsiteX51" fmla="*/ 699796 w 2827176"/>
              <a:gd name="connsiteY51" fmla="*/ 9330 h 961053"/>
              <a:gd name="connsiteX52" fmla="*/ 494523 w 2827176"/>
              <a:gd name="connsiteY52" fmla="*/ 27992 h 961053"/>
              <a:gd name="connsiteX53" fmla="*/ 466531 w 2827176"/>
              <a:gd name="connsiteY53" fmla="*/ 37322 h 961053"/>
              <a:gd name="connsiteX54" fmla="*/ 401217 w 2827176"/>
              <a:gd name="connsiteY54" fmla="*/ 55983 h 961053"/>
              <a:gd name="connsiteX55" fmla="*/ 363894 w 2827176"/>
              <a:gd name="connsiteY55" fmla="*/ 74645 h 961053"/>
              <a:gd name="connsiteX56" fmla="*/ 326572 w 2827176"/>
              <a:gd name="connsiteY56" fmla="*/ 83975 h 961053"/>
              <a:gd name="connsiteX57" fmla="*/ 261257 w 2827176"/>
              <a:gd name="connsiteY57" fmla="*/ 102637 h 961053"/>
              <a:gd name="connsiteX58" fmla="*/ 195943 w 2827176"/>
              <a:gd name="connsiteY58" fmla="*/ 130628 h 961053"/>
              <a:gd name="connsiteX59" fmla="*/ 167951 w 2827176"/>
              <a:gd name="connsiteY59" fmla="*/ 149290 h 961053"/>
              <a:gd name="connsiteX60" fmla="*/ 139960 w 2827176"/>
              <a:gd name="connsiteY60" fmla="*/ 158620 h 961053"/>
              <a:gd name="connsiteX61" fmla="*/ 111968 w 2827176"/>
              <a:gd name="connsiteY61" fmla="*/ 177281 h 961053"/>
              <a:gd name="connsiteX62" fmla="*/ 83976 w 2827176"/>
              <a:gd name="connsiteY62" fmla="*/ 186612 h 961053"/>
              <a:gd name="connsiteX63" fmla="*/ 65315 w 2827176"/>
              <a:gd name="connsiteY63" fmla="*/ 214604 h 961053"/>
              <a:gd name="connsiteX64" fmla="*/ 27992 w 2827176"/>
              <a:gd name="connsiteY64" fmla="*/ 261257 h 961053"/>
              <a:gd name="connsiteX65" fmla="*/ 0 w 2827176"/>
              <a:gd name="connsiteY65" fmla="*/ 382555 h 96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27176" h="961053">
                <a:moveTo>
                  <a:pt x="0" y="382555"/>
                </a:moveTo>
                <a:lnTo>
                  <a:pt x="0" y="382555"/>
                </a:lnTo>
                <a:cubicBezTo>
                  <a:pt x="2691" y="396011"/>
                  <a:pt x="20929" y="507254"/>
                  <a:pt x="37323" y="531845"/>
                </a:cubicBezTo>
                <a:cubicBezTo>
                  <a:pt x="43543" y="541176"/>
                  <a:pt x="51430" y="549590"/>
                  <a:pt x="55984" y="559837"/>
                </a:cubicBezTo>
                <a:cubicBezTo>
                  <a:pt x="63973" y="577812"/>
                  <a:pt x="65848" y="598226"/>
                  <a:pt x="74645" y="615820"/>
                </a:cubicBezTo>
                <a:cubicBezTo>
                  <a:pt x="83976" y="634481"/>
                  <a:pt x="91903" y="653913"/>
                  <a:pt x="102637" y="671804"/>
                </a:cubicBezTo>
                <a:cubicBezTo>
                  <a:pt x="140741" y="735310"/>
                  <a:pt x="116899" y="687299"/>
                  <a:pt x="149290" y="727788"/>
                </a:cubicBezTo>
                <a:cubicBezTo>
                  <a:pt x="174559" y="759375"/>
                  <a:pt x="170287" y="779691"/>
                  <a:pt x="223935" y="793102"/>
                </a:cubicBezTo>
                <a:lnTo>
                  <a:pt x="261257" y="802432"/>
                </a:lnTo>
                <a:cubicBezTo>
                  <a:pt x="309971" y="834909"/>
                  <a:pt x="267608" y="811798"/>
                  <a:pt x="335902" y="830424"/>
                </a:cubicBezTo>
                <a:cubicBezTo>
                  <a:pt x="354880" y="835600"/>
                  <a:pt x="373225" y="842866"/>
                  <a:pt x="391886" y="849086"/>
                </a:cubicBezTo>
                <a:cubicBezTo>
                  <a:pt x="401217" y="852196"/>
                  <a:pt x="410091" y="857437"/>
                  <a:pt x="419878" y="858416"/>
                </a:cubicBezTo>
                <a:cubicBezTo>
                  <a:pt x="556621" y="872091"/>
                  <a:pt x="482006" y="865520"/>
                  <a:pt x="643813" y="877077"/>
                </a:cubicBezTo>
                <a:lnTo>
                  <a:pt x="709127" y="886408"/>
                </a:lnTo>
                <a:cubicBezTo>
                  <a:pt x="737073" y="889901"/>
                  <a:pt x="765221" y="891756"/>
                  <a:pt x="793102" y="895739"/>
                </a:cubicBezTo>
                <a:cubicBezTo>
                  <a:pt x="808802" y="897982"/>
                  <a:pt x="824080" y="902658"/>
                  <a:pt x="839755" y="905069"/>
                </a:cubicBezTo>
                <a:cubicBezTo>
                  <a:pt x="864539" y="908882"/>
                  <a:pt x="889518" y="911290"/>
                  <a:pt x="914400" y="914400"/>
                </a:cubicBezTo>
                <a:cubicBezTo>
                  <a:pt x="971294" y="933363"/>
                  <a:pt x="926365" y="920560"/>
                  <a:pt x="1026368" y="933061"/>
                </a:cubicBezTo>
                <a:cubicBezTo>
                  <a:pt x="1048191" y="935789"/>
                  <a:pt x="1069693" y="942013"/>
                  <a:pt x="1091682" y="942392"/>
                </a:cubicBezTo>
                <a:lnTo>
                  <a:pt x="2108719" y="951722"/>
                </a:lnTo>
                <a:cubicBezTo>
                  <a:pt x="2121160" y="954832"/>
                  <a:pt x="2133217" y="961053"/>
                  <a:pt x="2146041" y="961053"/>
                </a:cubicBezTo>
                <a:cubicBezTo>
                  <a:pt x="2281607" y="961053"/>
                  <a:pt x="2296778" y="956847"/>
                  <a:pt x="2397968" y="942392"/>
                </a:cubicBezTo>
                <a:cubicBezTo>
                  <a:pt x="2497409" y="902614"/>
                  <a:pt x="2392157" y="941431"/>
                  <a:pt x="2491274" y="914400"/>
                </a:cubicBezTo>
                <a:cubicBezTo>
                  <a:pt x="2510251" y="909224"/>
                  <a:pt x="2547257" y="895739"/>
                  <a:pt x="2547257" y="895739"/>
                </a:cubicBezTo>
                <a:cubicBezTo>
                  <a:pt x="2564615" y="878381"/>
                  <a:pt x="2570369" y="870187"/>
                  <a:pt x="2593911" y="858416"/>
                </a:cubicBezTo>
                <a:cubicBezTo>
                  <a:pt x="2602708" y="854018"/>
                  <a:pt x="2612572" y="852196"/>
                  <a:pt x="2621902" y="849086"/>
                </a:cubicBezTo>
                <a:cubicBezTo>
                  <a:pt x="2628123" y="842865"/>
                  <a:pt x="2633020" y="834950"/>
                  <a:pt x="2640564" y="830424"/>
                </a:cubicBezTo>
                <a:cubicBezTo>
                  <a:pt x="2648997" y="825364"/>
                  <a:pt x="2660687" y="826995"/>
                  <a:pt x="2668555" y="821094"/>
                </a:cubicBezTo>
                <a:cubicBezTo>
                  <a:pt x="2686149" y="807899"/>
                  <a:pt x="2699658" y="789992"/>
                  <a:pt x="2715209" y="774441"/>
                </a:cubicBezTo>
                <a:lnTo>
                  <a:pt x="2733870" y="755779"/>
                </a:lnTo>
                <a:cubicBezTo>
                  <a:pt x="2740090" y="737118"/>
                  <a:pt x="2741620" y="716163"/>
                  <a:pt x="2752531" y="699796"/>
                </a:cubicBezTo>
                <a:cubicBezTo>
                  <a:pt x="2778907" y="660231"/>
                  <a:pt x="2766177" y="681834"/>
                  <a:pt x="2789853" y="634481"/>
                </a:cubicBezTo>
                <a:cubicBezTo>
                  <a:pt x="2792963" y="615820"/>
                  <a:pt x="2793201" y="596446"/>
                  <a:pt x="2799184" y="578498"/>
                </a:cubicBezTo>
                <a:cubicBezTo>
                  <a:pt x="2802730" y="567859"/>
                  <a:pt x="2812830" y="560536"/>
                  <a:pt x="2817845" y="550506"/>
                </a:cubicBezTo>
                <a:cubicBezTo>
                  <a:pt x="2822244" y="541709"/>
                  <a:pt x="2824066" y="531845"/>
                  <a:pt x="2827176" y="522514"/>
                </a:cubicBezTo>
                <a:cubicBezTo>
                  <a:pt x="2824066" y="444759"/>
                  <a:pt x="2823389" y="366868"/>
                  <a:pt x="2817845" y="289249"/>
                </a:cubicBezTo>
                <a:cubicBezTo>
                  <a:pt x="2817144" y="279439"/>
                  <a:pt x="2814232" y="269260"/>
                  <a:pt x="2808515" y="261257"/>
                </a:cubicBezTo>
                <a:cubicBezTo>
                  <a:pt x="2808510" y="261250"/>
                  <a:pt x="2748648" y="201391"/>
                  <a:pt x="2743200" y="195943"/>
                </a:cubicBezTo>
                <a:cubicBezTo>
                  <a:pt x="2736979" y="189722"/>
                  <a:pt x="2732885" y="180063"/>
                  <a:pt x="2724539" y="177281"/>
                </a:cubicBezTo>
                <a:cubicBezTo>
                  <a:pt x="2657424" y="154911"/>
                  <a:pt x="2741237" y="182052"/>
                  <a:pt x="2659225" y="158620"/>
                </a:cubicBezTo>
                <a:cubicBezTo>
                  <a:pt x="2611665" y="145031"/>
                  <a:pt x="2648170" y="150000"/>
                  <a:pt x="2584580" y="139959"/>
                </a:cubicBezTo>
                <a:cubicBezTo>
                  <a:pt x="2541133" y="133099"/>
                  <a:pt x="2497338" y="128529"/>
                  <a:pt x="2453951" y="121298"/>
                </a:cubicBezTo>
                <a:cubicBezTo>
                  <a:pt x="2441302" y="119190"/>
                  <a:pt x="2429278" y="114075"/>
                  <a:pt x="2416629" y="111967"/>
                </a:cubicBezTo>
                <a:cubicBezTo>
                  <a:pt x="2259883" y="85843"/>
                  <a:pt x="1999806" y="95356"/>
                  <a:pt x="1903445" y="93306"/>
                </a:cubicBezTo>
                <a:cubicBezTo>
                  <a:pt x="1810677" y="74752"/>
                  <a:pt x="1899509" y="90796"/>
                  <a:pt x="1754155" y="74645"/>
                </a:cubicBezTo>
                <a:cubicBezTo>
                  <a:pt x="1704311" y="69107"/>
                  <a:pt x="1654629" y="62204"/>
                  <a:pt x="1604866" y="55983"/>
                </a:cubicBezTo>
                <a:cubicBezTo>
                  <a:pt x="1542258" y="35115"/>
                  <a:pt x="1593743" y="49901"/>
                  <a:pt x="1474237" y="37322"/>
                </a:cubicBezTo>
                <a:cubicBezTo>
                  <a:pt x="1449299" y="34697"/>
                  <a:pt x="1424530" y="30617"/>
                  <a:pt x="1399592" y="27992"/>
                </a:cubicBezTo>
                <a:cubicBezTo>
                  <a:pt x="1365427" y="24396"/>
                  <a:pt x="1331138" y="22079"/>
                  <a:pt x="1296955" y="18661"/>
                </a:cubicBezTo>
                <a:cubicBezTo>
                  <a:pt x="1268931" y="15858"/>
                  <a:pt x="1241047" y="11669"/>
                  <a:pt x="1212980" y="9330"/>
                </a:cubicBezTo>
                <a:cubicBezTo>
                  <a:pt x="1166385" y="5447"/>
                  <a:pt x="1119674" y="3110"/>
                  <a:pt x="1073021" y="0"/>
                </a:cubicBezTo>
                <a:lnTo>
                  <a:pt x="699796" y="9330"/>
                </a:lnTo>
                <a:cubicBezTo>
                  <a:pt x="661037" y="10821"/>
                  <a:pt x="537998" y="23644"/>
                  <a:pt x="494523" y="27992"/>
                </a:cubicBezTo>
                <a:cubicBezTo>
                  <a:pt x="485192" y="31102"/>
                  <a:pt x="475988" y="34620"/>
                  <a:pt x="466531" y="37322"/>
                </a:cubicBezTo>
                <a:cubicBezTo>
                  <a:pt x="442870" y="44082"/>
                  <a:pt x="423579" y="46399"/>
                  <a:pt x="401217" y="55983"/>
                </a:cubicBezTo>
                <a:cubicBezTo>
                  <a:pt x="388432" y="61462"/>
                  <a:pt x="376918" y="69761"/>
                  <a:pt x="363894" y="74645"/>
                </a:cubicBezTo>
                <a:cubicBezTo>
                  <a:pt x="351887" y="79148"/>
                  <a:pt x="338902" y="80452"/>
                  <a:pt x="326572" y="83975"/>
                </a:cubicBezTo>
                <a:cubicBezTo>
                  <a:pt x="232841" y="110755"/>
                  <a:pt x="377973" y="73457"/>
                  <a:pt x="261257" y="102637"/>
                </a:cubicBezTo>
                <a:cubicBezTo>
                  <a:pt x="190982" y="149488"/>
                  <a:pt x="280298" y="94476"/>
                  <a:pt x="195943" y="130628"/>
                </a:cubicBezTo>
                <a:cubicBezTo>
                  <a:pt x="185636" y="135045"/>
                  <a:pt x="177981" y="144275"/>
                  <a:pt x="167951" y="149290"/>
                </a:cubicBezTo>
                <a:cubicBezTo>
                  <a:pt x="159154" y="153688"/>
                  <a:pt x="149290" y="155510"/>
                  <a:pt x="139960" y="158620"/>
                </a:cubicBezTo>
                <a:cubicBezTo>
                  <a:pt x="130629" y="164840"/>
                  <a:pt x="121998" y="172266"/>
                  <a:pt x="111968" y="177281"/>
                </a:cubicBezTo>
                <a:cubicBezTo>
                  <a:pt x="103171" y="181680"/>
                  <a:pt x="91656" y="180468"/>
                  <a:pt x="83976" y="186612"/>
                </a:cubicBezTo>
                <a:cubicBezTo>
                  <a:pt x="75219" y="193617"/>
                  <a:pt x="72320" y="205847"/>
                  <a:pt x="65315" y="214604"/>
                </a:cubicBezTo>
                <a:cubicBezTo>
                  <a:pt x="12133" y="281080"/>
                  <a:pt x="85428" y="175101"/>
                  <a:pt x="27992" y="261257"/>
                </a:cubicBezTo>
                <a:cubicBezTo>
                  <a:pt x="479" y="343796"/>
                  <a:pt x="4665" y="362339"/>
                  <a:pt x="0" y="38255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2DC12D-4DCC-406F-915C-9D9D45227EBF}"/>
              </a:ext>
            </a:extLst>
          </p:cNvPr>
          <p:cNvSpPr txBox="1"/>
          <p:nvPr/>
        </p:nvSpPr>
        <p:spPr>
          <a:xfrm>
            <a:off x="7715777" y="5644598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71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525A02-DAE1-499D-A7D1-9DAF713C7F1D}"/>
              </a:ext>
            </a:extLst>
          </p:cNvPr>
          <p:cNvSpPr txBox="1"/>
          <p:nvPr/>
        </p:nvSpPr>
        <p:spPr>
          <a:xfrm>
            <a:off x="8950375" y="5675374"/>
            <a:ext cx="609600" cy="70788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?</a:t>
            </a:r>
            <a:endParaRPr lang="en-US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F5EC46-E49C-472A-9A43-B87D00AE33D9}"/>
              </a:ext>
            </a:extLst>
          </p:cNvPr>
          <p:cNvSpPr txBox="1"/>
          <p:nvPr/>
        </p:nvSpPr>
        <p:spPr>
          <a:xfrm>
            <a:off x="9691692" y="5644597"/>
            <a:ext cx="110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00CC"/>
                </a:solidFill>
              </a:rPr>
              <a:t>81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2442C2A7-EC9A-4265-A823-B2D817E55E2F}"/>
              </a:ext>
            </a:extLst>
          </p:cNvPr>
          <p:cNvSpPr/>
          <p:nvPr/>
        </p:nvSpPr>
        <p:spPr>
          <a:xfrm>
            <a:off x="8950375" y="5675571"/>
            <a:ext cx="639631" cy="70788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C48700-8D3A-4913-B575-FB6ABCB9E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3620"/>
            <a:ext cx="20002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8" grpId="0" animBg="1"/>
      <p:bldP spid="33" grpId="0" animBg="1"/>
      <p:bldP spid="38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DBCB9-E2A3-4D2A-BC0D-BB0EC21E2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4114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5875D5E-33C6-47EC-9E6D-A4077961E416}"/>
              </a:ext>
            </a:extLst>
          </p:cNvPr>
          <p:cNvSpPr/>
          <p:nvPr/>
        </p:nvSpPr>
        <p:spPr>
          <a:xfrm>
            <a:off x="4648200" y="2667000"/>
            <a:ext cx="1295400" cy="16764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F43DEC-303C-4663-BBF2-EA3AFDBB9786}"/>
              </a:ext>
            </a:extLst>
          </p:cNvPr>
          <p:cNvSpPr/>
          <p:nvPr/>
        </p:nvSpPr>
        <p:spPr>
          <a:xfrm>
            <a:off x="7010400" y="2895600"/>
            <a:ext cx="12954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41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63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nguyenthimai nguyenthimai</cp:lastModifiedBy>
  <cp:revision>47</cp:revision>
  <dcterms:created xsi:type="dcterms:W3CDTF">2020-08-07T10:00:55Z</dcterms:created>
  <dcterms:modified xsi:type="dcterms:W3CDTF">2025-02-06T03:11:35Z</dcterms:modified>
</cp:coreProperties>
</file>