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64" r:id="rId4"/>
    <p:sldId id="273" r:id="rId5"/>
    <p:sldId id="269" r:id="rId6"/>
    <p:sldId id="270" r:id="rId7"/>
    <p:sldId id="271" r:id="rId8"/>
    <p:sldId id="272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8200"/>
    <a:srgbClr val="00CC00"/>
    <a:srgbClr val="ED3705"/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4" autoAdjust="0"/>
    <p:restoredTop sz="94660"/>
  </p:normalViewPr>
  <p:slideViewPr>
    <p:cSldViewPr>
      <p:cViewPr varScale="1">
        <p:scale>
          <a:sx n="91" d="100"/>
          <a:sy n="91" d="100"/>
        </p:scale>
        <p:origin x="47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5585-BAA7-4E1F-8F6D-64E44961FC7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7A19-FBE0-4479-88EA-21D10964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5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91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ẠM DUYÊ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HẠM DUYÊN 2 - 9Slide.vn">
            <a:extLst>
              <a:ext uri="{FF2B5EF4-FFF2-40B4-BE49-F238E27FC236}">
                <a16:creationId xmlns:a16="http://schemas.microsoft.com/office/drawing/2014/main" id="{8AA98CB0-6BE7-66B1-A17D-FECF66D594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66964" y="6172201"/>
            <a:ext cx="8228298" cy="1162247"/>
          </a:xfrm>
          <a:prstGeom prst="rect">
            <a:avLst/>
          </a:prstGeom>
        </p:spPr>
      </p:pic>
      <p:pic>
        <p:nvPicPr>
          <p:cNvPr id="13" name="PHẠM DUYÊN 3 - 9Slide.vn">
            <a:extLst>
              <a:ext uri="{FF2B5EF4-FFF2-40B4-BE49-F238E27FC236}">
                <a16:creationId xmlns:a16="http://schemas.microsoft.com/office/drawing/2014/main" id="{31DB615D-9F37-624B-02E2-69376AA01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25400" y="5032540"/>
            <a:ext cx="1026244" cy="1904862"/>
          </a:xfrm>
          <a:prstGeom prst="rect">
            <a:avLst/>
          </a:prstGeom>
        </p:spPr>
      </p:pic>
      <p:pic>
        <p:nvPicPr>
          <p:cNvPr id="14" name="PHẠM DUYÊN 4 - 9Slide.vn">
            <a:extLst>
              <a:ext uri="{FF2B5EF4-FFF2-40B4-BE49-F238E27FC236}">
                <a16:creationId xmlns:a16="http://schemas.microsoft.com/office/drawing/2014/main" id="{25D2935C-7359-90A1-9343-84EA054493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425672" y="4346048"/>
            <a:ext cx="1428484" cy="2591353"/>
          </a:xfrm>
          <a:prstGeom prst="rect">
            <a:avLst/>
          </a:prstGeom>
        </p:spPr>
      </p:pic>
      <p:pic>
        <p:nvPicPr>
          <p:cNvPr id="15" name="PHẠM DUYÊN 5 - 9Slide.vn">
            <a:extLst>
              <a:ext uri="{FF2B5EF4-FFF2-40B4-BE49-F238E27FC236}">
                <a16:creationId xmlns:a16="http://schemas.microsoft.com/office/drawing/2014/main" id="{892E016D-E33F-D0EC-730C-BFDEFAFD793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290353" y="5457208"/>
            <a:ext cx="2229027" cy="1354134"/>
          </a:xfrm>
          <a:prstGeom prst="rect">
            <a:avLst/>
          </a:prstGeom>
        </p:spPr>
      </p:pic>
      <p:pic>
        <p:nvPicPr>
          <p:cNvPr id="20" name="PHẠM DUYÊN 10 - 9Slide.vn">
            <a:extLst>
              <a:ext uri="{FF2B5EF4-FFF2-40B4-BE49-F238E27FC236}">
                <a16:creationId xmlns:a16="http://schemas.microsoft.com/office/drawing/2014/main" id="{AF07B61B-5CCE-9E38-4E5F-75AA50BA09D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704537" y="-1063650"/>
            <a:ext cx="6858000" cy="5486400"/>
          </a:xfrm>
          <a:prstGeom prst="rect">
            <a:avLst/>
          </a:prstGeom>
        </p:spPr>
      </p:pic>
      <p:pic>
        <p:nvPicPr>
          <p:cNvPr id="21" name="PHẠM DUYÊN 11 - 9Slide.vn">
            <a:extLst>
              <a:ext uri="{FF2B5EF4-FFF2-40B4-BE49-F238E27FC236}">
                <a16:creationId xmlns:a16="http://schemas.microsoft.com/office/drawing/2014/main" id="{B8A972F8-EF29-4318-0231-CC1FFBFB89D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372377" y="-882189"/>
            <a:ext cx="6858000" cy="5486400"/>
          </a:xfrm>
          <a:prstGeom prst="rect">
            <a:avLst/>
          </a:prstGeom>
        </p:spPr>
      </p:pic>
      <p:pic>
        <p:nvPicPr>
          <p:cNvPr id="22" name="PHẠM DUYÊN 12 - 9Slide.vn">
            <a:extLst>
              <a:ext uri="{FF2B5EF4-FFF2-40B4-BE49-F238E27FC236}">
                <a16:creationId xmlns:a16="http://schemas.microsoft.com/office/drawing/2014/main" id="{969E6AEB-3821-D55A-4AF6-1400DFF3B86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 rot="20785319">
            <a:off x="9946782" y="203993"/>
            <a:ext cx="2405486" cy="1064427"/>
          </a:xfrm>
          <a:prstGeom prst="rect">
            <a:avLst/>
          </a:prstGeom>
        </p:spPr>
      </p:pic>
      <p:pic>
        <p:nvPicPr>
          <p:cNvPr id="23" name="PHẠM DUYÊN 13 - 9Slide.vn" descr="图片包含 配件&#10;&#10;描述已自动生成">
            <a:extLst>
              <a:ext uri="{FF2B5EF4-FFF2-40B4-BE49-F238E27FC236}">
                <a16:creationId xmlns:a16="http://schemas.microsoft.com/office/drawing/2014/main" id="{3F02DD46-7537-864F-DDA8-30D7C1337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10889" r="6878" b="14888"/>
          <a:stretch/>
        </p:blipFill>
        <p:spPr>
          <a:xfrm>
            <a:off x="2058160" y="553036"/>
            <a:ext cx="8075680" cy="4844467"/>
          </a:xfrm>
          <a:prstGeom prst="rect">
            <a:avLst/>
          </a:prstGeom>
        </p:spPr>
      </p:pic>
      <p:pic>
        <p:nvPicPr>
          <p:cNvPr id="2" name="PHẠM DUYÊN 2 - 9Slide.vn">
            <a:extLst>
              <a:ext uri="{FF2B5EF4-FFF2-40B4-BE49-F238E27FC236}">
                <a16:creationId xmlns:a16="http://schemas.microsoft.com/office/drawing/2014/main" id="{BE201C86-4554-0A08-235D-D9E55E23E6C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>
          <a:xfrm rot="21119232">
            <a:off x="9249357" y="4754328"/>
            <a:ext cx="493384" cy="508738"/>
          </a:xfrm>
          <a:prstGeom prst="rect">
            <a:avLst/>
          </a:prstGeom>
        </p:spPr>
      </p:pic>
      <p:pic>
        <p:nvPicPr>
          <p:cNvPr id="3" name="PHẠM DUYÊN 14 - 9Slide.vn">
            <a:extLst>
              <a:ext uri="{FF2B5EF4-FFF2-40B4-BE49-F238E27FC236}">
                <a16:creationId xmlns:a16="http://schemas.microsoft.com/office/drawing/2014/main" id="{F81E0A17-459E-E6B2-CEC5-B5EABF71720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 l="13506"/>
          <a:stretch>
            <a:fillRect/>
          </a:stretch>
        </p:blipFill>
        <p:spPr>
          <a:xfrm rot="21119232">
            <a:off x="7814258" y="4617819"/>
            <a:ext cx="4338331" cy="2263366"/>
          </a:xfrm>
          <a:prstGeom prst="rect">
            <a:avLst/>
          </a:prstGeom>
        </p:spPr>
      </p:pic>
      <p:pic>
        <p:nvPicPr>
          <p:cNvPr id="4" name="PHẠM DUYÊN 12 - 9Slide.vn">
            <a:extLst>
              <a:ext uri="{FF2B5EF4-FFF2-40B4-BE49-F238E27FC236}">
                <a16:creationId xmlns:a16="http://schemas.microsoft.com/office/drawing/2014/main" id="{3EB40FE7-7710-CE92-515E-B9DE94C487F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>
          <a:xfrm rot="21119232">
            <a:off x="9183741" y="5214706"/>
            <a:ext cx="1447484" cy="1430097"/>
          </a:xfrm>
          <a:prstGeom prst="rect">
            <a:avLst/>
          </a:prstGeom>
        </p:spPr>
      </p:pic>
      <p:pic>
        <p:nvPicPr>
          <p:cNvPr id="5" name="PHẠM DUYÊN 13 - 9Slide.vn">
            <a:extLst>
              <a:ext uri="{FF2B5EF4-FFF2-40B4-BE49-F238E27FC236}">
                <a16:creationId xmlns:a16="http://schemas.microsoft.com/office/drawing/2014/main" id="{3155B73F-3DD8-4BAA-038B-9984D2B6821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>
          <a:xfrm rot="21119232">
            <a:off x="9731039" y="4742606"/>
            <a:ext cx="300913" cy="310278"/>
          </a:xfrm>
          <a:prstGeom prst="rect">
            <a:avLst/>
          </a:prstGeom>
        </p:spPr>
      </p:pic>
      <p:pic>
        <p:nvPicPr>
          <p:cNvPr id="6" name="PHẠM DUYÊN 15 - 9Slide.vn">
            <a:extLst>
              <a:ext uri="{FF2B5EF4-FFF2-40B4-BE49-F238E27FC236}">
                <a16:creationId xmlns:a16="http://schemas.microsoft.com/office/drawing/2014/main" id="{B4CDBB7B-120E-F4FE-3C91-78C72DBBE4E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>
            <a:off x="8891846" y="6280868"/>
            <a:ext cx="398573" cy="53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2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2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9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3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2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6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2A49-2FFF-4880-9AE7-9F55890CAEA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2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8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microsoft.com/office/2007/relationships/hdphoto" Target="../media/hdphoto9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6.wdp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15.wdp"/><Relationship Id="rId3" Type="http://schemas.microsoft.com/office/2007/relationships/hdphoto" Target="../media/hdphoto10.wdp"/><Relationship Id="rId7" Type="http://schemas.microsoft.com/office/2007/relationships/hdphoto" Target="../media/hdphoto12.wdp"/><Relationship Id="rId12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5" Type="http://schemas.microsoft.com/office/2007/relationships/hdphoto" Target="../media/hdphoto16.wdp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microsoft.com/office/2007/relationships/hdphoto" Target="../media/hdphoto13.wdp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8.wdp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7" Type="http://schemas.microsoft.com/office/2007/relationships/hdphoto" Target="../media/hdphoto20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microsoft.com/office/2007/relationships/hdphoto" Target="../media/hdphoto19.wdp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48365" y="2209801"/>
            <a:ext cx="308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22: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20930" y="3155988"/>
            <a:ext cx="8144435" cy="95067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1394"/>
              </a:avLst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SÁNH SỐ CÓ HAI CHỮ SỐ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57965" y="4572001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6237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- 9Slide.vn">
            <a:extLst>
              <a:ext uri="{FF2B5EF4-FFF2-40B4-BE49-F238E27FC236}">
                <a16:creationId xmlns:a16="http://schemas.microsoft.com/office/drawing/2014/main" id="{1DDF88F3-1CBE-7F05-770B-A2C6ADA8C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73" y="1785885"/>
            <a:ext cx="5116945" cy="255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9728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D51C0D-ED35-42F8-ABB4-C1A8FF9C5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" y="1676400"/>
            <a:ext cx="11658600" cy="445378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087437" y="2515745"/>
            <a:ext cx="726141" cy="9278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Oval 14"/>
          <p:cNvSpPr/>
          <p:nvPr/>
        </p:nvSpPr>
        <p:spPr>
          <a:xfrm>
            <a:off x="7315200" y="2680351"/>
            <a:ext cx="726141" cy="9278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Oval 15"/>
          <p:cNvSpPr/>
          <p:nvPr/>
        </p:nvSpPr>
        <p:spPr>
          <a:xfrm>
            <a:off x="10820400" y="2698185"/>
            <a:ext cx="726141" cy="9278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42656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5EFDBE-6DE8-4C97-B60E-B3B6A48F0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772" y="703634"/>
            <a:ext cx="11918228" cy="61722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810000" y="2833181"/>
            <a:ext cx="772366" cy="9144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Oval 17"/>
          <p:cNvSpPr/>
          <p:nvPr/>
        </p:nvSpPr>
        <p:spPr>
          <a:xfrm>
            <a:off x="7372807" y="2743200"/>
            <a:ext cx="772366" cy="9144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Oval 18"/>
          <p:cNvSpPr/>
          <p:nvPr/>
        </p:nvSpPr>
        <p:spPr>
          <a:xfrm>
            <a:off x="9296400" y="2522706"/>
            <a:ext cx="772366" cy="9144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872197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0" y="1380395"/>
            <a:ext cx="11277600" cy="22391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3" y="304800"/>
            <a:ext cx="11628197" cy="76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8223" y="2214259"/>
            <a:ext cx="628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24" b="96032" l="962" r="9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408" y="1697713"/>
            <a:ext cx="2334986" cy="155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1105" r="939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654" y="1833551"/>
            <a:ext cx="2031887" cy="121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929" b="96429" l="2679" r="8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316" y="1782617"/>
            <a:ext cx="2514600" cy="1383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762000" y="4948946"/>
            <a:ext cx="10972800" cy="183285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87940" y="5017974"/>
            <a:ext cx="628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80" b="99153" l="0" r="979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100" y="5365767"/>
            <a:ext cx="2211501" cy="145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439" b="89431" l="0" r="89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365767"/>
            <a:ext cx="2110468" cy="151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717" b="94340" l="4663" r="948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5365767"/>
            <a:ext cx="2166597" cy="130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23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0.30208 -0.00532 " pathEditMode="relative" rAng="0" ptsTypes="AA">
                                      <p:cBhvr>
                                        <p:cTn id="49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27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25 4.44444E-6 " pathEditMode="relative" rAng="0" ptsTypes="AA">
                                      <p:cBhvr>
                                        <p:cTn id="51" dur="1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33724 -0.01898 " pathEditMode="relative" rAng="0" ptsTypes="AA">
                                      <p:cBhvr>
                                        <p:cTn id="55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-20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4 -0.00371 L -0.31484 0.01528 " pathEditMode="relative" rAng="0" ptsTypes="AA">
                                      <p:cBhvr>
                                        <p:cTn id="57" dur="1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35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600" y="1455877"/>
            <a:ext cx="11430000" cy="22098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1384" y="1593356"/>
            <a:ext cx="723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6698" y="4458797"/>
            <a:ext cx="11572902" cy="22098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6591" y="4452610"/>
            <a:ext cx="723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6595"/>
            <a:ext cx="11652244" cy="942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577" b="942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383" y="1699676"/>
            <a:ext cx="2376335" cy="159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72" b="92029" l="4825" r="938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305" y="1731632"/>
            <a:ext cx="2944589" cy="195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75" b="93750" l="7080" r="893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640" y="1755256"/>
            <a:ext cx="2918760" cy="181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00" b="95000" l="191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53" y="4705948"/>
            <a:ext cx="2699207" cy="169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77" b="89474" l="4082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545" y="4572000"/>
            <a:ext cx="2974655" cy="1837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491" b="89623" l="2041" r="954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943" y="4843270"/>
            <a:ext cx="2889657" cy="150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05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34271 -0.00671 " pathEditMode="relative" rAng="0" ptsTypes="AA">
                                      <p:cBhvr>
                                        <p:cTn id="41" dur="1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255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36393 0.01112 " pathEditMode="relative" rAng="0" ptsTypes="AA">
                                      <p:cBhvr>
                                        <p:cTn id="43" dur="1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0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0.35703 -0.00949 " pathEditMode="relative" rAng="0" ptsTypes="AA">
                                      <p:cBhvr>
                                        <p:cTn id="47" dur="1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60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-0.35703 0.00949 " pathEditMode="relative" rAng="0" ptsTypes="AA">
                                      <p:cBhvr>
                                        <p:cTn id="49" dur="1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1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88719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37" b="94737" l="6745" r="92962">
                        <a14:foregroundMark x1="20235" y1="75000" x2="20235" y2="75000"/>
                        <a14:foregroundMark x1="29619" y1="77632" x2="29619" y2="77632"/>
                        <a14:foregroundMark x1="35777" y1="72368" x2="35777" y2="72368"/>
                        <a14:foregroundMark x1="13490" y1="45395" x2="12317" y2="68421"/>
                        <a14:foregroundMark x1="12317" y1="72368" x2="19062" y2="85526"/>
                        <a14:foregroundMark x1="19648" y1="88158" x2="29326" y2="88816"/>
                        <a14:foregroundMark x1="30499" y1="88816" x2="36364" y2="81579"/>
                        <a14:foregroundMark x1="33724" y1="36184" x2="33724" y2="36184"/>
                        <a14:foregroundMark x1="22581" y1="36842" x2="22581" y2="36842"/>
                        <a14:foregroundMark x1="74487" y1="71053" x2="74487" y2="71053"/>
                        <a14:foregroundMark x1="66276" y1="74342" x2="66276" y2="74342"/>
                        <a14:foregroundMark x1="54839" y1="76974" x2="54839" y2="76974"/>
                        <a14:foregroundMark x1="49267" y1="77632" x2="49267" y2="77632"/>
                        <a14:foregroundMark x1="44282" y1="80921" x2="44282" y2="80921"/>
                        <a14:foregroundMark x1="49267" y1="76316" x2="49267" y2="76316"/>
                        <a14:foregroundMark x1="42229" y1="75000" x2="42229" y2="75000"/>
                        <a14:foregroundMark x1="84751" y1="76974" x2="84751" y2="76974"/>
                        <a14:foregroundMark x1="88563" y1="78947" x2="88563" y2="78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52400"/>
            <a:ext cx="3438807" cy="153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19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37" b="94737" l="6745" r="92962">
                        <a14:foregroundMark x1="20235" y1="75000" x2="20235" y2="75000"/>
                        <a14:foregroundMark x1="29619" y1="77632" x2="29619" y2="77632"/>
                        <a14:foregroundMark x1="35777" y1="72368" x2="35777" y2="72368"/>
                        <a14:foregroundMark x1="13490" y1="45395" x2="12317" y2="68421"/>
                        <a14:foregroundMark x1="12317" y1="72368" x2="19062" y2="85526"/>
                        <a14:foregroundMark x1="19648" y1="88158" x2="29326" y2="88816"/>
                        <a14:foregroundMark x1="30499" y1="88816" x2="36364" y2="81579"/>
                        <a14:foregroundMark x1="33724" y1="36184" x2="33724" y2="36184"/>
                        <a14:foregroundMark x1="22581" y1="36842" x2="22581" y2="36842"/>
                        <a14:foregroundMark x1="74487" y1="71053" x2="74487" y2="71053"/>
                        <a14:foregroundMark x1="66276" y1="74342" x2="66276" y2="74342"/>
                        <a14:foregroundMark x1="54839" y1="76974" x2="54839" y2="76974"/>
                        <a14:foregroundMark x1="49267" y1="77632" x2="49267" y2="77632"/>
                        <a14:foregroundMark x1="44282" y1="80921" x2="44282" y2="80921"/>
                        <a14:foregroundMark x1="49267" y1="76316" x2="49267" y2="76316"/>
                        <a14:foregroundMark x1="42229" y1="75000" x2="42229" y2="75000"/>
                        <a14:foregroundMark x1="84751" y1="76974" x2="84751" y2="76974"/>
                        <a14:foregroundMark x1="88563" y1="78947" x2="88563" y2="78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78644"/>
            <a:ext cx="2362200" cy="105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8644"/>
            <a:ext cx="6997869" cy="670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MANHTUONG\Desktop\TLieu anh lien quan đen BT google doc\vecto hs gv\images (4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71174" y="5320427"/>
            <a:ext cx="1587312" cy="158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52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28600"/>
            <a:ext cx="1920987" cy="200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270896-4449-43AE-82A1-227E2F21641E}"/>
              </a:ext>
            </a:extLst>
          </p:cNvPr>
          <p:cNvSpPr txBox="1"/>
          <p:nvPr/>
        </p:nvSpPr>
        <p:spPr>
          <a:xfrm>
            <a:off x="4548365" y="2209801"/>
            <a:ext cx="308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24</Words>
  <Application>Microsoft Office PowerPoint</Application>
  <PresentationFormat>Widescreen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MANHTUONG</dc:creator>
  <cp:lastModifiedBy>nguyenthimai nguyenthimai</cp:lastModifiedBy>
  <cp:revision>51</cp:revision>
  <dcterms:created xsi:type="dcterms:W3CDTF">2020-08-07T10:00:55Z</dcterms:created>
  <dcterms:modified xsi:type="dcterms:W3CDTF">2025-02-06T03:11:54Z</dcterms:modified>
</cp:coreProperties>
</file>