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2" r:id="rId2"/>
    <p:sldId id="262" r:id="rId3"/>
    <p:sldId id="269" r:id="rId4"/>
    <p:sldId id="270" r:id="rId5"/>
    <p:sldId id="271" r:id="rId6"/>
    <p:sldId id="260" r:id="rId7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00"/>
    <a:srgbClr val="00CC00"/>
    <a:srgbClr val="FF33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 varScale="1">
        <p:scale>
          <a:sx n="76" d="100"/>
          <a:sy n="76" d="100"/>
        </p:scale>
        <p:origin x="461" y="5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ẠM DUYÊ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HẠM DUYÊN 2 - 9Slide.vn">
            <a:extLst>
              <a:ext uri="{FF2B5EF4-FFF2-40B4-BE49-F238E27FC236}">
                <a16:creationId xmlns:a16="http://schemas.microsoft.com/office/drawing/2014/main" id="{8AA98CB0-6BE7-66B1-A17D-FECF66D59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80357" y="7406642"/>
            <a:ext cx="9873958" cy="1394696"/>
          </a:xfrm>
          <a:prstGeom prst="rect">
            <a:avLst/>
          </a:prstGeom>
        </p:spPr>
      </p:pic>
      <p:pic>
        <p:nvPicPr>
          <p:cNvPr id="13" name="PHẠM DUYÊN 3 - 9Slide.vn">
            <a:extLst>
              <a:ext uri="{FF2B5EF4-FFF2-40B4-BE49-F238E27FC236}">
                <a16:creationId xmlns:a16="http://schemas.microsoft.com/office/drawing/2014/main" id="{31DB615D-9F37-624B-02E2-69376AA01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0480" y="6039048"/>
            <a:ext cx="1231493" cy="2285834"/>
          </a:xfrm>
          <a:prstGeom prst="rect">
            <a:avLst/>
          </a:prstGeom>
        </p:spPr>
      </p:pic>
      <p:pic>
        <p:nvPicPr>
          <p:cNvPr id="14" name="PHẠM DUYÊN 4 - 9Slide.vn">
            <a:extLst>
              <a:ext uri="{FF2B5EF4-FFF2-40B4-BE49-F238E27FC236}">
                <a16:creationId xmlns:a16="http://schemas.microsoft.com/office/drawing/2014/main" id="{25D2935C-7359-90A1-9343-84EA054493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510806" y="5215258"/>
            <a:ext cx="1714181" cy="3109624"/>
          </a:xfrm>
          <a:prstGeom prst="rect">
            <a:avLst/>
          </a:prstGeom>
        </p:spPr>
      </p:pic>
      <p:pic>
        <p:nvPicPr>
          <p:cNvPr id="15" name="PHẠM DUYÊN 5 - 9Slide.vn">
            <a:extLst>
              <a:ext uri="{FF2B5EF4-FFF2-40B4-BE49-F238E27FC236}">
                <a16:creationId xmlns:a16="http://schemas.microsoft.com/office/drawing/2014/main" id="{892E016D-E33F-D0EC-730C-BFDEFAFD79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548424" y="6548650"/>
            <a:ext cx="2674832" cy="1624961"/>
          </a:xfrm>
          <a:prstGeom prst="rect">
            <a:avLst/>
          </a:prstGeom>
        </p:spPr>
      </p:pic>
      <p:pic>
        <p:nvPicPr>
          <p:cNvPr id="20" name="PHẠM DUYÊN 10 - 9Slide.vn">
            <a:extLst>
              <a:ext uri="{FF2B5EF4-FFF2-40B4-BE49-F238E27FC236}">
                <a16:creationId xmlns:a16="http://schemas.microsoft.com/office/drawing/2014/main" id="{AF07B61B-5CCE-9E38-4E5F-75AA50BA09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8045444" y="-1276380"/>
            <a:ext cx="8229600" cy="6583680"/>
          </a:xfrm>
          <a:prstGeom prst="rect">
            <a:avLst/>
          </a:prstGeom>
        </p:spPr>
      </p:pic>
      <p:pic>
        <p:nvPicPr>
          <p:cNvPr id="21" name="PHẠM DUYÊN 11 - 9Slide.vn">
            <a:extLst>
              <a:ext uri="{FF2B5EF4-FFF2-40B4-BE49-F238E27FC236}">
                <a16:creationId xmlns:a16="http://schemas.microsoft.com/office/drawing/2014/main" id="{B8A972F8-EF29-4318-0231-CC1FFBFB89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646852" y="-1058627"/>
            <a:ext cx="8229600" cy="6583680"/>
          </a:xfrm>
          <a:prstGeom prst="rect">
            <a:avLst/>
          </a:prstGeom>
        </p:spPr>
      </p:pic>
      <p:pic>
        <p:nvPicPr>
          <p:cNvPr id="22" name="PHẠM DUYÊN 12 - 9Slide.vn">
            <a:extLst>
              <a:ext uri="{FF2B5EF4-FFF2-40B4-BE49-F238E27FC236}">
                <a16:creationId xmlns:a16="http://schemas.microsoft.com/office/drawing/2014/main" id="{969E6AEB-3821-D55A-4AF6-1400DFF3B86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 rot="20785319">
            <a:off x="11936139" y="244792"/>
            <a:ext cx="2886583" cy="1277312"/>
          </a:xfrm>
          <a:prstGeom prst="rect">
            <a:avLst/>
          </a:prstGeom>
        </p:spPr>
      </p:pic>
      <p:pic>
        <p:nvPicPr>
          <p:cNvPr id="23" name="PHẠM DUYÊN 13 - 9Slide.vn" descr="图片包含 配件&#10;&#10;描述已自动生成">
            <a:extLst>
              <a:ext uri="{FF2B5EF4-FFF2-40B4-BE49-F238E27FC236}">
                <a16:creationId xmlns:a16="http://schemas.microsoft.com/office/drawing/2014/main" id="{3F02DD46-7537-864F-DDA8-30D7C1337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10889" r="6878" b="14888"/>
          <a:stretch/>
        </p:blipFill>
        <p:spPr>
          <a:xfrm>
            <a:off x="2469792" y="663644"/>
            <a:ext cx="9690816" cy="5813360"/>
          </a:xfrm>
          <a:prstGeom prst="rect">
            <a:avLst/>
          </a:prstGeom>
        </p:spPr>
      </p:pic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BE201C86-4554-0A08-235D-D9E55E23E6C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 rot="21119232">
            <a:off x="11099228" y="5705193"/>
            <a:ext cx="592061" cy="610486"/>
          </a:xfrm>
          <a:prstGeom prst="rect">
            <a:avLst/>
          </a:prstGeom>
        </p:spPr>
      </p:pic>
      <p:pic>
        <p:nvPicPr>
          <p:cNvPr id="3" name="PHẠM DUYÊN 14 - 9Slide.vn">
            <a:extLst>
              <a:ext uri="{FF2B5EF4-FFF2-40B4-BE49-F238E27FC236}">
                <a16:creationId xmlns:a16="http://schemas.microsoft.com/office/drawing/2014/main" id="{F81E0A17-459E-E6B2-CEC5-B5EABF71720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l="13506"/>
          <a:stretch>
            <a:fillRect/>
          </a:stretch>
        </p:blipFill>
        <p:spPr>
          <a:xfrm rot="21119232">
            <a:off x="9377110" y="5541383"/>
            <a:ext cx="5205997" cy="2716039"/>
          </a:xfrm>
          <a:prstGeom prst="rect">
            <a:avLst/>
          </a:prstGeom>
        </p:spPr>
      </p:pic>
      <p:pic>
        <p:nvPicPr>
          <p:cNvPr id="4" name="PHẠM DUYÊN 12 - 9Slide.vn">
            <a:extLst>
              <a:ext uri="{FF2B5EF4-FFF2-40B4-BE49-F238E27FC236}">
                <a16:creationId xmlns:a16="http://schemas.microsoft.com/office/drawing/2014/main" id="{3EB40FE7-7710-CE92-515E-B9DE94C487F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 rot="21119232">
            <a:off x="11020489" y="6257648"/>
            <a:ext cx="1736981" cy="1716116"/>
          </a:xfrm>
          <a:prstGeom prst="rect">
            <a:avLst/>
          </a:prstGeom>
        </p:spPr>
      </p:pic>
      <p:pic>
        <p:nvPicPr>
          <p:cNvPr id="5" name="PHẠM DUYÊN 13 - 9Slide.vn">
            <a:extLst>
              <a:ext uri="{FF2B5EF4-FFF2-40B4-BE49-F238E27FC236}">
                <a16:creationId xmlns:a16="http://schemas.microsoft.com/office/drawing/2014/main" id="{3155B73F-3DD8-4BAA-038B-9984D2B6821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 rot="21119232">
            <a:off x="11677247" y="5691127"/>
            <a:ext cx="361096" cy="372334"/>
          </a:xfrm>
          <a:prstGeom prst="rect">
            <a:avLst/>
          </a:prstGeom>
        </p:spPr>
      </p:pic>
      <p:pic>
        <p:nvPicPr>
          <p:cNvPr id="6" name="PHẠM DUYÊN 15 - 9Slide.vn">
            <a:extLst>
              <a:ext uri="{FF2B5EF4-FFF2-40B4-BE49-F238E27FC236}">
                <a16:creationId xmlns:a16="http://schemas.microsoft.com/office/drawing/2014/main" id="{B4CDBB7B-120E-F4FE-3C91-78C72DBBE4E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10670216" y="7537042"/>
            <a:ext cx="478288" cy="6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58038" y="2651762"/>
            <a:ext cx="37074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6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76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5117" y="3787186"/>
            <a:ext cx="9773322" cy="1140804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1394"/>
              </a:avLst>
            </a:prstTxWarp>
            <a:spAutoFit/>
          </a:bodyPr>
          <a:lstStyle/>
          <a:p>
            <a:pPr algn="ctr"/>
            <a:r>
              <a:rPr lang="en-US" sz="432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9558" y="5486401"/>
            <a:ext cx="224443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2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32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32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54617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1DDF88F3-1CBE-7F05-770B-A2C6ADA8C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8" y="2143063"/>
            <a:ext cx="6140334" cy="30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972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" t="63" r="3176" b="2926"/>
          <a:stretch/>
        </p:blipFill>
        <p:spPr bwMode="auto">
          <a:xfrm>
            <a:off x="379060" y="177800"/>
            <a:ext cx="13946540" cy="797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105271" y="3733800"/>
            <a:ext cx="822960" cy="59704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0003" y="7426589"/>
            <a:ext cx="822960" cy="59704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243906" y="7415300"/>
            <a:ext cx="822960" cy="59704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91536" y="3816275"/>
            <a:ext cx="822960" cy="59704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29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A65C2E-269D-446B-96FB-84350F191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87" y="147637"/>
            <a:ext cx="13687425" cy="79343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80434" y="4405920"/>
            <a:ext cx="609600" cy="4572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7" name="Rounded Rectangle 6"/>
          <p:cNvSpPr/>
          <p:nvPr/>
        </p:nvSpPr>
        <p:spPr>
          <a:xfrm rot="5400000">
            <a:off x="3688416" y="5756593"/>
            <a:ext cx="457200" cy="60960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03098" y="1383151"/>
            <a:ext cx="587421" cy="45720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9" name="Rounded Rectangle 8"/>
          <p:cNvSpPr/>
          <p:nvPr/>
        </p:nvSpPr>
        <p:spPr>
          <a:xfrm rot="5400000">
            <a:off x="8763000" y="3200400"/>
            <a:ext cx="457200" cy="6096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835799" y="4498026"/>
            <a:ext cx="609600" cy="4572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09552" y="1442728"/>
            <a:ext cx="609600" cy="4572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2" name="Rounded Rectangle 11"/>
          <p:cNvSpPr/>
          <p:nvPr/>
        </p:nvSpPr>
        <p:spPr>
          <a:xfrm rot="5400000">
            <a:off x="8000997" y="4879025"/>
            <a:ext cx="457200" cy="60960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89969" y="4313815"/>
            <a:ext cx="609600" cy="64141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7452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71"/>
          <a:stretch/>
        </p:blipFill>
        <p:spPr bwMode="auto">
          <a:xfrm>
            <a:off x="2" y="0"/>
            <a:ext cx="14630400" cy="868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353312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71EDE1-7AE8-4E58-9A9C-64152B3FC5F7}"/>
              </a:ext>
            </a:extLst>
          </p:cNvPr>
          <p:cNvSpPr/>
          <p:nvPr/>
        </p:nvSpPr>
        <p:spPr>
          <a:xfrm>
            <a:off x="10134600" y="9144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</a:rPr>
              <a:t>lớp</a:t>
            </a:r>
            <a:r>
              <a:rPr lang="en-US" sz="3600" b="1" i="1" dirty="0">
                <a:solidFill>
                  <a:srgbClr val="FF0000"/>
                </a:solidFill>
              </a:rPr>
              <a:t> 1A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F12D25-9FB7-414E-B134-45953C621946}"/>
              </a:ext>
            </a:extLst>
          </p:cNvPr>
          <p:cNvSpPr/>
          <p:nvPr/>
        </p:nvSpPr>
        <p:spPr>
          <a:xfrm>
            <a:off x="9395460" y="1604391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</a:rPr>
              <a:t>lớp</a:t>
            </a:r>
            <a:r>
              <a:rPr lang="en-US" sz="3600" b="1" i="1" dirty="0">
                <a:solidFill>
                  <a:srgbClr val="FF0000"/>
                </a:solidFill>
              </a:rPr>
              <a:t> 1B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287A92-BBF5-44A3-BDD8-BF540F6BCD20}"/>
              </a:ext>
            </a:extLst>
          </p:cNvPr>
          <p:cNvSpPr/>
          <p:nvPr/>
        </p:nvSpPr>
        <p:spPr>
          <a:xfrm>
            <a:off x="7162800" y="22098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</a:rPr>
              <a:t>lớp</a:t>
            </a:r>
            <a:r>
              <a:rPr lang="en-US" sz="3600" b="1" i="1" dirty="0">
                <a:solidFill>
                  <a:srgbClr val="FF0000"/>
                </a:solidFill>
              </a:rPr>
              <a:t> 1C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3EE8E-3D80-4A55-A64E-74716131F94D}"/>
              </a:ext>
            </a:extLst>
          </p:cNvPr>
          <p:cNvSpPr/>
          <p:nvPr/>
        </p:nvSpPr>
        <p:spPr>
          <a:xfrm>
            <a:off x="6362700" y="2994378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</a:rPr>
              <a:t>lớp</a:t>
            </a:r>
            <a:r>
              <a:rPr lang="en-US" sz="3600" b="1" i="1" dirty="0">
                <a:solidFill>
                  <a:srgbClr val="FF0000"/>
                </a:solidFill>
              </a:rPr>
              <a:t> 1B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446469">
            <a:off x="1518067" y="2867240"/>
            <a:ext cx="11458947" cy="140287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5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5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599" y="267086"/>
            <a:ext cx="3073579" cy="240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39</Words>
  <Application>Microsoft Office PowerPoint</Application>
  <PresentationFormat>Custom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nguyenthimai nguyenthimai</cp:lastModifiedBy>
  <cp:revision>47</cp:revision>
  <dcterms:created xsi:type="dcterms:W3CDTF">2020-08-07T10:00:55Z</dcterms:created>
  <dcterms:modified xsi:type="dcterms:W3CDTF">2025-02-06T03:12:11Z</dcterms:modified>
</cp:coreProperties>
</file>