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2" r:id="rId4"/>
    <p:sldId id="264" r:id="rId5"/>
    <p:sldId id="270" r:id="rId6"/>
    <p:sldId id="27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ED3705"/>
    <a:srgbClr val="0000CC"/>
    <a:srgbClr val="0082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91" d="100"/>
          <a:sy n="91" d="100"/>
        </p:scale>
        <p:origin x="4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06299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6864" y="2812197"/>
            <a:ext cx="6781800" cy="1219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CC00"/>
                  </a:solidFill>
                </a:ln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LUYỆN TẬP CHUNNG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9144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-76200" y="273344"/>
            <a:ext cx="12268200" cy="644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66747" y="3352800"/>
            <a:ext cx="735535" cy="71228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11633" y="3352800"/>
            <a:ext cx="586900" cy="71228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60213" y="3352800"/>
            <a:ext cx="586901" cy="71228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66747" y="5169470"/>
            <a:ext cx="758235" cy="80061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40484" y="5169470"/>
            <a:ext cx="729198" cy="80061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037516" y="5154879"/>
            <a:ext cx="609599" cy="81520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E3008D-173F-4682-9DFF-2EDE13044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00" y="990600"/>
            <a:ext cx="11811000" cy="4876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B612A3-BF2F-4864-8DF3-ADDE4EE03700}"/>
              </a:ext>
            </a:extLst>
          </p:cNvPr>
          <p:cNvSpPr/>
          <p:nvPr/>
        </p:nvSpPr>
        <p:spPr>
          <a:xfrm>
            <a:off x="8839200" y="1583985"/>
            <a:ext cx="1044107" cy="1145769"/>
          </a:xfrm>
          <a:prstGeom prst="ellipse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409D6-EC89-49FA-AFEA-8CD1B4863128}"/>
              </a:ext>
            </a:extLst>
          </p:cNvPr>
          <p:cNvSpPr/>
          <p:nvPr/>
        </p:nvSpPr>
        <p:spPr>
          <a:xfrm>
            <a:off x="8458200" y="2767044"/>
            <a:ext cx="903053" cy="966756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DF2485-FB8C-4FA4-9003-F7C28E419AE5}"/>
              </a:ext>
            </a:extLst>
          </p:cNvPr>
          <p:cNvSpPr/>
          <p:nvPr/>
        </p:nvSpPr>
        <p:spPr>
          <a:xfrm>
            <a:off x="8745084" y="4792016"/>
            <a:ext cx="796047" cy="104362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8700DC-A6B4-4AA6-8790-7EB89713FC7C}"/>
              </a:ext>
            </a:extLst>
          </p:cNvPr>
          <p:cNvSpPr/>
          <p:nvPr/>
        </p:nvSpPr>
        <p:spPr>
          <a:xfrm>
            <a:off x="9150973" y="3717586"/>
            <a:ext cx="903053" cy="966755"/>
          </a:xfrm>
          <a:prstGeom prst="ellipse">
            <a:avLst/>
          </a:prstGeom>
          <a:solidFill>
            <a:srgbClr val="00CC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39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3BF49F-8687-481B-9C1D-6AC0D206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3028"/>
            <a:ext cx="12115800" cy="5692972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3733800" y="2514600"/>
            <a:ext cx="1066800" cy="919264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188867-C013-4CB5-86F2-A968AA581FC4}"/>
              </a:ext>
            </a:extLst>
          </p:cNvPr>
          <p:cNvCxnSpPr>
            <a:cxnSpLocks/>
          </p:cNvCxnSpPr>
          <p:nvPr/>
        </p:nvCxnSpPr>
        <p:spPr>
          <a:xfrm flipH="1" flipV="1">
            <a:off x="1905000" y="2512979"/>
            <a:ext cx="4381500" cy="916021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DC3056-4928-4D82-A8F4-E1944F66B3DC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590801"/>
            <a:ext cx="3124200" cy="838199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C51153-7975-434C-975D-12B16135A2DD}"/>
              </a:ext>
            </a:extLst>
          </p:cNvPr>
          <p:cNvCxnSpPr>
            <a:cxnSpLocks/>
          </p:cNvCxnSpPr>
          <p:nvPr/>
        </p:nvCxnSpPr>
        <p:spPr>
          <a:xfrm flipH="1" flipV="1">
            <a:off x="9525000" y="2667001"/>
            <a:ext cx="1562100" cy="761999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641"/>
            <a:ext cx="11734800" cy="6756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05992" y="2286000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19100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7379" y="3509145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509145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7958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F157E-3815-47AD-95E1-B37A27F2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9829800" cy="6674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57600" y="6198713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848600" y="3236507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29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5839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26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nguyenthimai nguyenthimai</cp:lastModifiedBy>
  <cp:revision>49</cp:revision>
  <dcterms:created xsi:type="dcterms:W3CDTF">2020-08-07T10:00:55Z</dcterms:created>
  <dcterms:modified xsi:type="dcterms:W3CDTF">2025-02-06T03:12:51Z</dcterms:modified>
</cp:coreProperties>
</file>