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2" r:id="rId4"/>
    <p:sldId id="276" r:id="rId5"/>
    <p:sldId id="284" r:id="rId6"/>
    <p:sldId id="285" r:id="rId7"/>
    <p:sldId id="28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95" d="100"/>
          <a:sy n="95" d="100"/>
        </p:scale>
        <p:origin x="6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A5C0E-DB51-466D-8325-9BF41A193A6B}"/>
              </a:ext>
            </a:extLst>
          </p:cNvPr>
          <p:cNvSpPr/>
          <p:nvPr/>
        </p:nvSpPr>
        <p:spPr>
          <a:xfrm>
            <a:off x="2543909" y="2767280"/>
            <a:ext cx="64697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TOÁN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4.violet.vn/uploads/blogs/730254/khung_anh_1/023o_500.png">
            <a:extLst>
              <a:ext uri="{FF2B5EF4-FFF2-40B4-BE49-F238E27FC236}">
                <a16:creationId xmlns:a16="http://schemas.microsoft.com/office/drawing/2014/main" id="{C7E6888E-EB54-4DDA-97F1-9DDC8FD0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46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310C89-29D7-43D3-8E9D-3BBF009B8926}"/>
              </a:ext>
            </a:extLst>
          </p:cNvPr>
          <p:cNvSpPr/>
          <p:nvPr/>
        </p:nvSpPr>
        <p:spPr>
          <a:xfrm>
            <a:off x="2543909" y="2767280"/>
            <a:ext cx="64697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</a:t>
            </a:r>
            <a:r>
              <a:rPr lang="en-US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ỞI ĐỘNG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6751EAA5-8F1B-4F41-97CC-28B9EB514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D756B103-9F7E-4EFC-AC3C-045EA5DAD972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99F0D72E-56A8-4309-8DA9-63886AB4A6F7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9108B900-E9BC-453A-80A1-86A56852C78B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5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973F7D-775B-4C2A-A5B9-98682E2AAE48}"/>
              </a:ext>
            </a:extLst>
          </p:cNvPr>
          <p:cNvSpPr txBox="1"/>
          <p:nvPr/>
        </p:nvSpPr>
        <p:spPr>
          <a:xfrm>
            <a:off x="4778085" y="3848523"/>
            <a:ext cx="379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</p:txBody>
      </p:sp>
    </p:spTree>
    <p:extLst>
      <p:ext uri="{BB962C8B-B14F-4D97-AF65-F5344CB8AC3E}">
        <p14:creationId xmlns:p14="http://schemas.microsoft.com/office/powerpoint/2010/main" val="42357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61" y="813786"/>
            <a:ext cx="499664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99317"/>
            <a:ext cx="5165324" cy="139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531" y="3886200"/>
            <a:ext cx="5300358" cy="151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888" y="5572673"/>
            <a:ext cx="530035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EFDBE94-9FDE-4EDD-886E-753C169EC621}"/>
              </a:ext>
            </a:extLst>
          </p:cNvPr>
          <p:cNvSpPr/>
          <p:nvPr/>
        </p:nvSpPr>
        <p:spPr>
          <a:xfrm>
            <a:off x="-144261" y="66127"/>
            <a:ext cx="1884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A1B04-58A3-4A23-B5FF-F23C88F0C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510" y="612559"/>
            <a:ext cx="5943600" cy="14204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B026BD-EFAB-48D8-922E-F8EFD96F6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491" y="2032986"/>
            <a:ext cx="5834109" cy="1569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2C5C5F-CF30-4C01-AD84-CE2A829915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6510" y="3595048"/>
            <a:ext cx="6053090" cy="156908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EBDE55F-6957-409B-80C3-55D433757D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6510" y="5288912"/>
            <a:ext cx="6053090" cy="156908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A02ED0-1824-42AE-83A6-E4F630DBF4E8}"/>
              </a:ext>
            </a:extLst>
          </p:cNvPr>
          <p:cNvSpPr/>
          <p:nvPr/>
        </p:nvSpPr>
        <p:spPr>
          <a:xfrm>
            <a:off x="7652551" y="2539014"/>
            <a:ext cx="727173" cy="674097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CB5D08C-8AC8-45FF-9950-C6EEEC496136}"/>
              </a:ext>
            </a:extLst>
          </p:cNvPr>
          <p:cNvSpPr/>
          <p:nvPr/>
        </p:nvSpPr>
        <p:spPr>
          <a:xfrm>
            <a:off x="9765437" y="2568584"/>
            <a:ext cx="636431" cy="674097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B8E50F4-7978-459A-867C-38613330C899}"/>
              </a:ext>
            </a:extLst>
          </p:cNvPr>
          <p:cNvSpPr/>
          <p:nvPr/>
        </p:nvSpPr>
        <p:spPr>
          <a:xfrm>
            <a:off x="6096000" y="4091246"/>
            <a:ext cx="732409" cy="674097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5DCFEE2-A474-47C7-8B0E-B30F9A8BD2DE}"/>
              </a:ext>
            </a:extLst>
          </p:cNvPr>
          <p:cNvSpPr/>
          <p:nvPr/>
        </p:nvSpPr>
        <p:spPr>
          <a:xfrm>
            <a:off x="7612502" y="4091245"/>
            <a:ext cx="636431" cy="674097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16A3545-4479-422B-8DAA-47D3287D8AC7}"/>
              </a:ext>
            </a:extLst>
          </p:cNvPr>
          <p:cNvSpPr/>
          <p:nvPr/>
        </p:nvSpPr>
        <p:spPr>
          <a:xfrm>
            <a:off x="9669459" y="4091246"/>
            <a:ext cx="732409" cy="674097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0B708F3-9999-4E47-AA2E-D4C3AF486B7E}"/>
              </a:ext>
            </a:extLst>
          </p:cNvPr>
          <p:cNvSpPr/>
          <p:nvPr/>
        </p:nvSpPr>
        <p:spPr>
          <a:xfrm>
            <a:off x="5930483" y="5808423"/>
            <a:ext cx="774102" cy="674097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7E63CC5-FB1A-4087-BA15-106FE887CA11}"/>
              </a:ext>
            </a:extLst>
          </p:cNvPr>
          <p:cNvSpPr/>
          <p:nvPr/>
        </p:nvSpPr>
        <p:spPr>
          <a:xfrm>
            <a:off x="9718916" y="5808421"/>
            <a:ext cx="636431" cy="674097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CA282CE-8C2C-4718-AE26-7D204973F36E}"/>
              </a:ext>
            </a:extLst>
          </p:cNvPr>
          <p:cNvSpPr/>
          <p:nvPr/>
        </p:nvSpPr>
        <p:spPr>
          <a:xfrm>
            <a:off x="7619282" y="5808422"/>
            <a:ext cx="636431" cy="674097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12E3ED-6654-43B6-937F-3C8562070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63284" r="62530" b="8060"/>
          <a:stretch/>
        </p:blipFill>
        <p:spPr>
          <a:xfrm>
            <a:off x="-197894" y="656431"/>
            <a:ext cx="5964073" cy="6201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270A32-A6B5-4D40-839B-00B9AA8BA4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7" t="67264" r="18767" b="24975"/>
          <a:stretch/>
        </p:blipFill>
        <p:spPr>
          <a:xfrm>
            <a:off x="5766179" y="1201002"/>
            <a:ext cx="5848066" cy="1760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DC8DA3-5B7F-42FA-AACF-B7753203E1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5" t="81194" r="14839" b="10846"/>
          <a:stretch/>
        </p:blipFill>
        <p:spPr>
          <a:xfrm>
            <a:off x="5727509" y="4435521"/>
            <a:ext cx="6425820" cy="2033518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BCA9742-DC78-43F4-A772-53137B5E8B5F}"/>
              </a:ext>
            </a:extLst>
          </p:cNvPr>
          <p:cNvSpPr/>
          <p:nvPr/>
        </p:nvSpPr>
        <p:spPr>
          <a:xfrm>
            <a:off x="7342495" y="1719617"/>
            <a:ext cx="723331" cy="6823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400EFB5-CAD3-423F-B710-721EAE6AC302}"/>
              </a:ext>
            </a:extLst>
          </p:cNvPr>
          <p:cNvSpPr/>
          <p:nvPr/>
        </p:nvSpPr>
        <p:spPr>
          <a:xfrm>
            <a:off x="9427190" y="1726440"/>
            <a:ext cx="707410" cy="682388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B7B8DCF-DE50-4A2C-82C0-16944F857166}"/>
              </a:ext>
            </a:extLst>
          </p:cNvPr>
          <p:cNvSpPr/>
          <p:nvPr/>
        </p:nvSpPr>
        <p:spPr>
          <a:xfrm>
            <a:off x="6237028" y="5066730"/>
            <a:ext cx="736978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FEC2FED-3189-4212-97FA-1C47292EA871}"/>
              </a:ext>
            </a:extLst>
          </p:cNvPr>
          <p:cNvSpPr/>
          <p:nvPr/>
        </p:nvSpPr>
        <p:spPr>
          <a:xfrm>
            <a:off x="7704161" y="5097438"/>
            <a:ext cx="702860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242C3AC-F593-4052-9AE9-E8FE1DD47180}"/>
              </a:ext>
            </a:extLst>
          </p:cNvPr>
          <p:cNvSpPr/>
          <p:nvPr/>
        </p:nvSpPr>
        <p:spPr>
          <a:xfrm>
            <a:off x="9780895" y="5097438"/>
            <a:ext cx="585717" cy="7711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A90A9-3318-425B-96E3-4A610D25C4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218363" y="0"/>
            <a:ext cx="1555845" cy="65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60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CC138D-DE29-43CC-B5CE-39511C7A99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t="6368" r="35038" b="89252"/>
          <a:stretch/>
        </p:blipFill>
        <p:spPr>
          <a:xfrm>
            <a:off x="0" y="8673"/>
            <a:ext cx="7368085" cy="804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5CF2D5-BE93-4689-97BB-A7F4A2D02C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46" t="10547" r="9228" b="40498"/>
          <a:stretch/>
        </p:blipFill>
        <p:spPr>
          <a:xfrm>
            <a:off x="329484" y="627798"/>
            <a:ext cx="11487377" cy="623020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0C66ECE-4648-4D57-9FB1-E3A35A2BF174}"/>
              </a:ext>
            </a:extLst>
          </p:cNvPr>
          <p:cNvCxnSpPr>
            <a:cxnSpLocks/>
          </p:cNvCxnSpPr>
          <p:nvPr/>
        </p:nvCxnSpPr>
        <p:spPr>
          <a:xfrm flipV="1">
            <a:off x="3648350" y="1828800"/>
            <a:ext cx="1735365" cy="1232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179199-90C8-4172-B533-11F4B565416F}"/>
              </a:ext>
            </a:extLst>
          </p:cNvPr>
          <p:cNvCxnSpPr>
            <a:cxnSpLocks/>
          </p:cNvCxnSpPr>
          <p:nvPr/>
        </p:nvCxnSpPr>
        <p:spPr>
          <a:xfrm>
            <a:off x="6400800" y="1951630"/>
            <a:ext cx="1688123" cy="270163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F27FFB-54EB-40F6-ADC1-09219182B27D}"/>
              </a:ext>
            </a:extLst>
          </p:cNvPr>
          <p:cNvCxnSpPr>
            <a:cxnSpLocks/>
          </p:cNvCxnSpPr>
          <p:nvPr/>
        </p:nvCxnSpPr>
        <p:spPr>
          <a:xfrm>
            <a:off x="3684042" y="4653268"/>
            <a:ext cx="1699673" cy="81886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362972-D603-4A4E-9C24-C688A0C7BC0D}"/>
              </a:ext>
            </a:extLst>
          </p:cNvPr>
          <p:cNvCxnSpPr/>
          <p:nvPr/>
        </p:nvCxnSpPr>
        <p:spPr>
          <a:xfrm flipV="1">
            <a:off x="6623035" y="3061585"/>
            <a:ext cx="1342030" cy="1461441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BCD34A4-766C-4067-ABB4-CFC1050449E4}"/>
              </a:ext>
            </a:extLst>
          </p:cNvPr>
          <p:cNvCxnSpPr>
            <a:cxnSpLocks/>
          </p:cNvCxnSpPr>
          <p:nvPr/>
        </p:nvCxnSpPr>
        <p:spPr>
          <a:xfrm flipV="1">
            <a:off x="3587262" y="3645878"/>
            <a:ext cx="1993862" cy="247567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CDE33C4-40F2-4AA2-B66E-B10A4BD17124}"/>
              </a:ext>
            </a:extLst>
          </p:cNvPr>
          <p:cNvCxnSpPr/>
          <p:nvPr/>
        </p:nvCxnSpPr>
        <p:spPr>
          <a:xfrm flipV="1">
            <a:off x="6623035" y="1542197"/>
            <a:ext cx="1342030" cy="143723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69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959E18-7E4A-4BB4-8A7B-54C9934392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4" t="62985" r="8666" b="8458"/>
          <a:stretch/>
        </p:blipFill>
        <p:spPr>
          <a:xfrm>
            <a:off x="811503" y="2127654"/>
            <a:ext cx="4461241" cy="453788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ED8A8EA-F831-4F76-9B64-21C6454CF0BE}"/>
              </a:ext>
            </a:extLst>
          </p:cNvPr>
          <p:cNvSpPr/>
          <p:nvPr/>
        </p:nvSpPr>
        <p:spPr>
          <a:xfrm>
            <a:off x="5145205" y="1555846"/>
            <a:ext cx="6714700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9507D7D-17F4-4340-914A-CB8E32FD74D0}"/>
              </a:ext>
            </a:extLst>
          </p:cNvPr>
          <p:cNvSpPr/>
          <p:nvPr/>
        </p:nvSpPr>
        <p:spPr>
          <a:xfrm>
            <a:off x="5923129" y="2366750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1, 2, 8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3235EE2-F532-48BF-BCB6-3768501F1D29}"/>
              </a:ext>
            </a:extLst>
          </p:cNvPr>
          <p:cNvSpPr/>
          <p:nvPr/>
        </p:nvSpPr>
        <p:spPr>
          <a:xfrm>
            <a:off x="5390866" y="3554673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E9E570-E6D1-460F-A0DF-76424C0F4360}"/>
              </a:ext>
            </a:extLst>
          </p:cNvPr>
          <p:cNvSpPr/>
          <p:nvPr/>
        </p:nvSpPr>
        <p:spPr>
          <a:xfrm>
            <a:off x="5895835" y="4365577"/>
            <a:ext cx="5936776" cy="18731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30, 50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0ADA697-3D43-4685-9908-24E84AD119C3}"/>
              </a:ext>
            </a:extLst>
          </p:cNvPr>
          <p:cNvSpPr/>
          <p:nvPr/>
        </p:nvSpPr>
        <p:spPr>
          <a:xfrm>
            <a:off x="1998070" y="5008768"/>
            <a:ext cx="696036" cy="59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16AA33-6A70-478B-B2BB-B2DA2AE3BEC7}"/>
              </a:ext>
            </a:extLst>
          </p:cNvPr>
          <p:cNvSpPr/>
          <p:nvPr/>
        </p:nvSpPr>
        <p:spPr>
          <a:xfrm>
            <a:off x="4230626" y="4942747"/>
            <a:ext cx="696036" cy="6154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95AA9C7-8E35-4AB4-A340-117C73569B7C}"/>
              </a:ext>
            </a:extLst>
          </p:cNvPr>
          <p:cNvSpPr/>
          <p:nvPr/>
        </p:nvSpPr>
        <p:spPr>
          <a:xfrm>
            <a:off x="3390142" y="4911217"/>
            <a:ext cx="696036" cy="593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7D18238-CF91-4518-A9DF-E008E2D01A50}"/>
              </a:ext>
            </a:extLst>
          </p:cNvPr>
          <p:cNvSpPr/>
          <p:nvPr/>
        </p:nvSpPr>
        <p:spPr>
          <a:xfrm>
            <a:off x="1290560" y="4403727"/>
            <a:ext cx="696036" cy="59341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A025F44-46E1-4A77-8AB2-B90668A9A32D}"/>
              </a:ext>
            </a:extLst>
          </p:cNvPr>
          <p:cNvSpPr/>
          <p:nvPr/>
        </p:nvSpPr>
        <p:spPr>
          <a:xfrm>
            <a:off x="2694106" y="3803179"/>
            <a:ext cx="696036" cy="593417"/>
          </a:xfrm>
          <a:prstGeom prst="ellipse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34F501-585A-48C7-ABEF-2690C7806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61493" r="66459" b="33134"/>
          <a:stretch/>
        </p:blipFill>
        <p:spPr>
          <a:xfrm>
            <a:off x="0" y="-213791"/>
            <a:ext cx="4831308" cy="129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" grpId="0" animBg="1"/>
      <p:bldP spid="10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52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nguyenthimai nguyenthimai</cp:lastModifiedBy>
  <cp:revision>122</cp:revision>
  <dcterms:created xsi:type="dcterms:W3CDTF">2020-08-15T17:27:32Z</dcterms:created>
  <dcterms:modified xsi:type="dcterms:W3CDTF">2025-02-06T03:06:33Z</dcterms:modified>
</cp:coreProperties>
</file>