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7"/>
  </p:notesMasterIdLst>
  <p:sldIdLst>
    <p:sldId id="310" r:id="rId3"/>
    <p:sldId id="311" r:id="rId4"/>
    <p:sldId id="312" r:id="rId5"/>
    <p:sldId id="314" r:id="rId6"/>
    <p:sldId id="317" r:id="rId7"/>
    <p:sldId id="318" r:id="rId8"/>
    <p:sldId id="319" r:id="rId9"/>
    <p:sldId id="320" r:id="rId10"/>
    <p:sldId id="313" r:id="rId11"/>
    <p:sldId id="324" r:id="rId12"/>
    <p:sldId id="322" r:id="rId13"/>
    <p:sldId id="323" r:id="rId14"/>
    <p:sldId id="321" r:id="rId15"/>
    <p:sldId id="261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Quicksand Medium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FF99"/>
    <a:srgbClr val="FEE7EF"/>
    <a:srgbClr val="FEFDF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45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</p:sldLayoutIdLst>
  <p:transition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in%207\Desktop\Ha&#768;nh%20trang%20s&#244;&#769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in%207\Desktop\Co-Va-Me-Quynh-Phuo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2401" y="1466343"/>
            <a:ext cx="4105611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3C1EE-C8DF-09AB-09A2-485076572111}"/>
              </a:ext>
            </a:extLst>
          </p:cNvPr>
          <p:cNvSpPr txBox="1"/>
          <p:nvPr/>
        </p:nvSpPr>
        <p:spPr>
          <a:xfrm>
            <a:off x="1792401" y="2507608"/>
            <a:ext cx="4095993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959EAD48-064B-3603-4A83-227D7FC22EFE}"/>
              </a:ext>
            </a:extLst>
          </p:cNvPr>
          <p:cNvSpPr txBox="1"/>
          <p:nvPr/>
        </p:nvSpPr>
        <p:spPr>
          <a:xfrm>
            <a:off x="0" y="90366"/>
            <a:ext cx="9251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27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11 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" y="445024"/>
            <a:ext cx="8559031" cy="137326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Thầy cô giáo luôn yêu thương, chăm lo dạy dỗ các em. Các em cần tỏ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lòng biết ơn và kính yêu thầy cô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2967"/>
            <a:ext cx="68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thiệp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chúc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3074" name="Picture 2" descr="C:\Users\win 7\Desktop\thiep-mong-uoc-35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04" y="1255016"/>
            <a:ext cx="3457903" cy="3127799"/>
          </a:xfrm>
          <a:prstGeom prst="rect">
            <a:avLst/>
          </a:prstGeom>
          <a:noFill/>
        </p:spPr>
      </p:pic>
      <p:pic>
        <p:nvPicPr>
          <p:cNvPr id="7" name="Picture 2" descr="C:\Users\win 7\Desktop\thiep-biet-on-556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939" y="1261242"/>
            <a:ext cx="3762704" cy="282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307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2967"/>
            <a:ext cx="68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tri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ân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</a:p>
        </p:txBody>
      </p:sp>
      <p:pic>
        <p:nvPicPr>
          <p:cNvPr id="4099" name="Picture 3" descr="C:\Users\win 7\Desktop\an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69" y="1182414"/>
            <a:ext cx="3300248" cy="3347545"/>
          </a:xfrm>
          <a:prstGeom prst="rect">
            <a:avLst/>
          </a:prstGeom>
          <a:noFill/>
        </p:spPr>
      </p:pic>
      <p:pic>
        <p:nvPicPr>
          <p:cNvPr id="4100" name="Picture 4" descr="C:\Users\win 7\Desktop\anh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735" y="1240221"/>
            <a:ext cx="4244865" cy="3331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27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808" y="644760"/>
            <a:ext cx="738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ành trang sô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4287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543057"/>
            <a:ext cx="1296133" cy="8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946" y="674055"/>
            <a:ext cx="6787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Môn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nghiệm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45" y="1689357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-Va-Me-Quynh-P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99743" y="18953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6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3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3554858"/>
            <a:ext cx="8270697" cy="976045"/>
          </a:xfrm>
          <a:custGeom>
            <a:avLst/>
            <a:gdLst>
              <a:gd name="connsiteX0" fmla="*/ 0 w 4419600"/>
              <a:gd name="connsiteY0" fmla="*/ 1778000 h 3679240"/>
              <a:gd name="connsiteX1" fmla="*/ 81280 w 4419600"/>
              <a:gd name="connsiteY1" fmla="*/ 1767840 h 3679240"/>
              <a:gd name="connsiteX2" fmla="*/ 152400 w 4419600"/>
              <a:gd name="connsiteY2" fmla="*/ 1747520 h 3679240"/>
              <a:gd name="connsiteX3" fmla="*/ 274320 w 4419600"/>
              <a:gd name="connsiteY3" fmla="*/ 1727200 h 3679240"/>
              <a:gd name="connsiteX4" fmla="*/ 304800 w 4419600"/>
              <a:gd name="connsiteY4" fmla="*/ 1706880 h 3679240"/>
              <a:gd name="connsiteX5" fmla="*/ 314960 w 4419600"/>
              <a:gd name="connsiteY5" fmla="*/ 1676400 h 3679240"/>
              <a:gd name="connsiteX6" fmla="*/ 335280 w 4419600"/>
              <a:gd name="connsiteY6" fmla="*/ 1645920 h 3679240"/>
              <a:gd name="connsiteX7" fmla="*/ 365760 w 4419600"/>
              <a:gd name="connsiteY7" fmla="*/ 1544320 h 3679240"/>
              <a:gd name="connsiteX8" fmla="*/ 375920 w 4419600"/>
              <a:gd name="connsiteY8" fmla="*/ 1513840 h 3679240"/>
              <a:gd name="connsiteX9" fmla="*/ 365760 w 4419600"/>
              <a:gd name="connsiteY9" fmla="*/ 1290320 h 3679240"/>
              <a:gd name="connsiteX10" fmla="*/ 355600 w 4419600"/>
              <a:gd name="connsiteY10" fmla="*/ 1229360 h 3679240"/>
              <a:gd name="connsiteX11" fmla="*/ 335280 w 4419600"/>
              <a:gd name="connsiteY11" fmla="*/ 1188720 h 3679240"/>
              <a:gd name="connsiteX12" fmla="*/ 325120 w 4419600"/>
              <a:gd name="connsiteY12" fmla="*/ 1137920 h 3679240"/>
              <a:gd name="connsiteX13" fmla="*/ 294640 w 4419600"/>
              <a:gd name="connsiteY13" fmla="*/ 995680 h 3679240"/>
              <a:gd name="connsiteX14" fmla="*/ 284480 w 4419600"/>
              <a:gd name="connsiteY14" fmla="*/ 934720 h 3679240"/>
              <a:gd name="connsiteX15" fmla="*/ 264160 w 4419600"/>
              <a:gd name="connsiteY15" fmla="*/ 863600 h 3679240"/>
              <a:gd name="connsiteX16" fmla="*/ 264160 w 4419600"/>
              <a:gd name="connsiteY16" fmla="*/ 447040 h 3679240"/>
              <a:gd name="connsiteX17" fmla="*/ 335280 w 4419600"/>
              <a:gd name="connsiteY17" fmla="*/ 314960 h 3679240"/>
              <a:gd name="connsiteX18" fmla="*/ 386080 w 4419600"/>
              <a:gd name="connsiteY18" fmla="*/ 243840 h 3679240"/>
              <a:gd name="connsiteX19" fmla="*/ 416560 w 4419600"/>
              <a:gd name="connsiteY19" fmla="*/ 233680 h 3679240"/>
              <a:gd name="connsiteX20" fmla="*/ 447040 w 4419600"/>
              <a:gd name="connsiteY20" fmla="*/ 213360 h 3679240"/>
              <a:gd name="connsiteX21" fmla="*/ 477520 w 4419600"/>
              <a:gd name="connsiteY21" fmla="*/ 203200 h 3679240"/>
              <a:gd name="connsiteX22" fmla="*/ 508000 w 4419600"/>
              <a:gd name="connsiteY22" fmla="*/ 182880 h 3679240"/>
              <a:gd name="connsiteX23" fmla="*/ 538480 w 4419600"/>
              <a:gd name="connsiteY23" fmla="*/ 172720 h 3679240"/>
              <a:gd name="connsiteX24" fmla="*/ 640080 w 4419600"/>
              <a:gd name="connsiteY24" fmla="*/ 152400 h 3679240"/>
              <a:gd name="connsiteX25" fmla="*/ 802640 w 4419600"/>
              <a:gd name="connsiteY25" fmla="*/ 132080 h 3679240"/>
              <a:gd name="connsiteX26" fmla="*/ 1168400 w 4419600"/>
              <a:gd name="connsiteY26" fmla="*/ 142240 h 3679240"/>
              <a:gd name="connsiteX27" fmla="*/ 1259840 w 4419600"/>
              <a:gd name="connsiteY27" fmla="*/ 182880 h 3679240"/>
              <a:gd name="connsiteX28" fmla="*/ 1351280 w 4419600"/>
              <a:gd name="connsiteY28" fmla="*/ 213360 h 3679240"/>
              <a:gd name="connsiteX29" fmla="*/ 1381760 w 4419600"/>
              <a:gd name="connsiteY29" fmla="*/ 243840 h 3679240"/>
              <a:gd name="connsiteX30" fmla="*/ 1442720 w 4419600"/>
              <a:gd name="connsiteY30" fmla="*/ 294640 h 3679240"/>
              <a:gd name="connsiteX31" fmla="*/ 1483360 w 4419600"/>
              <a:gd name="connsiteY31" fmla="*/ 355600 h 3679240"/>
              <a:gd name="connsiteX32" fmla="*/ 1524000 w 4419600"/>
              <a:gd name="connsiteY32" fmla="*/ 325120 h 3679240"/>
              <a:gd name="connsiteX33" fmla="*/ 1554480 w 4419600"/>
              <a:gd name="connsiteY33" fmla="*/ 264160 h 3679240"/>
              <a:gd name="connsiteX34" fmla="*/ 1595120 w 4419600"/>
              <a:gd name="connsiteY34" fmla="*/ 233680 h 3679240"/>
              <a:gd name="connsiteX35" fmla="*/ 1615440 w 4419600"/>
              <a:gd name="connsiteY35" fmla="*/ 203200 h 3679240"/>
              <a:gd name="connsiteX36" fmla="*/ 1645920 w 4419600"/>
              <a:gd name="connsiteY36" fmla="*/ 193040 h 3679240"/>
              <a:gd name="connsiteX37" fmla="*/ 1757680 w 4419600"/>
              <a:gd name="connsiteY37" fmla="*/ 132080 h 3679240"/>
              <a:gd name="connsiteX38" fmla="*/ 1798320 w 4419600"/>
              <a:gd name="connsiteY38" fmla="*/ 121920 h 3679240"/>
              <a:gd name="connsiteX39" fmla="*/ 1838960 w 4419600"/>
              <a:gd name="connsiteY39" fmla="*/ 91440 h 3679240"/>
              <a:gd name="connsiteX40" fmla="*/ 2052320 w 4419600"/>
              <a:gd name="connsiteY40" fmla="*/ 40640 h 3679240"/>
              <a:gd name="connsiteX41" fmla="*/ 2113280 w 4419600"/>
              <a:gd name="connsiteY41" fmla="*/ 20320 h 3679240"/>
              <a:gd name="connsiteX42" fmla="*/ 2214880 w 4419600"/>
              <a:gd name="connsiteY42" fmla="*/ 0 h 3679240"/>
              <a:gd name="connsiteX43" fmla="*/ 2590800 w 4419600"/>
              <a:gd name="connsiteY43" fmla="*/ 10160 h 3679240"/>
              <a:gd name="connsiteX44" fmla="*/ 2621280 w 4419600"/>
              <a:gd name="connsiteY44" fmla="*/ 20320 h 3679240"/>
              <a:gd name="connsiteX45" fmla="*/ 2682240 w 4419600"/>
              <a:gd name="connsiteY45" fmla="*/ 30480 h 3679240"/>
              <a:gd name="connsiteX46" fmla="*/ 2763520 w 4419600"/>
              <a:gd name="connsiteY46" fmla="*/ 60960 h 3679240"/>
              <a:gd name="connsiteX47" fmla="*/ 2794000 w 4419600"/>
              <a:gd name="connsiteY47" fmla="*/ 81280 h 3679240"/>
              <a:gd name="connsiteX48" fmla="*/ 2824480 w 4419600"/>
              <a:gd name="connsiteY48" fmla="*/ 91440 h 3679240"/>
              <a:gd name="connsiteX49" fmla="*/ 2865120 w 4419600"/>
              <a:gd name="connsiteY49" fmla="*/ 121920 h 3679240"/>
              <a:gd name="connsiteX50" fmla="*/ 2895600 w 4419600"/>
              <a:gd name="connsiteY50" fmla="*/ 142240 h 3679240"/>
              <a:gd name="connsiteX51" fmla="*/ 2905760 w 4419600"/>
              <a:gd name="connsiteY51" fmla="*/ 182880 h 3679240"/>
              <a:gd name="connsiteX52" fmla="*/ 2926080 w 4419600"/>
              <a:gd name="connsiteY52" fmla="*/ 223520 h 3679240"/>
              <a:gd name="connsiteX53" fmla="*/ 2946400 w 4419600"/>
              <a:gd name="connsiteY53" fmla="*/ 304800 h 3679240"/>
              <a:gd name="connsiteX54" fmla="*/ 2997200 w 4419600"/>
              <a:gd name="connsiteY54" fmla="*/ 294640 h 3679240"/>
              <a:gd name="connsiteX55" fmla="*/ 3058160 w 4419600"/>
              <a:gd name="connsiteY55" fmla="*/ 254000 h 3679240"/>
              <a:gd name="connsiteX56" fmla="*/ 3241040 w 4419600"/>
              <a:gd name="connsiteY56" fmla="*/ 233680 h 3679240"/>
              <a:gd name="connsiteX57" fmla="*/ 3586480 w 4419600"/>
              <a:gd name="connsiteY57" fmla="*/ 243840 h 3679240"/>
              <a:gd name="connsiteX58" fmla="*/ 3688080 w 4419600"/>
              <a:gd name="connsiteY58" fmla="*/ 314960 h 3679240"/>
              <a:gd name="connsiteX59" fmla="*/ 3708400 w 4419600"/>
              <a:gd name="connsiteY59" fmla="*/ 345440 h 3679240"/>
              <a:gd name="connsiteX60" fmla="*/ 3738880 w 4419600"/>
              <a:gd name="connsiteY60" fmla="*/ 396240 h 3679240"/>
              <a:gd name="connsiteX61" fmla="*/ 3769360 w 4419600"/>
              <a:gd name="connsiteY61" fmla="*/ 436880 h 3679240"/>
              <a:gd name="connsiteX62" fmla="*/ 3810000 w 4419600"/>
              <a:gd name="connsiteY62" fmla="*/ 508000 h 3679240"/>
              <a:gd name="connsiteX63" fmla="*/ 3850640 w 4419600"/>
              <a:gd name="connsiteY63" fmla="*/ 609600 h 3679240"/>
              <a:gd name="connsiteX64" fmla="*/ 3860800 w 4419600"/>
              <a:gd name="connsiteY64" fmla="*/ 650240 h 3679240"/>
              <a:gd name="connsiteX65" fmla="*/ 3881120 w 4419600"/>
              <a:gd name="connsiteY65" fmla="*/ 701040 h 3679240"/>
              <a:gd name="connsiteX66" fmla="*/ 3891280 w 4419600"/>
              <a:gd name="connsiteY66" fmla="*/ 741680 h 3679240"/>
              <a:gd name="connsiteX67" fmla="*/ 3911600 w 4419600"/>
              <a:gd name="connsiteY67" fmla="*/ 772160 h 3679240"/>
              <a:gd name="connsiteX68" fmla="*/ 3962400 w 4419600"/>
              <a:gd name="connsiteY68" fmla="*/ 883920 h 3679240"/>
              <a:gd name="connsiteX69" fmla="*/ 3972560 w 4419600"/>
              <a:gd name="connsiteY69" fmla="*/ 924560 h 3679240"/>
              <a:gd name="connsiteX70" fmla="*/ 3942080 w 4419600"/>
              <a:gd name="connsiteY70" fmla="*/ 1209040 h 3679240"/>
              <a:gd name="connsiteX71" fmla="*/ 3931920 w 4419600"/>
              <a:gd name="connsiteY71" fmla="*/ 1239520 h 3679240"/>
              <a:gd name="connsiteX72" fmla="*/ 3911600 w 4419600"/>
              <a:gd name="connsiteY72" fmla="*/ 1280160 h 3679240"/>
              <a:gd name="connsiteX73" fmla="*/ 3881120 w 4419600"/>
              <a:gd name="connsiteY73" fmla="*/ 1310640 h 3679240"/>
              <a:gd name="connsiteX74" fmla="*/ 3870960 w 4419600"/>
              <a:gd name="connsiteY74" fmla="*/ 1341120 h 3679240"/>
              <a:gd name="connsiteX75" fmla="*/ 3850640 w 4419600"/>
              <a:gd name="connsiteY75" fmla="*/ 1371600 h 3679240"/>
              <a:gd name="connsiteX76" fmla="*/ 3942080 w 4419600"/>
              <a:gd name="connsiteY76" fmla="*/ 1402080 h 3679240"/>
              <a:gd name="connsiteX77" fmla="*/ 4023360 w 4419600"/>
              <a:gd name="connsiteY77" fmla="*/ 1432560 h 3679240"/>
              <a:gd name="connsiteX78" fmla="*/ 4104640 w 4419600"/>
              <a:gd name="connsiteY78" fmla="*/ 1473200 h 3679240"/>
              <a:gd name="connsiteX79" fmla="*/ 4196080 w 4419600"/>
              <a:gd name="connsiteY79" fmla="*/ 1513840 h 3679240"/>
              <a:gd name="connsiteX80" fmla="*/ 4287520 w 4419600"/>
              <a:gd name="connsiteY80" fmla="*/ 1584960 h 3679240"/>
              <a:gd name="connsiteX81" fmla="*/ 4307840 w 4419600"/>
              <a:gd name="connsiteY81" fmla="*/ 1615440 h 3679240"/>
              <a:gd name="connsiteX82" fmla="*/ 4338320 w 4419600"/>
              <a:gd name="connsiteY82" fmla="*/ 1676400 h 3679240"/>
              <a:gd name="connsiteX83" fmla="*/ 4348480 w 4419600"/>
              <a:gd name="connsiteY83" fmla="*/ 1727200 h 3679240"/>
              <a:gd name="connsiteX84" fmla="*/ 4378960 w 4419600"/>
              <a:gd name="connsiteY84" fmla="*/ 1838960 h 3679240"/>
              <a:gd name="connsiteX85" fmla="*/ 4419600 w 4419600"/>
              <a:gd name="connsiteY85" fmla="*/ 2143760 h 3679240"/>
              <a:gd name="connsiteX86" fmla="*/ 4409440 w 4419600"/>
              <a:gd name="connsiteY86" fmla="*/ 2438400 h 3679240"/>
              <a:gd name="connsiteX87" fmla="*/ 4389120 w 4419600"/>
              <a:gd name="connsiteY87" fmla="*/ 2560320 h 3679240"/>
              <a:gd name="connsiteX88" fmla="*/ 4368800 w 4419600"/>
              <a:gd name="connsiteY88" fmla="*/ 2590800 h 3679240"/>
              <a:gd name="connsiteX89" fmla="*/ 4328160 w 4419600"/>
              <a:gd name="connsiteY89" fmla="*/ 2702560 h 3679240"/>
              <a:gd name="connsiteX90" fmla="*/ 4307840 w 4419600"/>
              <a:gd name="connsiteY90" fmla="*/ 2773680 h 3679240"/>
              <a:gd name="connsiteX91" fmla="*/ 4277360 w 4419600"/>
              <a:gd name="connsiteY91" fmla="*/ 2794000 h 3679240"/>
              <a:gd name="connsiteX92" fmla="*/ 4246880 w 4419600"/>
              <a:gd name="connsiteY92" fmla="*/ 2834640 h 3679240"/>
              <a:gd name="connsiteX93" fmla="*/ 4226560 w 4419600"/>
              <a:gd name="connsiteY93" fmla="*/ 2865120 h 3679240"/>
              <a:gd name="connsiteX94" fmla="*/ 4145280 w 4419600"/>
              <a:gd name="connsiteY94" fmla="*/ 2905760 h 3679240"/>
              <a:gd name="connsiteX95" fmla="*/ 4114800 w 4419600"/>
              <a:gd name="connsiteY95" fmla="*/ 2926080 h 3679240"/>
              <a:gd name="connsiteX96" fmla="*/ 4033520 w 4419600"/>
              <a:gd name="connsiteY96" fmla="*/ 2956560 h 3679240"/>
              <a:gd name="connsiteX97" fmla="*/ 3962400 w 4419600"/>
              <a:gd name="connsiteY97" fmla="*/ 2966720 h 3679240"/>
              <a:gd name="connsiteX98" fmla="*/ 3728720 w 4419600"/>
              <a:gd name="connsiteY98" fmla="*/ 2987040 h 3679240"/>
              <a:gd name="connsiteX99" fmla="*/ 3718560 w 4419600"/>
              <a:gd name="connsiteY99" fmla="*/ 3017520 h 3679240"/>
              <a:gd name="connsiteX100" fmla="*/ 3698240 w 4419600"/>
              <a:gd name="connsiteY100" fmla="*/ 3048000 h 3679240"/>
              <a:gd name="connsiteX101" fmla="*/ 3688080 w 4419600"/>
              <a:gd name="connsiteY101" fmla="*/ 3180080 h 3679240"/>
              <a:gd name="connsiteX102" fmla="*/ 3677920 w 4419600"/>
              <a:gd name="connsiteY102" fmla="*/ 3210560 h 3679240"/>
              <a:gd name="connsiteX103" fmla="*/ 3667760 w 4419600"/>
              <a:gd name="connsiteY103" fmla="*/ 3251200 h 3679240"/>
              <a:gd name="connsiteX104" fmla="*/ 3657600 w 4419600"/>
              <a:gd name="connsiteY104" fmla="*/ 3281680 h 3679240"/>
              <a:gd name="connsiteX105" fmla="*/ 3647440 w 4419600"/>
              <a:gd name="connsiteY105" fmla="*/ 3322320 h 3679240"/>
              <a:gd name="connsiteX106" fmla="*/ 3596640 w 4419600"/>
              <a:gd name="connsiteY106" fmla="*/ 3383280 h 3679240"/>
              <a:gd name="connsiteX107" fmla="*/ 3535680 w 4419600"/>
              <a:gd name="connsiteY107" fmla="*/ 3444240 h 3679240"/>
              <a:gd name="connsiteX108" fmla="*/ 3484880 w 4419600"/>
              <a:gd name="connsiteY108" fmla="*/ 3495040 h 3679240"/>
              <a:gd name="connsiteX109" fmla="*/ 3393440 w 4419600"/>
              <a:gd name="connsiteY109" fmla="*/ 3545840 h 3679240"/>
              <a:gd name="connsiteX110" fmla="*/ 3322320 w 4419600"/>
              <a:gd name="connsiteY110" fmla="*/ 3586480 h 3679240"/>
              <a:gd name="connsiteX111" fmla="*/ 3281680 w 4419600"/>
              <a:gd name="connsiteY111" fmla="*/ 3606800 h 3679240"/>
              <a:gd name="connsiteX112" fmla="*/ 3200400 w 4419600"/>
              <a:gd name="connsiteY112" fmla="*/ 3627120 h 3679240"/>
              <a:gd name="connsiteX113" fmla="*/ 3088640 w 4419600"/>
              <a:gd name="connsiteY113" fmla="*/ 3657600 h 3679240"/>
              <a:gd name="connsiteX114" fmla="*/ 3048000 w 4419600"/>
              <a:gd name="connsiteY114" fmla="*/ 3667760 h 3679240"/>
              <a:gd name="connsiteX115" fmla="*/ 2976880 w 4419600"/>
              <a:gd name="connsiteY115" fmla="*/ 3677920 h 3679240"/>
              <a:gd name="connsiteX116" fmla="*/ 2641600 w 4419600"/>
              <a:gd name="connsiteY116" fmla="*/ 3667760 h 3679240"/>
              <a:gd name="connsiteX117" fmla="*/ 2560320 w 4419600"/>
              <a:gd name="connsiteY117" fmla="*/ 3637280 h 3679240"/>
              <a:gd name="connsiteX118" fmla="*/ 2509520 w 4419600"/>
              <a:gd name="connsiteY118" fmla="*/ 3616960 h 3679240"/>
              <a:gd name="connsiteX119" fmla="*/ 2448560 w 4419600"/>
              <a:gd name="connsiteY119" fmla="*/ 3566160 h 3679240"/>
              <a:gd name="connsiteX120" fmla="*/ 2428240 w 4419600"/>
              <a:gd name="connsiteY120" fmla="*/ 3535680 h 3679240"/>
              <a:gd name="connsiteX121" fmla="*/ 2387600 w 4419600"/>
              <a:gd name="connsiteY121" fmla="*/ 3495040 h 3679240"/>
              <a:gd name="connsiteX122" fmla="*/ 2336800 w 4419600"/>
              <a:gd name="connsiteY122" fmla="*/ 3444240 h 3679240"/>
              <a:gd name="connsiteX123" fmla="*/ 2275840 w 4419600"/>
              <a:gd name="connsiteY123" fmla="*/ 3413760 h 3679240"/>
              <a:gd name="connsiteX124" fmla="*/ 2225040 w 4419600"/>
              <a:gd name="connsiteY124" fmla="*/ 3505200 h 3679240"/>
              <a:gd name="connsiteX125" fmla="*/ 2194560 w 4419600"/>
              <a:gd name="connsiteY125" fmla="*/ 3535680 h 3679240"/>
              <a:gd name="connsiteX126" fmla="*/ 2164080 w 4419600"/>
              <a:gd name="connsiteY126" fmla="*/ 3545840 h 3679240"/>
              <a:gd name="connsiteX127" fmla="*/ 2123440 w 4419600"/>
              <a:gd name="connsiteY127" fmla="*/ 3566160 h 3679240"/>
              <a:gd name="connsiteX128" fmla="*/ 2082800 w 4419600"/>
              <a:gd name="connsiteY128" fmla="*/ 3576320 h 3679240"/>
              <a:gd name="connsiteX129" fmla="*/ 2052320 w 4419600"/>
              <a:gd name="connsiteY129" fmla="*/ 3586480 h 3679240"/>
              <a:gd name="connsiteX130" fmla="*/ 2011680 w 4419600"/>
              <a:gd name="connsiteY130" fmla="*/ 3596640 h 3679240"/>
              <a:gd name="connsiteX131" fmla="*/ 1899920 w 4419600"/>
              <a:gd name="connsiteY131" fmla="*/ 3627120 h 3679240"/>
              <a:gd name="connsiteX132" fmla="*/ 1717040 w 4419600"/>
              <a:gd name="connsiteY132" fmla="*/ 3647440 h 3679240"/>
              <a:gd name="connsiteX133" fmla="*/ 1229360 w 4419600"/>
              <a:gd name="connsiteY133" fmla="*/ 3657600 h 3679240"/>
              <a:gd name="connsiteX134" fmla="*/ 1198880 w 4419600"/>
              <a:gd name="connsiteY134" fmla="*/ 3637280 h 3679240"/>
              <a:gd name="connsiteX135" fmla="*/ 1158240 w 4419600"/>
              <a:gd name="connsiteY135" fmla="*/ 3627120 h 3679240"/>
              <a:gd name="connsiteX136" fmla="*/ 1087120 w 4419600"/>
              <a:gd name="connsiteY136" fmla="*/ 3596640 h 3679240"/>
              <a:gd name="connsiteX137" fmla="*/ 995680 w 4419600"/>
              <a:gd name="connsiteY137" fmla="*/ 3525520 h 3679240"/>
              <a:gd name="connsiteX138" fmla="*/ 985520 w 4419600"/>
              <a:gd name="connsiteY138" fmla="*/ 3495040 h 3679240"/>
              <a:gd name="connsiteX139" fmla="*/ 965200 w 4419600"/>
              <a:gd name="connsiteY139" fmla="*/ 3413760 h 3679240"/>
              <a:gd name="connsiteX140" fmla="*/ 975360 w 4419600"/>
              <a:gd name="connsiteY140" fmla="*/ 3048000 h 3679240"/>
              <a:gd name="connsiteX141" fmla="*/ 995680 w 4419600"/>
              <a:gd name="connsiteY141" fmla="*/ 2987040 h 3679240"/>
              <a:gd name="connsiteX142" fmla="*/ 914400 w 4419600"/>
              <a:gd name="connsiteY142" fmla="*/ 3037840 h 3679240"/>
              <a:gd name="connsiteX143" fmla="*/ 833120 w 4419600"/>
              <a:gd name="connsiteY143" fmla="*/ 3078480 h 3679240"/>
              <a:gd name="connsiteX144" fmla="*/ 782320 w 4419600"/>
              <a:gd name="connsiteY144" fmla="*/ 3088640 h 3679240"/>
              <a:gd name="connsiteX145" fmla="*/ 741680 w 4419600"/>
              <a:gd name="connsiteY145" fmla="*/ 3098800 h 3679240"/>
              <a:gd name="connsiteX146" fmla="*/ 629920 w 4419600"/>
              <a:gd name="connsiteY146" fmla="*/ 3088640 h 3679240"/>
              <a:gd name="connsiteX147" fmla="*/ 609600 w 4419600"/>
              <a:gd name="connsiteY147" fmla="*/ 3058160 h 3679240"/>
              <a:gd name="connsiteX148" fmla="*/ 579120 w 4419600"/>
              <a:gd name="connsiteY148" fmla="*/ 3027680 h 3679240"/>
              <a:gd name="connsiteX149" fmla="*/ 568960 w 4419600"/>
              <a:gd name="connsiteY149" fmla="*/ 2987040 h 3679240"/>
              <a:gd name="connsiteX150" fmla="*/ 548640 w 4419600"/>
              <a:gd name="connsiteY150" fmla="*/ 2946400 h 3679240"/>
              <a:gd name="connsiteX151" fmla="*/ 538480 w 4419600"/>
              <a:gd name="connsiteY151" fmla="*/ 2915920 h 3679240"/>
              <a:gd name="connsiteX152" fmla="*/ 528320 w 4419600"/>
              <a:gd name="connsiteY152" fmla="*/ 2174240 h 3679240"/>
              <a:gd name="connsiteX153" fmla="*/ 518160 w 4419600"/>
              <a:gd name="connsiteY153" fmla="*/ 2133600 h 3679240"/>
              <a:gd name="connsiteX154" fmla="*/ 497840 w 4419600"/>
              <a:gd name="connsiteY154" fmla="*/ 1971040 h 3679240"/>
              <a:gd name="connsiteX155" fmla="*/ 487680 w 4419600"/>
              <a:gd name="connsiteY155" fmla="*/ 1940560 h 3679240"/>
              <a:gd name="connsiteX156" fmla="*/ 457200 w 4419600"/>
              <a:gd name="connsiteY156" fmla="*/ 1920240 h 3679240"/>
              <a:gd name="connsiteX157" fmla="*/ 416560 w 4419600"/>
              <a:gd name="connsiteY157" fmla="*/ 1879600 h 3679240"/>
              <a:gd name="connsiteX158" fmla="*/ 345440 w 4419600"/>
              <a:gd name="connsiteY158" fmla="*/ 1859280 h 3679240"/>
              <a:gd name="connsiteX159" fmla="*/ 254000 w 4419600"/>
              <a:gd name="connsiteY159" fmla="*/ 1828800 h 3679240"/>
              <a:gd name="connsiteX160" fmla="*/ 111760 w 4419600"/>
              <a:gd name="connsiteY160" fmla="*/ 1788160 h 3679240"/>
              <a:gd name="connsiteX161" fmla="*/ 60960 w 4419600"/>
              <a:gd name="connsiteY161" fmla="*/ 1788160 h 367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419600" h="3679240">
                <a:moveTo>
                  <a:pt x="0" y="1778000"/>
                </a:moveTo>
                <a:cubicBezTo>
                  <a:pt x="27093" y="1774613"/>
                  <a:pt x="54506" y="1773195"/>
                  <a:pt x="81280" y="1767840"/>
                </a:cubicBezTo>
                <a:cubicBezTo>
                  <a:pt x="105457" y="1763005"/>
                  <a:pt x="128481" y="1753500"/>
                  <a:pt x="152400" y="1747520"/>
                </a:cubicBezTo>
                <a:cubicBezTo>
                  <a:pt x="192017" y="1737616"/>
                  <a:pt x="234177" y="1732935"/>
                  <a:pt x="274320" y="1727200"/>
                </a:cubicBezTo>
                <a:cubicBezTo>
                  <a:pt x="284480" y="1720427"/>
                  <a:pt x="297172" y="1716415"/>
                  <a:pt x="304800" y="1706880"/>
                </a:cubicBezTo>
                <a:cubicBezTo>
                  <a:pt x="311490" y="1698517"/>
                  <a:pt x="310171" y="1685979"/>
                  <a:pt x="314960" y="1676400"/>
                </a:cubicBezTo>
                <a:cubicBezTo>
                  <a:pt x="320421" y="1665478"/>
                  <a:pt x="330321" y="1657078"/>
                  <a:pt x="335280" y="1645920"/>
                </a:cubicBezTo>
                <a:cubicBezTo>
                  <a:pt x="354596" y="1602460"/>
                  <a:pt x="353939" y="1585695"/>
                  <a:pt x="365760" y="1544320"/>
                </a:cubicBezTo>
                <a:cubicBezTo>
                  <a:pt x="368702" y="1534022"/>
                  <a:pt x="372533" y="1524000"/>
                  <a:pt x="375920" y="1513840"/>
                </a:cubicBezTo>
                <a:cubicBezTo>
                  <a:pt x="372533" y="1439333"/>
                  <a:pt x="371074" y="1364714"/>
                  <a:pt x="365760" y="1290320"/>
                </a:cubicBezTo>
                <a:cubicBezTo>
                  <a:pt x="364292" y="1269772"/>
                  <a:pt x="361519" y="1249091"/>
                  <a:pt x="355600" y="1229360"/>
                </a:cubicBezTo>
                <a:cubicBezTo>
                  <a:pt x="351248" y="1214853"/>
                  <a:pt x="342053" y="1202267"/>
                  <a:pt x="335280" y="1188720"/>
                </a:cubicBezTo>
                <a:cubicBezTo>
                  <a:pt x="331893" y="1171787"/>
                  <a:pt x="328866" y="1154777"/>
                  <a:pt x="325120" y="1137920"/>
                </a:cubicBezTo>
                <a:cubicBezTo>
                  <a:pt x="306620" y="1054669"/>
                  <a:pt x="317609" y="1133493"/>
                  <a:pt x="294640" y="995680"/>
                </a:cubicBezTo>
                <a:cubicBezTo>
                  <a:pt x="291253" y="975360"/>
                  <a:pt x="288520" y="954920"/>
                  <a:pt x="284480" y="934720"/>
                </a:cubicBezTo>
                <a:cubicBezTo>
                  <a:pt x="278101" y="902826"/>
                  <a:pt x="273843" y="892650"/>
                  <a:pt x="264160" y="863600"/>
                </a:cubicBezTo>
                <a:cubicBezTo>
                  <a:pt x="238945" y="687092"/>
                  <a:pt x="247352" y="774806"/>
                  <a:pt x="264160" y="447040"/>
                </a:cubicBezTo>
                <a:cubicBezTo>
                  <a:pt x="267764" y="376767"/>
                  <a:pt x="289842" y="383117"/>
                  <a:pt x="335280" y="314960"/>
                </a:cubicBezTo>
                <a:cubicBezTo>
                  <a:pt x="344546" y="301061"/>
                  <a:pt x="376628" y="251716"/>
                  <a:pt x="386080" y="243840"/>
                </a:cubicBezTo>
                <a:cubicBezTo>
                  <a:pt x="394307" y="236984"/>
                  <a:pt x="406981" y="238469"/>
                  <a:pt x="416560" y="233680"/>
                </a:cubicBezTo>
                <a:cubicBezTo>
                  <a:pt x="427482" y="228219"/>
                  <a:pt x="436118" y="218821"/>
                  <a:pt x="447040" y="213360"/>
                </a:cubicBezTo>
                <a:cubicBezTo>
                  <a:pt x="456619" y="208571"/>
                  <a:pt x="467941" y="207989"/>
                  <a:pt x="477520" y="203200"/>
                </a:cubicBezTo>
                <a:cubicBezTo>
                  <a:pt x="488442" y="197739"/>
                  <a:pt x="497078" y="188341"/>
                  <a:pt x="508000" y="182880"/>
                </a:cubicBezTo>
                <a:cubicBezTo>
                  <a:pt x="517579" y="178091"/>
                  <a:pt x="528045" y="175128"/>
                  <a:pt x="538480" y="172720"/>
                </a:cubicBezTo>
                <a:cubicBezTo>
                  <a:pt x="572133" y="164954"/>
                  <a:pt x="605714" y="155837"/>
                  <a:pt x="640080" y="152400"/>
                </a:cubicBezTo>
                <a:cubicBezTo>
                  <a:pt x="762178" y="140190"/>
                  <a:pt x="708108" y="147835"/>
                  <a:pt x="802640" y="132080"/>
                </a:cubicBezTo>
                <a:cubicBezTo>
                  <a:pt x="924560" y="135467"/>
                  <a:pt x="1046743" y="133550"/>
                  <a:pt x="1168400" y="142240"/>
                </a:cubicBezTo>
                <a:cubicBezTo>
                  <a:pt x="1229561" y="146609"/>
                  <a:pt x="1218028" y="161974"/>
                  <a:pt x="1259840" y="182880"/>
                </a:cubicBezTo>
                <a:cubicBezTo>
                  <a:pt x="1298099" y="202009"/>
                  <a:pt x="1312475" y="203659"/>
                  <a:pt x="1351280" y="213360"/>
                </a:cubicBezTo>
                <a:cubicBezTo>
                  <a:pt x="1361440" y="223520"/>
                  <a:pt x="1370722" y="234642"/>
                  <a:pt x="1381760" y="243840"/>
                </a:cubicBezTo>
                <a:cubicBezTo>
                  <a:pt x="1418835" y="274736"/>
                  <a:pt x="1409913" y="252459"/>
                  <a:pt x="1442720" y="294640"/>
                </a:cubicBezTo>
                <a:cubicBezTo>
                  <a:pt x="1457713" y="313917"/>
                  <a:pt x="1483360" y="355600"/>
                  <a:pt x="1483360" y="355600"/>
                </a:cubicBezTo>
                <a:cubicBezTo>
                  <a:pt x="1496907" y="345440"/>
                  <a:pt x="1513160" y="338129"/>
                  <a:pt x="1524000" y="325120"/>
                </a:cubicBezTo>
                <a:cubicBezTo>
                  <a:pt x="1606634" y="225959"/>
                  <a:pt x="1449989" y="368651"/>
                  <a:pt x="1554480" y="264160"/>
                </a:cubicBezTo>
                <a:cubicBezTo>
                  <a:pt x="1566454" y="252186"/>
                  <a:pt x="1583146" y="245654"/>
                  <a:pt x="1595120" y="233680"/>
                </a:cubicBezTo>
                <a:cubicBezTo>
                  <a:pt x="1603754" y="225046"/>
                  <a:pt x="1605905" y="210828"/>
                  <a:pt x="1615440" y="203200"/>
                </a:cubicBezTo>
                <a:cubicBezTo>
                  <a:pt x="1623803" y="196510"/>
                  <a:pt x="1636518" y="198168"/>
                  <a:pt x="1645920" y="193040"/>
                </a:cubicBezTo>
                <a:cubicBezTo>
                  <a:pt x="1730707" y="146793"/>
                  <a:pt x="1698759" y="148915"/>
                  <a:pt x="1757680" y="132080"/>
                </a:cubicBezTo>
                <a:cubicBezTo>
                  <a:pt x="1771106" y="128244"/>
                  <a:pt x="1784773" y="125307"/>
                  <a:pt x="1798320" y="121920"/>
                </a:cubicBezTo>
                <a:cubicBezTo>
                  <a:pt x="1811867" y="111760"/>
                  <a:pt x="1823071" y="97294"/>
                  <a:pt x="1838960" y="91440"/>
                </a:cubicBezTo>
                <a:cubicBezTo>
                  <a:pt x="2065831" y="7856"/>
                  <a:pt x="1918120" y="74190"/>
                  <a:pt x="2052320" y="40640"/>
                </a:cubicBezTo>
                <a:cubicBezTo>
                  <a:pt x="2073100" y="35445"/>
                  <a:pt x="2092500" y="25515"/>
                  <a:pt x="2113280" y="20320"/>
                </a:cubicBezTo>
                <a:cubicBezTo>
                  <a:pt x="2146786" y="11943"/>
                  <a:pt x="2214880" y="0"/>
                  <a:pt x="2214880" y="0"/>
                </a:cubicBezTo>
                <a:cubicBezTo>
                  <a:pt x="2340187" y="3387"/>
                  <a:pt x="2465604" y="3900"/>
                  <a:pt x="2590800" y="10160"/>
                </a:cubicBezTo>
                <a:cubicBezTo>
                  <a:pt x="2601496" y="10695"/>
                  <a:pt x="2610825" y="17997"/>
                  <a:pt x="2621280" y="20320"/>
                </a:cubicBezTo>
                <a:cubicBezTo>
                  <a:pt x="2641390" y="24789"/>
                  <a:pt x="2661920" y="27093"/>
                  <a:pt x="2682240" y="30480"/>
                </a:cubicBezTo>
                <a:cubicBezTo>
                  <a:pt x="2753721" y="78134"/>
                  <a:pt x="2663082" y="23296"/>
                  <a:pt x="2763520" y="60960"/>
                </a:cubicBezTo>
                <a:cubicBezTo>
                  <a:pt x="2774953" y="65247"/>
                  <a:pt x="2783078" y="75819"/>
                  <a:pt x="2794000" y="81280"/>
                </a:cubicBezTo>
                <a:cubicBezTo>
                  <a:pt x="2803579" y="86069"/>
                  <a:pt x="2814320" y="88053"/>
                  <a:pt x="2824480" y="91440"/>
                </a:cubicBezTo>
                <a:cubicBezTo>
                  <a:pt x="2838027" y="101600"/>
                  <a:pt x="2851341" y="112078"/>
                  <a:pt x="2865120" y="121920"/>
                </a:cubicBezTo>
                <a:cubicBezTo>
                  <a:pt x="2875056" y="129017"/>
                  <a:pt x="2888827" y="132080"/>
                  <a:pt x="2895600" y="142240"/>
                </a:cubicBezTo>
                <a:cubicBezTo>
                  <a:pt x="2903346" y="153858"/>
                  <a:pt x="2900857" y="169805"/>
                  <a:pt x="2905760" y="182880"/>
                </a:cubicBezTo>
                <a:cubicBezTo>
                  <a:pt x="2911078" y="197061"/>
                  <a:pt x="2921291" y="209152"/>
                  <a:pt x="2926080" y="223520"/>
                </a:cubicBezTo>
                <a:cubicBezTo>
                  <a:pt x="2934911" y="250014"/>
                  <a:pt x="2946400" y="304800"/>
                  <a:pt x="2946400" y="304800"/>
                </a:cubicBezTo>
                <a:cubicBezTo>
                  <a:pt x="2963333" y="301413"/>
                  <a:pt x="2981479" y="301786"/>
                  <a:pt x="2997200" y="294640"/>
                </a:cubicBezTo>
                <a:cubicBezTo>
                  <a:pt x="3019433" y="284534"/>
                  <a:pt x="3033860" y="256430"/>
                  <a:pt x="3058160" y="254000"/>
                </a:cubicBezTo>
                <a:cubicBezTo>
                  <a:pt x="3186929" y="241123"/>
                  <a:pt x="3125987" y="248062"/>
                  <a:pt x="3241040" y="233680"/>
                </a:cubicBezTo>
                <a:cubicBezTo>
                  <a:pt x="3356187" y="237067"/>
                  <a:pt x="3471443" y="237785"/>
                  <a:pt x="3586480" y="243840"/>
                </a:cubicBezTo>
                <a:cubicBezTo>
                  <a:pt x="3633765" y="246329"/>
                  <a:pt x="3660945" y="274257"/>
                  <a:pt x="3688080" y="314960"/>
                </a:cubicBezTo>
                <a:cubicBezTo>
                  <a:pt x="3694853" y="325120"/>
                  <a:pt x="3701928" y="335085"/>
                  <a:pt x="3708400" y="345440"/>
                </a:cubicBezTo>
                <a:cubicBezTo>
                  <a:pt x="3718866" y="362186"/>
                  <a:pt x="3727926" y="379809"/>
                  <a:pt x="3738880" y="396240"/>
                </a:cubicBezTo>
                <a:cubicBezTo>
                  <a:pt x="3748273" y="410329"/>
                  <a:pt x="3760385" y="422521"/>
                  <a:pt x="3769360" y="436880"/>
                </a:cubicBezTo>
                <a:cubicBezTo>
                  <a:pt x="3898264" y="643127"/>
                  <a:pt x="3698138" y="340207"/>
                  <a:pt x="3810000" y="508000"/>
                </a:cubicBezTo>
                <a:cubicBezTo>
                  <a:pt x="3831335" y="614674"/>
                  <a:pt x="3802925" y="502242"/>
                  <a:pt x="3850640" y="609600"/>
                </a:cubicBezTo>
                <a:cubicBezTo>
                  <a:pt x="3856311" y="622360"/>
                  <a:pt x="3856384" y="636993"/>
                  <a:pt x="3860800" y="650240"/>
                </a:cubicBezTo>
                <a:cubicBezTo>
                  <a:pt x="3866567" y="667542"/>
                  <a:pt x="3875353" y="683738"/>
                  <a:pt x="3881120" y="701040"/>
                </a:cubicBezTo>
                <a:cubicBezTo>
                  <a:pt x="3885536" y="714287"/>
                  <a:pt x="3885779" y="728845"/>
                  <a:pt x="3891280" y="741680"/>
                </a:cubicBezTo>
                <a:cubicBezTo>
                  <a:pt x="3896090" y="752903"/>
                  <a:pt x="3905753" y="761440"/>
                  <a:pt x="3911600" y="772160"/>
                </a:cubicBezTo>
                <a:cubicBezTo>
                  <a:pt x="3935737" y="816412"/>
                  <a:pt x="3950189" y="841181"/>
                  <a:pt x="3962400" y="883920"/>
                </a:cubicBezTo>
                <a:cubicBezTo>
                  <a:pt x="3966236" y="897346"/>
                  <a:pt x="3969173" y="911013"/>
                  <a:pt x="3972560" y="924560"/>
                </a:cubicBezTo>
                <a:cubicBezTo>
                  <a:pt x="3961368" y="1058864"/>
                  <a:pt x="3970260" y="1110409"/>
                  <a:pt x="3942080" y="1209040"/>
                </a:cubicBezTo>
                <a:cubicBezTo>
                  <a:pt x="3939138" y="1219338"/>
                  <a:pt x="3936139" y="1229676"/>
                  <a:pt x="3931920" y="1239520"/>
                </a:cubicBezTo>
                <a:cubicBezTo>
                  <a:pt x="3925954" y="1253441"/>
                  <a:pt x="3920403" y="1267835"/>
                  <a:pt x="3911600" y="1280160"/>
                </a:cubicBezTo>
                <a:cubicBezTo>
                  <a:pt x="3903249" y="1291852"/>
                  <a:pt x="3891280" y="1300480"/>
                  <a:pt x="3881120" y="1310640"/>
                </a:cubicBezTo>
                <a:cubicBezTo>
                  <a:pt x="3877733" y="1320800"/>
                  <a:pt x="3875749" y="1331541"/>
                  <a:pt x="3870960" y="1341120"/>
                </a:cubicBezTo>
                <a:cubicBezTo>
                  <a:pt x="3865499" y="1352042"/>
                  <a:pt x="3841369" y="1363653"/>
                  <a:pt x="3850640" y="1371600"/>
                </a:cubicBezTo>
                <a:cubicBezTo>
                  <a:pt x="3875034" y="1392509"/>
                  <a:pt x="3911600" y="1391920"/>
                  <a:pt x="3942080" y="1402080"/>
                </a:cubicBezTo>
                <a:cubicBezTo>
                  <a:pt x="3972740" y="1412300"/>
                  <a:pt x="3991773" y="1417982"/>
                  <a:pt x="4023360" y="1432560"/>
                </a:cubicBezTo>
                <a:cubicBezTo>
                  <a:pt x="4050863" y="1445254"/>
                  <a:pt x="4075903" y="1463621"/>
                  <a:pt x="4104640" y="1473200"/>
                </a:cubicBezTo>
                <a:cubicBezTo>
                  <a:pt x="4140046" y="1485002"/>
                  <a:pt x="4160811" y="1490327"/>
                  <a:pt x="4196080" y="1513840"/>
                </a:cubicBezTo>
                <a:cubicBezTo>
                  <a:pt x="4228209" y="1535259"/>
                  <a:pt x="4266101" y="1552831"/>
                  <a:pt x="4287520" y="1584960"/>
                </a:cubicBezTo>
                <a:cubicBezTo>
                  <a:pt x="4294293" y="1595120"/>
                  <a:pt x="4302379" y="1604518"/>
                  <a:pt x="4307840" y="1615440"/>
                </a:cubicBezTo>
                <a:cubicBezTo>
                  <a:pt x="4349904" y="1699568"/>
                  <a:pt x="4280086" y="1589049"/>
                  <a:pt x="4338320" y="1676400"/>
                </a:cubicBezTo>
                <a:cubicBezTo>
                  <a:pt x="4341707" y="1693333"/>
                  <a:pt x="4344292" y="1710447"/>
                  <a:pt x="4348480" y="1727200"/>
                </a:cubicBezTo>
                <a:cubicBezTo>
                  <a:pt x="4368179" y="1805994"/>
                  <a:pt x="4354198" y="1690390"/>
                  <a:pt x="4378960" y="1838960"/>
                </a:cubicBezTo>
                <a:cubicBezTo>
                  <a:pt x="4416144" y="2062066"/>
                  <a:pt x="4404308" y="1960253"/>
                  <a:pt x="4419600" y="2143760"/>
                </a:cubicBezTo>
                <a:cubicBezTo>
                  <a:pt x="4416213" y="2241973"/>
                  <a:pt x="4414605" y="2340264"/>
                  <a:pt x="4409440" y="2438400"/>
                </a:cubicBezTo>
                <a:cubicBezTo>
                  <a:pt x="4408114" y="2463585"/>
                  <a:pt x="4405480" y="2527600"/>
                  <a:pt x="4389120" y="2560320"/>
                </a:cubicBezTo>
                <a:cubicBezTo>
                  <a:pt x="4383659" y="2571242"/>
                  <a:pt x="4375573" y="2580640"/>
                  <a:pt x="4368800" y="2590800"/>
                </a:cubicBezTo>
                <a:cubicBezTo>
                  <a:pt x="4348728" y="2711235"/>
                  <a:pt x="4375629" y="2595755"/>
                  <a:pt x="4328160" y="2702560"/>
                </a:cubicBezTo>
                <a:cubicBezTo>
                  <a:pt x="4326335" y="2706667"/>
                  <a:pt x="4314031" y="2765941"/>
                  <a:pt x="4307840" y="2773680"/>
                </a:cubicBezTo>
                <a:cubicBezTo>
                  <a:pt x="4300212" y="2783215"/>
                  <a:pt x="4285994" y="2785366"/>
                  <a:pt x="4277360" y="2794000"/>
                </a:cubicBezTo>
                <a:cubicBezTo>
                  <a:pt x="4265386" y="2805974"/>
                  <a:pt x="4256722" y="2820861"/>
                  <a:pt x="4246880" y="2834640"/>
                </a:cubicBezTo>
                <a:cubicBezTo>
                  <a:pt x="4239783" y="2844576"/>
                  <a:pt x="4235831" y="2857173"/>
                  <a:pt x="4226560" y="2865120"/>
                </a:cubicBezTo>
                <a:cubicBezTo>
                  <a:pt x="4167416" y="2915815"/>
                  <a:pt x="4194039" y="2881381"/>
                  <a:pt x="4145280" y="2905760"/>
                </a:cubicBezTo>
                <a:cubicBezTo>
                  <a:pt x="4134358" y="2911221"/>
                  <a:pt x="4125722" y="2920619"/>
                  <a:pt x="4114800" y="2926080"/>
                </a:cubicBezTo>
                <a:cubicBezTo>
                  <a:pt x="4110469" y="2928246"/>
                  <a:pt x="4048176" y="2953629"/>
                  <a:pt x="4033520" y="2956560"/>
                </a:cubicBezTo>
                <a:cubicBezTo>
                  <a:pt x="4010038" y="2961256"/>
                  <a:pt x="3986162" y="2963750"/>
                  <a:pt x="3962400" y="2966720"/>
                </a:cubicBezTo>
                <a:cubicBezTo>
                  <a:pt x="3859672" y="2979561"/>
                  <a:pt x="3845820" y="2978676"/>
                  <a:pt x="3728720" y="2987040"/>
                </a:cubicBezTo>
                <a:cubicBezTo>
                  <a:pt x="3725333" y="2997200"/>
                  <a:pt x="3723349" y="3007941"/>
                  <a:pt x="3718560" y="3017520"/>
                </a:cubicBezTo>
                <a:cubicBezTo>
                  <a:pt x="3713099" y="3028442"/>
                  <a:pt x="3700490" y="3035998"/>
                  <a:pt x="3698240" y="3048000"/>
                </a:cubicBezTo>
                <a:cubicBezTo>
                  <a:pt x="3690102" y="3091400"/>
                  <a:pt x="3693557" y="3136264"/>
                  <a:pt x="3688080" y="3180080"/>
                </a:cubicBezTo>
                <a:cubicBezTo>
                  <a:pt x="3686752" y="3190707"/>
                  <a:pt x="3680862" y="3200262"/>
                  <a:pt x="3677920" y="3210560"/>
                </a:cubicBezTo>
                <a:cubicBezTo>
                  <a:pt x="3674084" y="3223986"/>
                  <a:pt x="3671596" y="3237774"/>
                  <a:pt x="3667760" y="3251200"/>
                </a:cubicBezTo>
                <a:cubicBezTo>
                  <a:pt x="3664818" y="3261498"/>
                  <a:pt x="3660542" y="3271382"/>
                  <a:pt x="3657600" y="3281680"/>
                </a:cubicBezTo>
                <a:cubicBezTo>
                  <a:pt x="3653764" y="3295106"/>
                  <a:pt x="3652941" y="3309485"/>
                  <a:pt x="3647440" y="3322320"/>
                </a:cubicBezTo>
                <a:cubicBezTo>
                  <a:pt x="3634608" y="3352260"/>
                  <a:pt x="3617564" y="3358868"/>
                  <a:pt x="3596640" y="3383280"/>
                </a:cubicBezTo>
                <a:cubicBezTo>
                  <a:pt x="3493082" y="3504097"/>
                  <a:pt x="3627663" y="3363755"/>
                  <a:pt x="3535680" y="3444240"/>
                </a:cubicBezTo>
                <a:cubicBezTo>
                  <a:pt x="3517658" y="3460009"/>
                  <a:pt x="3503414" y="3479876"/>
                  <a:pt x="3484880" y="3495040"/>
                </a:cubicBezTo>
                <a:cubicBezTo>
                  <a:pt x="3436844" y="3534342"/>
                  <a:pt x="3437513" y="3531149"/>
                  <a:pt x="3393440" y="3545840"/>
                </a:cubicBezTo>
                <a:cubicBezTo>
                  <a:pt x="3322427" y="3599100"/>
                  <a:pt x="3382655" y="3560622"/>
                  <a:pt x="3322320" y="3586480"/>
                </a:cubicBezTo>
                <a:cubicBezTo>
                  <a:pt x="3308399" y="3592446"/>
                  <a:pt x="3296048" y="3602011"/>
                  <a:pt x="3281680" y="3606800"/>
                </a:cubicBezTo>
                <a:cubicBezTo>
                  <a:pt x="3255186" y="3615631"/>
                  <a:pt x="3225379" y="3614631"/>
                  <a:pt x="3200400" y="3627120"/>
                </a:cubicBezTo>
                <a:cubicBezTo>
                  <a:pt x="3131672" y="3661484"/>
                  <a:pt x="3185298" y="3640026"/>
                  <a:pt x="3088640" y="3657600"/>
                </a:cubicBezTo>
                <a:cubicBezTo>
                  <a:pt x="3074902" y="3660098"/>
                  <a:pt x="3061738" y="3665262"/>
                  <a:pt x="3048000" y="3667760"/>
                </a:cubicBezTo>
                <a:cubicBezTo>
                  <a:pt x="3024439" y="3672044"/>
                  <a:pt x="3000587" y="3674533"/>
                  <a:pt x="2976880" y="3677920"/>
                </a:cubicBezTo>
                <a:cubicBezTo>
                  <a:pt x="2865120" y="3674533"/>
                  <a:pt x="2753248" y="3673795"/>
                  <a:pt x="2641600" y="3667760"/>
                </a:cubicBezTo>
                <a:cubicBezTo>
                  <a:pt x="2607069" y="3665893"/>
                  <a:pt x="2590886" y="3650865"/>
                  <a:pt x="2560320" y="3637280"/>
                </a:cubicBezTo>
                <a:cubicBezTo>
                  <a:pt x="2543654" y="3629873"/>
                  <a:pt x="2526453" y="3623733"/>
                  <a:pt x="2509520" y="3616960"/>
                </a:cubicBezTo>
                <a:cubicBezTo>
                  <a:pt x="2489200" y="3600027"/>
                  <a:pt x="2467263" y="3584863"/>
                  <a:pt x="2448560" y="3566160"/>
                </a:cubicBezTo>
                <a:cubicBezTo>
                  <a:pt x="2439926" y="3557526"/>
                  <a:pt x="2436187" y="3544951"/>
                  <a:pt x="2428240" y="3535680"/>
                </a:cubicBezTo>
                <a:cubicBezTo>
                  <a:pt x="2415772" y="3521134"/>
                  <a:pt x="2400068" y="3509586"/>
                  <a:pt x="2387600" y="3495040"/>
                </a:cubicBezTo>
                <a:cubicBezTo>
                  <a:pt x="2342444" y="3442359"/>
                  <a:pt x="2395502" y="3483375"/>
                  <a:pt x="2336800" y="3444240"/>
                </a:cubicBezTo>
                <a:cubicBezTo>
                  <a:pt x="2311125" y="3367216"/>
                  <a:pt x="2333615" y="3370429"/>
                  <a:pt x="2275840" y="3413760"/>
                </a:cubicBezTo>
                <a:cubicBezTo>
                  <a:pt x="2263064" y="3452088"/>
                  <a:pt x="2259975" y="3470265"/>
                  <a:pt x="2225040" y="3505200"/>
                </a:cubicBezTo>
                <a:cubicBezTo>
                  <a:pt x="2214880" y="3515360"/>
                  <a:pt x="2206515" y="3527710"/>
                  <a:pt x="2194560" y="3535680"/>
                </a:cubicBezTo>
                <a:cubicBezTo>
                  <a:pt x="2185649" y="3541621"/>
                  <a:pt x="2173924" y="3541621"/>
                  <a:pt x="2164080" y="3545840"/>
                </a:cubicBezTo>
                <a:cubicBezTo>
                  <a:pt x="2150159" y="3551806"/>
                  <a:pt x="2137621" y="3560842"/>
                  <a:pt x="2123440" y="3566160"/>
                </a:cubicBezTo>
                <a:cubicBezTo>
                  <a:pt x="2110365" y="3571063"/>
                  <a:pt x="2096226" y="3572484"/>
                  <a:pt x="2082800" y="3576320"/>
                </a:cubicBezTo>
                <a:cubicBezTo>
                  <a:pt x="2072502" y="3579262"/>
                  <a:pt x="2062618" y="3583538"/>
                  <a:pt x="2052320" y="3586480"/>
                </a:cubicBezTo>
                <a:cubicBezTo>
                  <a:pt x="2038894" y="3590316"/>
                  <a:pt x="2025106" y="3592804"/>
                  <a:pt x="2011680" y="3596640"/>
                </a:cubicBezTo>
                <a:cubicBezTo>
                  <a:pt x="1949453" y="3614419"/>
                  <a:pt x="2005288" y="3607363"/>
                  <a:pt x="1899920" y="3627120"/>
                </a:cubicBezTo>
                <a:cubicBezTo>
                  <a:pt x="1867048" y="3633284"/>
                  <a:pt x="1743368" y="3644807"/>
                  <a:pt x="1717040" y="3647440"/>
                </a:cubicBezTo>
                <a:cubicBezTo>
                  <a:pt x="1512374" y="3692921"/>
                  <a:pt x="1590163" y="3683372"/>
                  <a:pt x="1229360" y="3657600"/>
                </a:cubicBezTo>
                <a:cubicBezTo>
                  <a:pt x="1217180" y="3656730"/>
                  <a:pt x="1210103" y="3642090"/>
                  <a:pt x="1198880" y="3637280"/>
                </a:cubicBezTo>
                <a:cubicBezTo>
                  <a:pt x="1186045" y="3631779"/>
                  <a:pt x="1171787" y="3630507"/>
                  <a:pt x="1158240" y="3627120"/>
                </a:cubicBezTo>
                <a:cubicBezTo>
                  <a:pt x="1047295" y="3553157"/>
                  <a:pt x="1218336" y="3662248"/>
                  <a:pt x="1087120" y="3596640"/>
                </a:cubicBezTo>
                <a:cubicBezTo>
                  <a:pt x="1038510" y="3572335"/>
                  <a:pt x="1029129" y="3558969"/>
                  <a:pt x="995680" y="3525520"/>
                </a:cubicBezTo>
                <a:cubicBezTo>
                  <a:pt x="992293" y="3515360"/>
                  <a:pt x="988338" y="3505372"/>
                  <a:pt x="985520" y="3495040"/>
                </a:cubicBezTo>
                <a:cubicBezTo>
                  <a:pt x="978172" y="3468097"/>
                  <a:pt x="965200" y="3413760"/>
                  <a:pt x="965200" y="3413760"/>
                </a:cubicBezTo>
                <a:cubicBezTo>
                  <a:pt x="968587" y="3291840"/>
                  <a:pt x="966670" y="3169657"/>
                  <a:pt x="975360" y="3048000"/>
                </a:cubicBezTo>
                <a:cubicBezTo>
                  <a:pt x="976886" y="3026635"/>
                  <a:pt x="1012815" y="2974189"/>
                  <a:pt x="995680" y="2987040"/>
                </a:cubicBezTo>
                <a:cubicBezTo>
                  <a:pt x="917975" y="3045318"/>
                  <a:pt x="992500" y="2993211"/>
                  <a:pt x="914400" y="3037840"/>
                </a:cubicBezTo>
                <a:cubicBezTo>
                  <a:pt x="868054" y="3064324"/>
                  <a:pt x="896291" y="3059529"/>
                  <a:pt x="833120" y="3078480"/>
                </a:cubicBezTo>
                <a:cubicBezTo>
                  <a:pt x="816580" y="3083442"/>
                  <a:pt x="799177" y="3084894"/>
                  <a:pt x="782320" y="3088640"/>
                </a:cubicBezTo>
                <a:cubicBezTo>
                  <a:pt x="768689" y="3091669"/>
                  <a:pt x="755227" y="3095413"/>
                  <a:pt x="741680" y="3098800"/>
                </a:cubicBezTo>
                <a:cubicBezTo>
                  <a:pt x="704427" y="3095413"/>
                  <a:pt x="665673" y="3099641"/>
                  <a:pt x="629920" y="3088640"/>
                </a:cubicBezTo>
                <a:cubicBezTo>
                  <a:pt x="618249" y="3085049"/>
                  <a:pt x="617417" y="3067541"/>
                  <a:pt x="609600" y="3058160"/>
                </a:cubicBezTo>
                <a:cubicBezTo>
                  <a:pt x="600402" y="3047122"/>
                  <a:pt x="589280" y="3037840"/>
                  <a:pt x="579120" y="3027680"/>
                </a:cubicBezTo>
                <a:cubicBezTo>
                  <a:pt x="575733" y="3014133"/>
                  <a:pt x="573863" y="3000115"/>
                  <a:pt x="568960" y="2987040"/>
                </a:cubicBezTo>
                <a:cubicBezTo>
                  <a:pt x="563642" y="2972859"/>
                  <a:pt x="554606" y="2960321"/>
                  <a:pt x="548640" y="2946400"/>
                </a:cubicBezTo>
                <a:cubicBezTo>
                  <a:pt x="544421" y="2936556"/>
                  <a:pt x="541867" y="2926080"/>
                  <a:pt x="538480" y="2915920"/>
                </a:cubicBezTo>
                <a:cubicBezTo>
                  <a:pt x="535093" y="2668693"/>
                  <a:pt x="534740" y="2421407"/>
                  <a:pt x="528320" y="2174240"/>
                </a:cubicBezTo>
                <a:cubicBezTo>
                  <a:pt x="527957" y="2160281"/>
                  <a:pt x="520135" y="2147423"/>
                  <a:pt x="518160" y="2133600"/>
                </a:cubicBezTo>
                <a:cubicBezTo>
                  <a:pt x="506917" y="2054899"/>
                  <a:pt x="513010" y="2039306"/>
                  <a:pt x="497840" y="1971040"/>
                </a:cubicBezTo>
                <a:cubicBezTo>
                  <a:pt x="495517" y="1960585"/>
                  <a:pt x="494370" y="1948923"/>
                  <a:pt x="487680" y="1940560"/>
                </a:cubicBezTo>
                <a:cubicBezTo>
                  <a:pt x="480052" y="1931025"/>
                  <a:pt x="466471" y="1928187"/>
                  <a:pt x="457200" y="1920240"/>
                </a:cubicBezTo>
                <a:cubicBezTo>
                  <a:pt x="442654" y="1907772"/>
                  <a:pt x="432149" y="1890735"/>
                  <a:pt x="416560" y="1879600"/>
                </a:cubicBezTo>
                <a:cubicBezTo>
                  <a:pt x="408712" y="1873994"/>
                  <a:pt x="349690" y="1860342"/>
                  <a:pt x="345440" y="1859280"/>
                </a:cubicBezTo>
                <a:cubicBezTo>
                  <a:pt x="289165" y="1821763"/>
                  <a:pt x="341606" y="1850701"/>
                  <a:pt x="254000" y="1828800"/>
                </a:cubicBezTo>
                <a:cubicBezTo>
                  <a:pt x="169029" y="1807557"/>
                  <a:pt x="210583" y="1803363"/>
                  <a:pt x="111760" y="1788160"/>
                </a:cubicBezTo>
                <a:cubicBezTo>
                  <a:pt x="95024" y="1785585"/>
                  <a:pt x="77893" y="1788160"/>
                  <a:pt x="60960" y="178816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lớp,trường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win 7\Desktop\hdt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0355" cy="3702173"/>
          </a:xfrm>
          <a:prstGeom prst="rect">
            <a:avLst/>
          </a:prstGeom>
          <a:noFill/>
        </p:spPr>
      </p:pic>
      <p:pic>
        <p:nvPicPr>
          <p:cNvPr id="6" name="Picture 3" descr="C:\Users\win 7\Desktop\hdtn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066" y="0"/>
            <a:ext cx="4312968" cy="3174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94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804" y="3945277"/>
            <a:ext cx="82706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 7\Desktop\hdt1.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561" y="0"/>
            <a:ext cx="5681608" cy="4089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77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4156991"/>
            <a:ext cx="775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 7\Desktop\htn1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5" y="135466"/>
            <a:ext cx="6337738" cy="385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50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67" y="4097239"/>
            <a:ext cx="793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1963" y="871870"/>
            <a:ext cx="6081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win 7\Desktop\hdtn1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82038"/>
            <a:ext cx="6209414" cy="4000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72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81" y="4412550"/>
            <a:ext cx="8297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Thầy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tuyên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dương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khuyến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khích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 descr="C:\Users\win 7\Desktop\hdtn1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903" y="368063"/>
            <a:ext cx="5423338" cy="40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29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2238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97" y="2895599"/>
            <a:ext cx="8818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học,dạy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phải.Thầy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win 7\Desktop\hdt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53" y="699246"/>
            <a:ext cx="4510355" cy="2653553"/>
          </a:xfrm>
          <a:prstGeom prst="rect">
            <a:avLst/>
          </a:prstGeom>
          <a:noFill/>
        </p:spPr>
      </p:pic>
      <p:pic>
        <p:nvPicPr>
          <p:cNvPr id="6" name="Picture 3" descr="C:\Users\win 7\Desktop\hdtn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576" y="0"/>
            <a:ext cx="4053458" cy="3174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46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1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6979" y="689779"/>
            <a:ext cx="597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412" y="1693518"/>
            <a:ext cx="758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779" y="2427890"/>
            <a:ext cx="709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80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232</Words>
  <Application>Microsoft Office PowerPoint</Application>
  <PresentationFormat>On-screen Show (16:9)</PresentationFormat>
  <Paragraphs>23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Quicksand Medium</vt:lpstr>
      <vt:lpstr>Calibri</vt:lpstr>
      <vt:lpstr>AvantGarde</vt:lpstr>
      <vt:lpstr>Lato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: Thầy cô giáo luôn yêu thương, chăm lo dạy dỗ các em. Các em cần tỏ lòng biết ơn và kính yêu thầy cô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oOOo</cp:lastModifiedBy>
  <cp:revision>222</cp:revision>
  <dcterms:modified xsi:type="dcterms:W3CDTF">2025-02-06T14:44:19Z</dcterms:modified>
</cp:coreProperties>
</file>