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7"/>
  </p:notesMasterIdLst>
  <p:sldIdLst>
    <p:sldId id="310" r:id="rId3"/>
    <p:sldId id="335" r:id="rId4"/>
    <p:sldId id="332" r:id="rId5"/>
    <p:sldId id="324" r:id="rId6"/>
    <p:sldId id="325" r:id="rId7"/>
    <p:sldId id="326" r:id="rId8"/>
    <p:sldId id="338" r:id="rId9"/>
    <p:sldId id="339" r:id="rId10"/>
    <p:sldId id="336" r:id="rId11"/>
    <p:sldId id="340" r:id="rId12"/>
    <p:sldId id="328" r:id="rId13"/>
    <p:sldId id="334" r:id="rId14"/>
    <p:sldId id="331" r:id="rId15"/>
    <p:sldId id="261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F0066"/>
    <a:srgbClr val="FEFBF6"/>
    <a:srgbClr val="FEE7EF"/>
    <a:srgbClr val="FFFF99"/>
    <a:srgbClr val="FEFDF9"/>
    <a:srgbClr val="FEFBF5"/>
    <a:srgbClr val="74B43C"/>
    <a:srgbClr val="72CEEE"/>
    <a:srgbClr val="009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4" d="100"/>
          <a:sy n="94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856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L&#7899;p%20ch&#250;ng%20ta%20&#273;o&#224;n%20k&#7871;t%20-%20L&#7899;p%203-6%20NH%202017-2018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3988" y="1457384"/>
            <a:ext cx="4196983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trải nghiệm 1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133B96F-8364-3B3F-5FDD-1A3CA2B6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63" y="2369954"/>
            <a:ext cx="5888781" cy="73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0713DA3-1E48-5FBB-7B47-109FCFB8C58A}"/>
              </a:ext>
            </a:extLst>
          </p:cNvPr>
          <p:cNvSpPr txBox="1"/>
          <p:nvPr/>
        </p:nvSpPr>
        <p:spPr>
          <a:xfrm>
            <a:off x="-107697" y="527170"/>
            <a:ext cx="9251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02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12 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QUYNH\anh tai ve poiwer oint\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" y="773430"/>
            <a:ext cx="2590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6095" y="2103120"/>
            <a:ext cx="2794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315831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5" y="0"/>
            <a:ext cx="8145780" cy="88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5" y="776725"/>
            <a:ext cx="8395925" cy="396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2240" y="4432607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Đóng vai: </a:t>
            </a:r>
            <a:r>
              <a:rPr lang="en-US" sz="2400">
                <a:solidFill>
                  <a:srgbClr val="FF0000"/>
                </a:solidFill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41051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4496" y="732132"/>
            <a:ext cx="510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Bài 8</a:t>
            </a:r>
            <a:r>
              <a:rPr lang="en-US" sz="2800"/>
              <a:t>: </a:t>
            </a:r>
            <a:r>
              <a:rPr lang="en-US" sz="2800">
                <a:solidFill>
                  <a:srgbClr val="00B050"/>
                </a:solidFill>
              </a:rPr>
              <a:t>An toàn khi vui chơi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33" y="18876"/>
            <a:ext cx="5888781" cy="73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1124689"/>
            <a:ext cx="2818576" cy="3999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1736" y="1587122"/>
            <a:ext cx="53393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+ Không chơi những trò chơi không an toàn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2856" y="2418119"/>
            <a:ext cx="53393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+ Khi bị rủ tham gia các trò chơi không an toàn cần từ chối và khuyên can bạn.</a:t>
            </a:r>
          </a:p>
        </p:txBody>
      </p:sp>
    </p:spTree>
    <p:extLst>
      <p:ext uri="{BB962C8B-B14F-4D97-AF65-F5344CB8AC3E}">
        <p14:creationId xmlns:p14="http://schemas.microsoft.com/office/powerpoint/2010/main" val="13784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040" y="264160"/>
            <a:ext cx="69990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418AC"/>
                </a:solidFill>
              </a:rPr>
              <a:t>Trò chơi : </a:t>
            </a:r>
            <a:r>
              <a:rPr lang="en-US" sz="2000">
                <a:solidFill>
                  <a:srgbClr val="FF0000"/>
                </a:solidFill>
              </a:rPr>
              <a:t>Nối  các hành động sau với hậu quả có thể xảy ra</a:t>
            </a:r>
          </a:p>
        </p:txBody>
      </p:sp>
      <p:pic>
        <p:nvPicPr>
          <p:cNvPr id="3" name="Picture 2" descr="E:\QUYNH\anh tai ve poiwer oint\1564566642809_Ke_chuyen_Tran_bong_duoi_long_du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9" y="664270"/>
            <a:ext cx="3501391" cy="20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QUYNH\anh tai ve poiwer oint\images2766945_mo_thay_treo_cay_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" y="2840776"/>
            <a:ext cx="3039110" cy="20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QUYNH\anh tai ve poiwer oint\unname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4"/>
          <a:stretch/>
        </p:blipFill>
        <p:spPr bwMode="auto">
          <a:xfrm>
            <a:off x="5935366" y="1384300"/>
            <a:ext cx="3107733" cy="27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8490" y="1605280"/>
            <a:ext cx="15872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đuối nước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8515" y="4245650"/>
            <a:ext cx="273664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tai nạn giao thông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0281" y="2820897"/>
            <a:ext cx="14350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gãy chân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85540" y="2346960"/>
            <a:ext cx="402950" cy="1898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5097780" y="2066945"/>
            <a:ext cx="837586" cy="686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2"/>
          </p:cNvCxnSpPr>
          <p:nvPr/>
        </p:nvCxnSpPr>
        <p:spPr>
          <a:xfrm flipV="1">
            <a:off x="3669697" y="3282562"/>
            <a:ext cx="1238088" cy="619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TẠM BIỆT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EM</a:t>
            </a:r>
            <a:endParaRPr lang="en-GB" sz="6000" b="1" spc="10" dirty="0">
              <a:solidFill>
                <a:schemeClr val="dk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QUYNH\anh tai ve poiwer oint\ho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" y="773430"/>
            <a:ext cx="2590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175" y="2082800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Múa hát</a:t>
            </a:r>
          </a:p>
        </p:txBody>
      </p:sp>
    </p:spTree>
    <p:extLst>
      <p:ext uri="{BB962C8B-B14F-4D97-AF65-F5344CB8AC3E}">
        <p14:creationId xmlns:p14="http://schemas.microsoft.com/office/powerpoint/2010/main" val="26587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at kids activity in kindergarten set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6"/>
          <a:stretch/>
        </p:blipFill>
        <p:spPr bwMode="auto">
          <a:xfrm>
            <a:off x="2162417" y="0"/>
            <a:ext cx="4778528" cy="44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100" y="4031634"/>
            <a:ext cx="6365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418AC"/>
                </a:solidFill>
              </a:rPr>
              <a:t>+ Kể những trò chơi an toàn nào mà em đã tham gia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732" y="4077801"/>
            <a:ext cx="81018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418AC"/>
                </a:solidFill>
              </a:rPr>
              <a:t>+ Kể những trò chơi không an toàn nào mà em đã chơi hoặc các bạn </a:t>
            </a:r>
          </a:p>
          <a:p>
            <a:r>
              <a:rPr lang="en-US" sz="2000">
                <a:solidFill>
                  <a:srgbClr val="0418AC"/>
                </a:solidFill>
              </a:rPr>
              <a:t>đã chơi?</a:t>
            </a:r>
          </a:p>
        </p:txBody>
      </p:sp>
    </p:spTree>
    <p:extLst>
      <p:ext uri="{BB962C8B-B14F-4D97-AF65-F5344CB8AC3E}">
        <p14:creationId xmlns:p14="http://schemas.microsoft.com/office/powerpoint/2010/main" val="4383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53" y="50932"/>
            <a:ext cx="5888781" cy="73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8" y="782320"/>
            <a:ext cx="6091564" cy="9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62694" y="3258893"/>
            <a:ext cx="1377764" cy="464696"/>
            <a:chOff x="3662694" y="3258893"/>
            <a:chExt cx="1377764" cy="464696"/>
          </a:xfrm>
        </p:grpSpPr>
        <p:pic>
          <p:nvPicPr>
            <p:cNvPr id="10" name="Picture 2" descr="E:\QUYNH\anh tai ve poiwer oint\tải xuố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5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694" y="3258893"/>
              <a:ext cx="447352" cy="44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QUYNH\anh tai ve poiwer oint\mặt buồ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14" y="3258893"/>
              <a:ext cx="697044" cy="464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94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8" y="22225"/>
            <a:ext cx="5211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7" y="386715"/>
            <a:ext cx="543083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E:\QUYNH\anh tai ve poiwer oint\mặt buồ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26" y="982074"/>
            <a:ext cx="697044" cy="4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QUYNH\anh tai ve poiwer oint\mặt buồ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4" y="2323194"/>
            <a:ext cx="697044" cy="4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QUYNH\anh tai ve poiwer oint\mặt buồ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4" y="3908154"/>
            <a:ext cx="697044" cy="4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952" y="4115265"/>
            <a:ext cx="64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Nếu như em được bạn rủ thì em sẽ làm gì?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3" y="124098"/>
            <a:ext cx="7655755" cy="38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0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952" y="4115265"/>
            <a:ext cx="64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Nếu như em được bạn rủ thì em sẽ làm gì?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" y="583248"/>
            <a:ext cx="8284599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53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952" y="4115265"/>
            <a:ext cx="64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Nếu như em được bạn rủ thì em sẽ làm gì?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9" y="634682"/>
            <a:ext cx="7580311" cy="3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9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4216" y="1566839"/>
            <a:ext cx="6649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+ Không chơi những trò chơi không an toàn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216" y="2113356"/>
            <a:ext cx="66499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+ Khi bị rủ tham gia các trò chơi không an toàn cần từ chối và khuyên can bạn.</a:t>
            </a:r>
          </a:p>
        </p:txBody>
      </p:sp>
    </p:spTree>
    <p:extLst>
      <p:ext uri="{BB962C8B-B14F-4D97-AF65-F5344CB8AC3E}">
        <p14:creationId xmlns:p14="http://schemas.microsoft.com/office/powerpoint/2010/main" val="42695680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186</Words>
  <Application>Microsoft Office PowerPoint</Application>
  <PresentationFormat>On-screen Show (16:9)</PresentationFormat>
  <Paragraphs>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Calibri</vt:lpstr>
      <vt:lpstr>AvantGarde</vt:lpstr>
      <vt:lpstr>Lato</vt:lpstr>
      <vt:lpstr>Calibri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oOOo</cp:lastModifiedBy>
  <cp:revision>251</cp:revision>
  <dcterms:modified xsi:type="dcterms:W3CDTF">2025-02-06T14:48:37Z</dcterms:modified>
</cp:coreProperties>
</file>