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337" r:id="rId3"/>
    <p:sldId id="372" r:id="rId4"/>
    <p:sldId id="371" r:id="rId5"/>
    <p:sldId id="398" r:id="rId6"/>
    <p:sldId id="373" r:id="rId7"/>
    <p:sldId id="391" r:id="rId8"/>
    <p:sldId id="374" r:id="rId9"/>
    <p:sldId id="392" r:id="rId10"/>
    <p:sldId id="399" r:id="rId11"/>
    <p:sldId id="379" r:id="rId12"/>
    <p:sldId id="393" r:id="rId13"/>
    <p:sldId id="394" r:id="rId14"/>
    <p:sldId id="395" r:id="rId15"/>
    <p:sldId id="396" r:id="rId16"/>
    <p:sldId id="397" r:id="rId17"/>
    <p:sldId id="380" r:id="rId18"/>
    <p:sldId id="384" r:id="rId19"/>
    <p:sldId id="400" r:id="rId20"/>
    <p:sldId id="387" r:id="rId21"/>
    <p:sldId id="390" r:id="rId22"/>
  </p:sldIdLst>
  <p:sldSz cx="16824325" cy="9051925"/>
  <p:notesSz cx="6858000" cy="9144000"/>
  <p:defaultTextStyle>
    <a:defPPr>
      <a:defRPr lang="en-US"/>
    </a:defPPr>
    <a:lvl1pPr marL="0" lvl="0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81822" lvl="1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63645" lvl="2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045467" lvl="3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727289" lvl="4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409112" lvl="5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4090934" lvl="6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772757" lvl="7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5454579" lvl="8" indent="0" algn="l" defTabSz="136364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>
          <p15:clr>
            <a:srgbClr val="A4A3A4"/>
          </p15:clr>
        </p15:guide>
        <p15:guide id="2" pos="53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8B3"/>
    <a:srgbClr val="6600CC"/>
    <a:srgbClr val="FF0000"/>
    <a:srgbClr val="FA8304"/>
    <a:srgbClr val="FF6C0D"/>
    <a:srgbClr val="FE6500"/>
    <a:srgbClr val="FF99FF"/>
    <a:srgbClr val="FC9424"/>
    <a:srgbClr val="ECD51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660"/>
  </p:normalViewPr>
  <p:slideViewPr>
    <p:cSldViewPr showGuides="1">
      <p:cViewPr varScale="1">
        <p:scale>
          <a:sx n="59" d="100"/>
          <a:sy n="59" d="100"/>
        </p:scale>
        <p:origin x="734" y="77"/>
      </p:cViewPr>
      <p:guideLst>
        <p:guide orient="horz" pos="2958"/>
        <p:guide pos="53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BC4708-948D-457C-9A97-307B475F498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66C89-F7C7-468E-889B-0F7C00F88A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3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7F4BF5-B9FB-4553-8120-4EBF5C4FD8B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42888" y="685800"/>
            <a:ext cx="6372225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2940AD-1568-4CE2-B774-71BCC99701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6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1822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63645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45467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27289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09112" algn="l" defTabSz="1363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90934" algn="l" defTabSz="1363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72757" algn="l" defTabSz="1363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54579" algn="l" defTabSz="13636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CHUYÊN ĐỀ KẾ HOẠCH BÀI DẠY THEO CHỦ ĐỀ</a:t>
            </a:r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2888" y="685800"/>
            <a:ext cx="6372225" cy="3429000"/>
          </a:xfrm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685800"/>
            <a:ext cx="6372225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685800"/>
            <a:ext cx="6372225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685800"/>
            <a:ext cx="6372225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685800"/>
            <a:ext cx="6372225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/>
          <p:cNvSpPr/>
          <p:nvPr/>
        </p:nvSpPr>
        <p:spPr>
          <a:xfrm>
            <a:off x="1121623" y="1609232"/>
            <a:ext cx="14581081" cy="1206923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0" b="0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6364" tIns="68182" rIns="136364" bIns="68182"/>
          <a:lstStyle/>
          <a:p>
            <a:endParaRPr lang="en-US"/>
          </a:p>
        </p:txBody>
      </p:sp>
      <p:sp>
        <p:nvSpPr>
          <p:cNvPr id="3075" name="Line 8"/>
          <p:cNvSpPr/>
          <p:nvPr/>
        </p:nvSpPr>
        <p:spPr>
          <a:xfrm>
            <a:off x="3645272" y="5230001"/>
            <a:ext cx="1198149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2434" y="2011539"/>
            <a:ext cx="14026112" cy="2313270"/>
          </a:xfrm>
        </p:spPr>
        <p:txBody>
          <a:bodyPr/>
          <a:lstStyle>
            <a:lvl1pPr>
              <a:defRPr sz="75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5271" y="5230001"/>
            <a:ext cx="12057433" cy="231327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4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1216" y="8241024"/>
            <a:ext cx="3925676" cy="603462"/>
          </a:xfrm>
          <a:prstGeom prst="rect">
            <a:avLst/>
          </a:prstGeom>
          <a:ln>
            <a:miter lim="800000"/>
          </a:ln>
        </p:spPr>
        <p:txBody>
          <a:bodyPr vert="horz" wrap="square" lIns="136364" tIns="68182" rIns="136364" bIns="68182" numCol="1" anchor="b" anchorCtr="0" compatLnSpc="1"/>
          <a:lstStyle>
            <a:lvl1pPr>
              <a:defRPr/>
            </a:lvl1pPr>
          </a:lstStyle>
          <a:p>
            <a:pPr eaLnBrk="1" hangingPunct="1">
              <a:defRPr/>
            </a:pPr>
            <a:fld id="{911B603A-6859-420E-936F-D5B087C032DE}" type="datetime1">
              <a:rPr lang="vi-VN" smtClean="0"/>
              <a:pPr eaLnBrk="1" hangingPunct="1">
                <a:defRPr/>
              </a:pPr>
              <a:t>06/02/2025</a:t>
            </a:fld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48312" y="8241024"/>
            <a:ext cx="5327703" cy="603462"/>
          </a:xfrm>
          <a:prstGeom prst="rect">
            <a:avLst/>
          </a:prstGeom>
          <a:ln>
            <a:miter lim="800000"/>
          </a:ln>
        </p:spPr>
        <p:txBody>
          <a:bodyPr vert="horz" wrap="square" lIns="136364" tIns="68182" rIns="136364" bIns="68182" numCol="1" anchor="b" anchorCtr="0" compatLnSpc="1"/>
          <a:lstStyle>
            <a:lvl1pPr>
              <a:defRPr smtClean="0"/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57433" y="8241024"/>
            <a:ext cx="3925676" cy="603462"/>
          </a:xfrm>
          <a:prstGeom prst="rect">
            <a:avLst/>
          </a:prstGeom>
          <a:ln>
            <a:miter lim="800000"/>
          </a:ln>
        </p:spPr>
        <p:txBody>
          <a:bodyPr vert="horz" wrap="square" lIns="136364" tIns="68182" rIns="136364" bIns="68182" numCol="1" anchor="b" anchorCtr="0" compatLnSpc="1"/>
          <a:lstStyle>
            <a:lvl1pPr>
              <a:defRPr/>
            </a:lvl1pPr>
          </a:lstStyle>
          <a:p>
            <a:pPr eaLnBrk="1" hangingPunct="1">
              <a:defRPr/>
            </a:pPr>
            <a:fld id="{32A49153-58FC-4655-A357-FD4ACC649EC2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96" y="603462"/>
            <a:ext cx="5427013" cy="211211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53261" y="1303310"/>
            <a:ext cx="8517315" cy="6432734"/>
          </a:xfrm>
        </p:spPr>
        <p:txBody>
          <a:bodyPr vert="horz" wrap="square" lIns="136364" tIns="68182" rIns="136364" bIns="68182" numCol="1" anchor="t" anchorCtr="0" compatLnSpc="1"/>
          <a:lstStyle>
            <a:lvl1pPr marL="0" indent="0">
              <a:buNone/>
              <a:defRPr sz="4800"/>
            </a:lvl1pPr>
            <a:lvl2pPr marL="681822" indent="0">
              <a:buNone/>
              <a:defRPr sz="4200"/>
            </a:lvl2pPr>
            <a:lvl3pPr marL="1363645" indent="0">
              <a:buNone/>
              <a:defRPr sz="3600"/>
            </a:lvl3pPr>
            <a:lvl4pPr marL="2045467" indent="0">
              <a:buNone/>
              <a:defRPr sz="3000"/>
            </a:lvl4pPr>
            <a:lvl5pPr marL="2727289" indent="0">
              <a:buNone/>
              <a:defRPr sz="3000"/>
            </a:lvl5pPr>
            <a:lvl6pPr marL="3409112" indent="0">
              <a:buNone/>
              <a:defRPr sz="3000"/>
            </a:lvl6pPr>
            <a:lvl7pPr marL="4090934" indent="0">
              <a:buNone/>
              <a:defRPr sz="3000"/>
            </a:lvl7pPr>
            <a:lvl8pPr marL="4772757" indent="0">
              <a:buNone/>
              <a:defRPr sz="3000"/>
            </a:lvl8pPr>
            <a:lvl9pPr marL="5454579" indent="0">
              <a:buNone/>
              <a:defRPr sz="3000"/>
            </a:lvl9pPr>
          </a:lstStyle>
          <a:p>
            <a:pPr marL="0" marR="0" lvl="0" indent="0" algn="l" defTabSz="13636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9596" y="2715579"/>
            <a:ext cx="5427013" cy="5030943"/>
          </a:xfrm>
        </p:spPr>
        <p:txBody>
          <a:bodyPr/>
          <a:lstStyle>
            <a:lvl1pPr marL="0" indent="0">
              <a:buNone/>
              <a:defRPr sz="2400"/>
            </a:lvl1pPr>
            <a:lvl2pPr marL="681822" indent="0">
              <a:buNone/>
              <a:defRPr sz="2100"/>
            </a:lvl2pPr>
            <a:lvl3pPr marL="1363645" indent="0">
              <a:buNone/>
              <a:defRPr sz="1800"/>
            </a:lvl3pPr>
            <a:lvl4pPr marL="2045467" indent="0">
              <a:buNone/>
              <a:defRPr sz="1500"/>
            </a:lvl4pPr>
            <a:lvl5pPr marL="2727289" indent="0">
              <a:buNone/>
              <a:defRPr sz="1500"/>
            </a:lvl5pPr>
            <a:lvl6pPr marL="3409112" indent="0">
              <a:buNone/>
              <a:defRPr sz="1500"/>
            </a:lvl6pPr>
            <a:lvl7pPr marL="4090934" indent="0">
              <a:buNone/>
              <a:defRPr sz="1500"/>
            </a:lvl7pPr>
            <a:lvl8pPr marL="4772757" indent="0">
              <a:buNone/>
              <a:defRPr sz="1500"/>
            </a:lvl8pPr>
            <a:lvl9pPr marL="545457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97636" y="251442"/>
            <a:ext cx="3785473" cy="78366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216" y="251442"/>
            <a:ext cx="11076014" cy="78366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1" y="343639"/>
            <a:ext cx="16824325" cy="87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1665" y="819285"/>
            <a:ext cx="15101000" cy="14290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64584" y="2432706"/>
            <a:ext cx="15109764" cy="12949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1216" y="8243119"/>
            <a:ext cx="3925676" cy="6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364" tIns="68182" rIns="136364" bIns="68182" numCol="1" anchor="t" anchorCtr="0" compatLnSpc="1"/>
          <a:lstStyle>
            <a:lvl1pPr>
              <a:defRPr/>
            </a:lvl1pPr>
          </a:lstStyle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48312" y="8243119"/>
            <a:ext cx="5327703" cy="6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364" tIns="68182" rIns="136364" bIns="68182" numCol="1" anchor="t" anchorCtr="0" compatLnSpc="1"/>
          <a:lstStyle>
            <a:lvl1pPr>
              <a:defRPr/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57433" y="8243119"/>
            <a:ext cx="3925676" cy="6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364" tIns="68182" rIns="136364" bIns="68182" numCol="1" anchor="t" anchorCtr="0" compatLnSpc="1"/>
          <a:lstStyle>
            <a:lvl1pPr>
              <a:defRPr/>
            </a:lvl1pPr>
          </a:lstStyle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911" y="2256697"/>
            <a:ext cx="14510981" cy="3765349"/>
          </a:xfrm>
        </p:spPr>
        <p:txBody>
          <a:bodyPr anchor="b"/>
          <a:lstStyle>
            <a:lvl1pPr>
              <a:defRPr sz="8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911" y="6057667"/>
            <a:ext cx="14510981" cy="1980108"/>
          </a:xfrm>
        </p:spPr>
        <p:txBody>
          <a:bodyPr/>
          <a:lstStyle>
            <a:lvl1pPr marL="0" indent="0">
              <a:buNone/>
              <a:defRPr sz="3600"/>
            </a:lvl1pPr>
            <a:lvl2pPr marL="681822" indent="0">
              <a:buNone/>
              <a:defRPr sz="3000"/>
            </a:lvl2pPr>
            <a:lvl3pPr marL="1363645" indent="0">
              <a:buNone/>
              <a:defRPr sz="2700"/>
            </a:lvl3pPr>
            <a:lvl4pPr marL="2045467" indent="0">
              <a:buNone/>
              <a:defRPr sz="2400"/>
            </a:lvl4pPr>
            <a:lvl5pPr marL="2727289" indent="0">
              <a:buNone/>
              <a:defRPr sz="2400"/>
            </a:lvl5pPr>
            <a:lvl6pPr marL="3409112" indent="0">
              <a:buNone/>
              <a:defRPr sz="2400"/>
            </a:lvl6pPr>
            <a:lvl7pPr marL="4090934" indent="0">
              <a:buNone/>
              <a:defRPr sz="2400"/>
            </a:lvl7pPr>
            <a:lvl8pPr marL="4772757" indent="0">
              <a:buNone/>
              <a:defRPr sz="2400"/>
            </a:lvl8pPr>
            <a:lvl9pPr marL="5454579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216" y="1550562"/>
            <a:ext cx="7430744" cy="6537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52365" y="1550562"/>
            <a:ext cx="7430744" cy="6537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95" y="481932"/>
            <a:ext cx="14510981" cy="17496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594" y="2218979"/>
            <a:ext cx="7118208" cy="108748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1822" indent="0">
              <a:buNone/>
              <a:defRPr sz="3000" b="1"/>
            </a:lvl2pPr>
            <a:lvl3pPr marL="1363645" indent="0">
              <a:buNone/>
              <a:defRPr sz="2700" b="1"/>
            </a:lvl3pPr>
            <a:lvl4pPr marL="2045467" indent="0">
              <a:buNone/>
              <a:defRPr sz="2400" b="1"/>
            </a:lvl4pPr>
            <a:lvl5pPr marL="2727289" indent="0">
              <a:buNone/>
              <a:defRPr sz="2400" b="1"/>
            </a:lvl5pPr>
            <a:lvl6pPr marL="3409112" indent="0">
              <a:buNone/>
              <a:defRPr sz="2400" b="1"/>
            </a:lvl6pPr>
            <a:lvl7pPr marL="4090934" indent="0">
              <a:buNone/>
              <a:defRPr sz="2400" b="1"/>
            </a:lvl7pPr>
            <a:lvl8pPr marL="4772757" indent="0">
              <a:buNone/>
              <a:defRPr sz="2400" b="1"/>
            </a:lvl8pPr>
            <a:lvl9pPr marL="5454579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9594" y="3306468"/>
            <a:ext cx="7118208" cy="4863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17314" y="2218979"/>
            <a:ext cx="7153260" cy="108748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1822" indent="0">
              <a:buNone/>
              <a:defRPr sz="3000" b="1"/>
            </a:lvl2pPr>
            <a:lvl3pPr marL="1363645" indent="0">
              <a:buNone/>
              <a:defRPr sz="2700" b="1"/>
            </a:lvl3pPr>
            <a:lvl4pPr marL="2045467" indent="0">
              <a:buNone/>
              <a:defRPr sz="2400" b="1"/>
            </a:lvl4pPr>
            <a:lvl5pPr marL="2727289" indent="0">
              <a:buNone/>
              <a:defRPr sz="2400" b="1"/>
            </a:lvl5pPr>
            <a:lvl6pPr marL="3409112" indent="0">
              <a:buNone/>
              <a:defRPr sz="2400" b="1"/>
            </a:lvl6pPr>
            <a:lvl7pPr marL="4090934" indent="0">
              <a:buNone/>
              <a:defRPr sz="2400" b="1"/>
            </a:lvl7pPr>
            <a:lvl8pPr marL="4772757" indent="0">
              <a:buNone/>
              <a:defRPr sz="2400" b="1"/>
            </a:lvl8pPr>
            <a:lvl9pPr marL="5454579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17314" y="3306468"/>
            <a:ext cx="7153260" cy="4863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96" y="603462"/>
            <a:ext cx="5427013" cy="211211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261" y="1303310"/>
            <a:ext cx="8517315" cy="6432734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9596" y="2715579"/>
            <a:ext cx="5427013" cy="5030943"/>
          </a:xfrm>
        </p:spPr>
        <p:txBody>
          <a:bodyPr/>
          <a:lstStyle>
            <a:lvl1pPr marL="0" indent="0">
              <a:buNone/>
              <a:defRPr sz="2400"/>
            </a:lvl1pPr>
            <a:lvl2pPr marL="681822" indent="0">
              <a:buNone/>
              <a:defRPr sz="2100"/>
            </a:lvl2pPr>
            <a:lvl3pPr marL="1363645" indent="0">
              <a:buNone/>
              <a:defRPr sz="1800"/>
            </a:lvl3pPr>
            <a:lvl4pPr marL="2045467" indent="0">
              <a:buNone/>
              <a:defRPr sz="1500"/>
            </a:lvl4pPr>
            <a:lvl5pPr marL="2727289" indent="0">
              <a:buNone/>
              <a:defRPr sz="1500"/>
            </a:lvl5pPr>
            <a:lvl6pPr marL="3409112" indent="0">
              <a:buNone/>
              <a:defRPr sz="1500"/>
            </a:lvl6pPr>
            <a:lvl7pPr marL="4090934" indent="0">
              <a:buNone/>
              <a:defRPr sz="1500"/>
            </a:lvl7pPr>
            <a:lvl8pPr marL="4772757" indent="0">
              <a:buNone/>
              <a:defRPr sz="1500"/>
            </a:lvl8pPr>
            <a:lvl9pPr marL="545457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841217" y="366689"/>
            <a:ext cx="15141893" cy="1504463"/>
          </a:xfrm>
          <a:prstGeom prst="rect">
            <a:avLst/>
          </a:prstGeom>
          <a:noFill/>
          <a:ln w="9525">
            <a:noFill/>
          </a:ln>
        </p:spPr>
        <p:txBody>
          <a:bodyPr lIns="136364" tIns="68182" rIns="136364" bIns="68182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841217" y="2112118"/>
            <a:ext cx="15141893" cy="5980137"/>
          </a:xfrm>
          <a:prstGeom prst="rect">
            <a:avLst/>
          </a:prstGeom>
          <a:noFill/>
          <a:ln w="9525">
            <a:noFill/>
          </a:ln>
        </p:spPr>
        <p:txBody>
          <a:bodyPr lIns="136364" tIns="68182" rIns="136364" bIns="68182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1216" y="8241024"/>
            <a:ext cx="3925676" cy="603462"/>
          </a:xfrm>
          <a:prstGeom prst="rect">
            <a:avLst/>
          </a:prstGeom>
          <a:ln>
            <a:miter lim="800000"/>
          </a:ln>
        </p:spPr>
        <p:txBody>
          <a:bodyPr vert="horz" wrap="square" lIns="136364" tIns="68182" rIns="136364" bIns="68182" numCol="1" anchor="b" anchorCtr="0" compatLnSpc="1"/>
          <a:lstStyle>
            <a:lvl1pPr>
              <a:defRPr sz="1800">
                <a:latin typeface="+mj-lt"/>
              </a:defRPr>
            </a:lvl1pPr>
          </a:lstStyle>
          <a:p>
            <a:pPr eaLnBrk="1" hangingPunct="1">
              <a:defRPr/>
            </a:pPr>
            <a:fld id="{DACF51F1-BC9E-450B-AD94-0BFFF46ADE52}" type="datetime1">
              <a:rPr lang="vi-VN" smtClean="0"/>
              <a:pPr eaLnBrk="1" hangingPunct="1">
                <a:defRPr/>
              </a:pPr>
              <a:t>06/02/2025</a:t>
            </a:fld>
            <a:endParaRPr lang="en-US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48312" y="8241024"/>
            <a:ext cx="5327703" cy="603462"/>
          </a:xfrm>
          <a:prstGeom prst="rect">
            <a:avLst/>
          </a:prstGeom>
          <a:ln>
            <a:miter lim="800000"/>
          </a:ln>
        </p:spPr>
        <p:txBody>
          <a:bodyPr vert="horz" wrap="square" lIns="136364" tIns="68182" rIns="136364" bIns="68182" numCol="1" anchor="b" anchorCtr="0" compatLnSpc="1"/>
          <a:lstStyle>
            <a:lvl1pPr algn="ctr">
              <a:defRPr sz="1800" smtClean="0">
                <a:latin typeface="Garamond" panose="02020404030301010803" pitchFamily="18" charset="0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57433" y="8241024"/>
            <a:ext cx="3925676" cy="603462"/>
          </a:xfrm>
          <a:prstGeom prst="rect">
            <a:avLst/>
          </a:prstGeom>
          <a:ln>
            <a:miter lim="800000"/>
          </a:ln>
        </p:spPr>
        <p:txBody>
          <a:bodyPr vert="horz" wrap="square" lIns="136364" tIns="68182" rIns="136364" bIns="68182" numCol="1" anchor="b" anchorCtr="0" compatLnSpc="1"/>
          <a:lstStyle>
            <a:lvl1pPr algn="r">
              <a:defRPr sz="1800"/>
            </a:lvl1pPr>
          </a:lstStyle>
          <a:p>
            <a:pPr eaLnBrk="1" hangingPunct="1">
              <a:defRPr/>
            </a:pPr>
            <a:fld id="{47909DFC-99FD-4030-90B8-0C16A5EBC85F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5pPr>
      <a:lvl6pPr marL="681822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Garamond" panose="02020404030301010803" pitchFamily="18" charset="0"/>
        </a:defRPr>
      </a:lvl6pPr>
      <a:lvl7pPr marL="1363645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Garamond" panose="02020404030301010803" pitchFamily="18" charset="0"/>
        </a:defRPr>
      </a:lvl7pPr>
      <a:lvl8pPr marL="2045467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Garamond" panose="02020404030301010803" pitchFamily="18" charset="0"/>
        </a:defRPr>
      </a:lvl8pPr>
      <a:lvl9pPr marL="2727289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511367" indent="-51136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45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9059" indent="-48579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3900">
          <a:solidFill>
            <a:schemeClr val="tx1"/>
          </a:solidFill>
          <a:latin typeface="Arial" panose="020B0604020202020204" pitchFamily="34" charset="0"/>
        </a:defRPr>
      </a:lvl2pPr>
      <a:lvl3pPr marL="1524631" indent="-52367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300">
          <a:solidFill>
            <a:schemeClr val="tx1"/>
          </a:solidFill>
          <a:latin typeface="Arial" panose="020B0604020202020204" pitchFamily="34" charset="0"/>
        </a:defRPr>
      </a:lvl3pPr>
      <a:lvl4pPr marL="1998118" indent="-471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3000">
          <a:solidFill>
            <a:schemeClr val="tx1"/>
          </a:solidFill>
          <a:latin typeface="Arial" panose="020B0604020202020204" pitchFamily="34" charset="0"/>
        </a:defRPr>
      </a:lvl4pPr>
      <a:lvl5pPr marL="2507591" indent="-50663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3000">
          <a:solidFill>
            <a:schemeClr val="tx1"/>
          </a:solidFill>
          <a:latin typeface="Arial" panose="020B0604020202020204" pitchFamily="34" charset="0"/>
        </a:defRPr>
      </a:lvl5pPr>
      <a:lvl6pPr marL="3189413" indent="-50663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3000">
          <a:solidFill>
            <a:schemeClr val="tx1"/>
          </a:solidFill>
          <a:latin typeface="Arial" panose="020B0604020202020204" pitchFamily="34" charset="0"/>
        </a:defRPr>
      </a:lvl6pPr>
      <a:lvl7pPr marL="3871236" indent="-50663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3000">
          <a:solidFill>
            <a:schemeClr val="tx1"/>
          </a:solidFill>
          <a:latin typeface="Arial" panose="020B0604020202020204" pitchFamily="34" charset="0"/>
        </a:defRPr>
      </a:lvl7pPr>
      <a:lvl8pPr marL="4553058" indent="-50663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3000">
          <a:solidFill>
            <a:schemeClr val="tx1"/>
          </a:solidFill>
          <a:latin typeface="Arial" panose="020B0604020202020204" pitchFamily="34" charset="0"/>
        </a:defRPr>
      </a:lvl8pPr>
      <a:lvl9pPr marL="5234881" indent="-50663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3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1822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63645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045467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27289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409112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4090934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772757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5454579" algn="l" defTabSz="1363645" rtl="0" eaLnBrk="1" latinLnBrk="0" hangingPunct="1"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1"/>
            <a:ext cx="16824325" cy="905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841217" y="251444"/>
            <a:ext cx="15141893" cy="768995"/>
          </a:xfrm>
          <a:prstGeom prst="rect">
            <a:avLst/>
          </a:prstGeom>
          <a:noFill/>
          <a:ln w="9525">
            <a:noFill/>
          </a:ln>
        </p:spPr>
        <p:txBody>
          <a:bodyPr lIns="136364" tIns="68182" rIns="136364" bIns="68182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841217" y="1550562"/>
            <a:ext cx="15141893" cy="6537501"/>
          </a:xfrm>
          <a:prstGeom prst="rect">
            <a:avLst/>
          </a:prstGeom>
          <a:noFill/>
          <a:ln w="9525">
            <a:noFill/>
          </a:ln>
        </p:spPr>
        <p:txBody>
          <a:bodyPr lIns="136364" tIns="68182" rIns="136364" bIns="68182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1216" y="8243119"/>
            <a:ext cx="3925676" cy="62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364" tIns="68182" rIns="136364" bIns="68182" numCol="1" anchor="t" anchorCtr="0" compatLnSpc="1"/>
          <a:lstStyle>
            <a:lvl1pPr>
              <a:defRPr sz="2100"/>
            </a:lvl1pPr>
          </a:lstStyle>
          <a:p>
            <a:pPr eaLnBrk="1" hangingPunct="1">
              <a:defRPr/>
            </a:pPr>
            <a:fld id="{EB889E7E-8A89-4C5D-9AC8-6FED4B4CAA43}" type="datetime1">
              <a:rPr lang="vi-VN" smtClean="0"/>
              <a:pPr eaLnBrk="1" hangingPunct="1">
                <a:defRPr/>
              </a:pPr>
              <a:t>06/02/2025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48312" y="8243119"/>
            <a:ext cx="5327703" cy="62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364" tIns="68182" rIns="136364" bIns="68182" numCol="1" anchor="t" anchorCtr="0" compatLnSpc="1"/>
          <a:lstStyle>
            <a:lvl1pPr algn="ctr">
              <a:defRPr sz="2100"/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57433" y="8243119"/>
            <a:ext cx="3925676" cy="62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364" tIns="68182" rIns="136364" bIns="68182" numCol="1" anchor="t" anchorCtr="0" compatLnSpc="1"/>
          <a:lstStyle>
            <a:lvl1pPr algn="r">
              <a:defRPr sz="2100"/>
            </a:lvl1pPr>
          </a:lstStyle>
          <a:p>
            <a:pPr eaLnBrk="1" hangingPunct="1">
              <a:defRPr/>
            </a:pPr>
            <a:fld id="{3F96A047-41AB-464D-8765-05ED986B6621}" type="slidenum">
              <a:rPr lang="en-US" altLang="en-US" smtClean="0"/>
              <a:pPr eaLnBrk="1" hangingPunct="1"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681822" algn="l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363645" algn="l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2045467" algn="l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727289" algn="l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11367" indent="-511367" algn="l" rtl="0" fontAlgn="base">
        <a:spcBef>
          <a:spcPct val="2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7961" indent="-426139" algn="l" rtl="0" fontAlgn="base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4556" indent="-340911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6378" indent="-340911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68201" indent="-340911" algn="l" rtl="0" fontAlgn="base">
        <a:spcBef>
          <a:spcPct val="2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50023" indent="-340911" algn="l" defTabSz="1363645" rtl="0" eaLnBrk="1" latinLnBrk="0" hangingPunct="1">
        <a:lnSpc>
          <a:spcPct val="90000"/>
        </a:lnSpc>
        <a:spcBef>
          <a:spcPts val="74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31845" indent="-340911" algn="l" defTabSz="1363645" rtl="0" eaLnBrk="1" latinLnBrk="0" hangingPunct="1">
        <a:lnSpc>
          <a:spcPct val="90000"/>
        </a:lnSpc>
        <a:spcBef>
          <a:spcPts val="74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13668" indent="-340911" algn="l" defTabSz="1363645" rtl="0" eaLnBrk="1" latinLnBrk="0" hangingPunct="1">
        <a:lnSpc>
          <a:spcPct val="90000"/>
        </a:lnSpc>
        <a:spcBef>
          <a:spcPts val="74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5490" indent="-340911" algn="l" defTabSz="1363645" rtl="0" eaLnBrk="1" latinLnBrk="0" hangingPunct="1">
        <a:lnSpc>
          <a:spcPct val="90000"/>
        </a:lnSpc>
        <a:spcBef>
          <a:spcPts val="74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822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3645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5467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7289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9112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90934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72757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4579" algn="l" defTabSz="136364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nền cho p.point\hinh de tieu de\GS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8481381" cy="9088069"/>
          </a:xfrm>
          <a:prstGeom prst="rect">
            <a:avLst/>
          </a:prstGeom>
          <a:noFill/>
        </p:spPr>
      </p:pic>
      <p:pic>
        <p:nvPicPr>
          <p:cNvPr id="36" name="Picture 7" descr="hoa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06923"/>
            <a:ext cx="2103040" cy="5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oa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0069" y="-100576"/>
            <a:ext cx="3645270" cy="73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 descr="ch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91472" y="1963296"/>
            <a:ext cx="1579896" cy="30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8" descr="ch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3546350" y="35013"/>
            <a:ext cx="1508654" cy="22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9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249" y="6521884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7554" y="3005260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7554" y="7852499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3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24406" y="6331797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4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9920" y="6902060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5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348" y="5476402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6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55406" y="4827694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7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4982" y="5571445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8244" y="5230001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9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80069" y="4928270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0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9757" y="4811094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1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69551" y="8042587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2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74612" y="6521884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3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56896" y="7472323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5" descr="Anh s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7595" y="5096226"/>
            <a:ext cx="350506" cy="2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8BCA7360-C05F-05A8-9473-82E9DDE6884D}"/>
              </a:ext>
            </a:extLst>
          </p:cNvPr>
          <p:cNvSpPr txBox="1"/>
          <p:nvPr/>
        </p:nvSpPr>
        <p:spPr>
          <a:xfrm>
            <a:off x="2177047" y="967896"/>
            <a:ext cx="102263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" y="378002"/>
            <a:ext cx="16824325" cy="590051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Vì sao?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3003899"/>
            <a:ext cx="16824325" cy="6048027"/>
            <a:chOff x="0" y="2275840"/>
            <a:chExt cx="9144000" cy="45821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01"/>
            <a:stretch/>
          </p:blipFill>
          <p:spPr bwMode="auto">
            <a:xfrm>
              <a:off x="0" y="2275840"/>
              <a:ext cx="9144000" cy="458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Heptagon 1"/>
            <p:cNvSpPr/>
            <p:nvPr/>
          </p:nvSpPr>
          <p:spPr bwMode="auto">
            <a:xfrm>
              <a:off x="3657600" y="25146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16" name="Heptagon 15"/>
            <p:cNvSpPr/>
            <p:nvPr/>
          </p:nvSpPr>
          <p:spPr bwMode="auto">
            <a:xfrm>
              <a:off x="8526780" y="23622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17" name="Heptagon 16"/>
            <p:cNvSpPr/>
            <p:nvPr/>
          </p:nvSpPr>
          <p:spPr bwMode="auto">
            <a:xfrm>
              <a:off x="3495992" y="47244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18" name="Heptagon 17"/>
            <p:cNvSpPr/>
            <p:nvPr/>
          </p:nvSpPr>
          <p:spPr bwMode="auto">
            <a:xfrm>
              <a:off x="8526780" y="456692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-192195" y="334962"/>
            <a:ext cx="16824325" cy="590051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Vì sao?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6204" r="1702" b="66059"/>
          <a:stretch/>
        </p:blipFill>
        <p:spPr bwMode="auto">
          <a:xfrm>
            <a:off x="14160475" y="4626541"/>
            <a:ext cx="2169453" cy="14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92265" y="2916733"/>
            <a:ext cx="10655406" cy="4827693"/>
            <a:chOff x="1571942" y="2209800"/>
            <a:chExt cx="5791200" cy="3657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05" b="50000"/>
            <a:stretch/>
          </p:blipFill>
          <p:spPr bwMode="auto">
            <a:xfrm>
              <a:off x="1571942" y="2209800"/>
              <a:ext cx="579120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Heptagon 9"/>
            <p:cNvSpPr/>
            <p:nvPr/>
          </p:nvSpPr>
          <p:spPr bwMode="auto">
            <a:xfrm>
              <a:off x="6808152" y="23622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24069" y="2938732"/>
            <a:ext cx="10181493" cy="4881126"/>
            <a:chOff x="1643577" y="2226468"/>
            <a:chExt cx="5533629" cy="369808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35" r="19148" b="50000"/>
            <a:stretch/>
          </p:blipFill>
          <p:spPr bwMode="auto">
            <a:xfrm>
              <a:off x="1643577" y="2226468"/>
              <a:ext cx="5533629" cy="3698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Heptagon 15"/>
            <p:cNvSpPr/>
            <p:nvPr/>
          </p:nvSpPr>
          <p:spPr bwMode="auto">
            <a:xfrm>
              <a:off x="6370002" y="23622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6204" r="1702" b="66059"/>
          <a:stretch/>
        </p:blipFill>
        <p:spPr bwMode="auto">
          <a:xfrm>
            <a:off x="14160475" y="4626541"/>
            <a:ext cx="2169453" cy="14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/>
        </p:nvSpPr>
        <p:spPr>
          <a:xfrm>
            <a:off x="-192195" y="334962"/>
            <a:ext cx="16824325" cy="590051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Vì sao?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8" b="8333"/>
          <a:stretch/>
        </p:blipFill>
        <p:spPr bwMode="auto">
          <a:xfrm>
            <a:off x="13827493" y="4023079"/>
            <a:ext cx="2706010" cy="201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84460" y="2916731"/>
            <a:ext cx="10795609" cy="5129424"/>
            <a:chOff x="1676400" y="2209800"/>
            <a:chExt cx="5867400" cy="38862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1915"/>
            <a:stretch/>
          </p:blipFill>
          <p:spPr bwMode="auto">
            <a:xfrm>
              <a:off x="1676400" y="2209800"/>
              <a:ext cx="58674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Heptagon 15"/>
            <p:cNvSpPr/>
            <p:nvPr/>
          </p:nvSpPr>
          <p:spPr bwMode="auto">
            <a:xfrm>
              <a:off x="6579552" y="22860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</p:grpSp>
      <p:sp>
        <p:nvSpPr>
          <p:cNvPr id="17" name="Title 1"/>
          <p:cNvSpPr>
            <a:spLocks noGrp="1"/>
          </p:cNvSpPr>
          <p:nvPr/>
        </p:nvSpPr>
        <p:spPr>
          <a:xfrm>
            <a:off x="-192195" y="334962"/>
            <a:ext cx="16824325" cy="590051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Vì sao?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3" b="14744"/>
          <a:stretch/>
        </p:blipFill>
        <p:spPr bwMode="auto">
          <a:xfrm>
            <a:off x="14230576" y="4224233"/>
            <a:ext cx="2599548" cy="181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03042" y="2916733"/>
            <a:ext cx="11917230" cy="5028849"/>
            <a:chOff x="1143000" y="2209800"/>
            <a:chExt cx="6477000" cy="381000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2" t="50000" r="19575"/>
            <a:stretch/>
          </p:blipFill>
          <p:spPr bwMode="auto">
            <a:xfrm>
              <a:off x="1143000" y="2209800"/>
              <a:ext cx="6477000" cy="381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Heptagon 15"/>
            <p:cNvSpPr/>
            <p:nvPr/>
          </p:nvSpPr>
          <p:spPr bwMode="auto">
            <a:xfrm>
              <a:off x="6827202" y="24384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</p:grpSp>
      <p:sp>
        <p:nvSpPr>
          <p:cNvPr id="17" name="Title 1"/>
          <p:cNvSpPr>
            <a:spLocks noGrp="1"/>
          </p:cNvSpPr>
          <p:nvPr/>
        </p:nvSpPr>
        <p:spPr>
          <a:xfrm>
            <a:off x="-192195" y="334962"/>
            <a:ext cx="16824325" cy="590051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Vì sao?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79933" y="1174655"/>
            <a:ext cx="13880068" cy="6048027"/>
            <a:chOff x="0" y="2275840"/>
            <a:chExt cx="9144000" cy="45821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01"/>
            <a:stretch/>
          </p:blipFill>
          <p:spPr bwMode="auto">
            <a:xfrm>
              <a:off x="0" y="2275840"/>
              <a:ext cx="9144000" cy="458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Heptagon 1"/>
            <p:cNvSpPr/>
            <p:nvPr/>
          </p:nvSpPr>
          <p:spPr bwMode="auto">
            <a:xfrm>
              <a:off x="3657600" y="25146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</a:p>
          </p:txBody>
        </p:sp>
        <p:sp>
          <p:nvSpPr>
            <p:cNvPr id="16" name="Heptagon 15"/>
            <p:cNvSpPr/>
            <p:nvPr/>
          </p:nvSpPr>
          <p:spPr bwMode="auto">
            <a:xfrm>
              <a:off x="8526780" y="23622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</a:p>
          </p:txBody>
        </p:sp>
        <p:sp>
          <p:nvSpPr>
            <p:cNvPr id="17" name="Heptagon 16"/>
            <p:cNvSpPr/>
            <p:nvPr/>
          </p:nvSpPr>
          <p:spPr bwMode="auto">
            <a:xfrm>
              <a:off x="3495992" y="47244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</a:p>
          </p:txBody>
        </p:sp>
        <p:sp>
          <p:nvSpPr>
            <p:cNvPr id="18" name="Heptagon 17"/>
            <p:cNvSpPr/>
            <p:nvPr/>
          </p:nvSpPr>
          <p:spPr bwMode="auto">
            <a:xfrm>
              <a:off x="8526780" y="456692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27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6204" r="1702" b="66059"/>
          <a:stretch/>
        </p:blipFill>
        <p:spPr bwMode="auto">
          <a:xfrm>
            <a:off x="15230104" y="2294411"/>
            <a:ext cx="1331926" cy="103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6204" r="1702" b="66059"/>
          <a:stretch/>
        </p:blipFill>
        <p:spPr bwMode="auto">
          <a:xfrm>
            <a:off x="42960" y="2406723"/>
            <a:ext cx="1313232" cy="98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6" b="11905"/>
          <a:stretch/>
        </p:blipFill>
        <p:spPr bwMode="auto">
          <a:xfrm>
            <a:off x="15230106" y="4808837"/>
            <a:ext cx="1378343" cy="121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6" b="11905"/>
          <a:stretch/>
        </p:blipFill>
        <p:spPr bwMode="auto">
          <a:xfrm>
            <a:off x="-115935" y="5072012"/>
            <a:ext cx="1378343" cy="121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>
            <a:spLocks noGrp="1"/>
          </p:cNvSpPr>
          <p:nvPr/>
        </p:nvSpPr>
        <p:spPr>
          <a:xfrm>
            <a:off x="-117630" y="0"/>
            <a:ext cx="16824325" cy="590051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Vì sao?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>
            <a:spLocks noGrp="1"/>
          </p:cNvSpPr>
          <p:nvPr/>
        </p:nvSpPr>
        <p:spPr>
          <a:xfrm>
            <a:off x="135031" y="7269018"/>
            <a:ext cx="15842905" cy="1508654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sẻ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bldLvl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2" y="3579862"/>
            <a:ext cx="4571999" cy="2032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334962" y="411162"/>
            <a:ext cx="16824325" cy="717028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4766893" y="2174140"/>
            <a:ext cx="6869933" cy="528867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 vai xử lí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/>
          <a:stretch/>
        </p:blipFill>
        <p:spPr bwMode="auto">
          <a:xfrm>
            <a:off x="3364867" y="2741561"/>
            <a:ext cx="9161662" cy="429882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/>
        </p:nvSpPr>
        <p:spPr>
          <a:xfrm>
            <a:off x="1" y="7040388"/>
            <a:ext cx="16824325" cy="616451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3" grpId="3" animBg="1"/>
      <p:bldP spid="10" grpId="0" animBg="1"/>
      <p:bldP spid="10" grpId="1" animBg="1"/>
      <p:bldP spid="10" grpId="2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3162" y="3406536"/>
            <a:ext cx="39399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Đóng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08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27703" y="1910964"/>
            <a:ext cx="11582339" cy="3283957"/>
            <a:chOff x="2253227" y="695034"/>
            <a:chExt cx="9561615" cy="2488021"/>
          </a:xfrm>
        </p:grpSpPr>
        <p:sp>
          <p:nvSpPr>
            <p:cNvPr id="9" name="TextBox 8"/>
            <p:cNvSpPr txBox="1"/>
            <p:nvPr/>
          </p:nvSpPr>
          <p:spPr>
            <a:xfrm>
              <a:off x="2831939" y="1352795"/>
              <a:ext cx="8982903" cy="1469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6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2253227" y="695034"/>
              <a:ext cx="9397338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5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62"/>
          <a:stretch/>
        </p:blipFill>
        <p:spPr bwMode="auto">
          <a:xfrm>
            <a:off x="70101" y="2513013"/>
            <a:ext cx="4696791" cy="563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16362" y="1249362"/>
            <a:ext cx="7290541" cy="9051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136364" tIns="68182" rIns="136364" bIns="68182" numCol="1" rtlCol="0" anchor="ctr" anchorCtr="0" compatLnSpc="1"/>
          <a:lstStyle/>
          <a:p>
            <a:pPr algn="ctr" eaLnBrk="1" hangingPunct="1"/>
            <a:r>
              <a:rPr lang="en-US" sz="2400" b="1" i="1" dirty="0">
                <a:solidFill>
                  <a:srgbClr val="0758B3"/>
                </a:solidFill>
                <a:ea typeface="SimSun" panose="02010600030101010101" pitchFamily="2" charset="-122"/>
              </a:rPr>
              <a:t>EM YÊU TRƯỜNG EM</a:t>
            </a:r>
          </a:p>
          <a:p>
            <a:pPr algn="r" eaLnBrk="1" hangingPunct="1"/>
            <a:r>
              <a:rPr lang="en-US" sz="2400" b="1" i="1" dirty="0" err="1">
                <a:solidFill>
                  <a:srgbClr val="0758B3"/>
                </a:solidFill>
                <a:ea typeface="SimSun" panose="02010600030101010101" pitchFamily="2" charset="-122"/>
              </a:rPr>
              <a:t>Sáng</a:t>
            </a:r>
            <a:r>
              <a:rPr lang="en-US" sz="2400" b="1" i="1" dirty="0">
                <a:solidFill>
                  <a:srgbClr val="0758B3"/>
                </a:solidFill>
                <a:ea typeface="SimSun" panose="02010600030101010101" pitchFamily="2" charset="-122"/>
              </a:rPr>
              <a:t> </a:t>
            </a:r>
            <a:r>
              <a:rPr lang="en-US" sz="2400" b="1" i="1" dirty="0" err="1">
                <a:solidFill>
                  <a:srgbClr val="0758B3"/>
                </a:solidFill>
                <a:ea typeface="SimSun" panose="02010600030101010101" pitchFamily="2" charset="-122"/>
              </a:rPr>
              <a:t>tác</a:t>
            </a:r>
            <a:r>
              <a:rPr lang="en-US" sz="2400" b="1" i="1" dirty="0">
                <a:solidFill>
                  <a:srgbClr val="0758B3"/>
                </a:solidFill>
                <a:ea typeface="SimSun" panose="02010600030101010101" pitchFamily="2" charset="-122"/>
              </a:rPr>
              <a:t>: </a:t>
            </a:r>
            <a:r>
              <a:rPr lang="en-US" sz="2400" b="1" i="1" dirty="0" err="1">
                <a:solidFill>
                  <a:srgbClr val="0758B3"/>
                </a:solidFill>
                <a:ea typeface="SimSun" panose="02010600030101010101" pitchFamily="2" charset="-122"/>
              </a:rPr>
              <a:t>Hoàng</a:t>
            </a:r>
            <a:r>
              <a:rPr lang="en-US" sz="2400" b="1" i="1" dirty="0">
                <a:solidFill>
                  <a:srgbClr val="0758B3"/>
                </a:solidFill>
                <a:ea typeface="SimSun" panose="02010600030101010101" pitchFamily="2" charset="-122"/>
              </a:rPr>
              <a:t> </a:t>
            </a:r>
            <a:r>
              <a:rPr lang="en-US" sz="2400" b="1" i="1" dirty="0" err="1">
                <a:solidFill>
                  <a:srgbClr val="0758B3"/>
                </a:solidFill>
                <a:ea typeface="SimSun" panose="02010600030101010101" pitchFamily="2" charset="-122"/>
              </a:rPr>
              <a:t>Vân</a:t>
            </a:r>
            <a:endParaRPr lang="en-US" sz="3200" b="1" i="1" dirty="0">
              <a:solidFill>
                <a:srgbClr val="0758B3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 bwMode="auto">
          <a:xfrm>
            <a:off x="792162" y="204328"/>
            <a:ext cx="15001689" cy="3821924"/>
          </a:xfrm>
          <a:prstGeom prst="flowChartProcess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136364" tIns="68182" rIns="136364" bIns="68182" numCol="1" rtlCol="0" anchor="ctr" anchorCtr="0" compatLnSpc="1"/>
          <a:lstStyle/>
          <a:p>
            <a:pPr algn="ctr" eaLnBrk="1" hangingPunct="1"/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Dặn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dò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SimSun" panose="02010600030101010101" pitchFamily="2" charset="-122"/>
            </a:endParaRPr>
          </a:p>
          <a:p>
            <a:pPr algn="ctr" eaLnBrk="1" hangingPunct="1"/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Chuẩn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bị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bài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sau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: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Giữ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vệ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sinh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trường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,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lớp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2316162" y="5732886"/>
            <a:ext cx="13301732" cy="712420"/>
          </a:xfrm>
          <a:prstGeom prst="rect">
            <a:avLst/>
          </a:prstGeom>
        </p:spPr>
        <p:txBody>
          <a:bodyPr vert="horz" lIns="0" tIns="68182" rIns="0" bIns="0" anchor="b">
            <a:no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trường, lớp</a:t>
            </a:r>
            <a:endParaRPr lang="en-US" sz="9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3" descr="Bauernbar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762" y="7421562"/>
            <a:ext cx="9673987" cy="19048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62" y="2773362"/>
            <a:ext cx="5715960" cy="2895600"/>
          </a:xfrm>
          <a:prstGeom prst="rect">
            <a:avLst/>
          </a:prstGeom>
        </p:spPr>
      </p:pic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1A07E883-1C46-F187-E06A-10DDEE46206A}"/>
              </a:ext>
            </a:extLst>
          </p:cNvPr>
          <p:cNvSpPr txBox="1"/>
          <p:nvPr/>
        </p:nvSpPr>
        <p:spPr>
          <a:xfrm>
            <a:off x="2163762" y="182562"/>
            <a:ext cx="102263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8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278311"/>
            <a:ext cx="12932532" cy="590051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6"/>
          <a:stretch/>
        </p:blipFill>
        <p:spPr bwMode="auto">
          <a:xfrm>
            <a:off x="2576225" y="2544762"/>
            <a:ext cx="1135641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562" y="1089024"/>
            <a:ext cx="10417591" cy="814804"/>
          </a:xfrm>
          <a:prstGeom prst="rect">
            <a:avLst/>
          </a:prstGeom>
        </p:spPr>
        <p:txBody>
          <a:bodyPr wrap="none" lIns="136364" tIns="68182" rIns="136364" bIns="68182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3" grpId="2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1475"/>
              </p:ext>
            </p:extLst>
          </p:nvPr>
        </p:nvGraphicFramePr>
        <p:xfrm>
          <a:off x="1121622" y="3017309"/>
          <a:ext cx="15141893" cy="453400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141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3700" b="1" dirty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vi-VN" sz="3700" b="1" dirty="0">
                          <a:solidFill>
                            <a:srgbClr val="C00000"/>
                          </a:solidFill>
                          <a:effectLst/>
                        </a:rPr>
                        <a:t>Hành vi đứng lên bàn, ghế để đùa nghịch của hai bạn trong tranh là sai, em không </a:t>
                      </a:r>
                      <a:r>
                        <a:rPr lang="vi-VN" sz="37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nên làm theo bạn.</a:t>
                      </a:r>
                      <a:endParaRPr lang="en-US" sz="37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700" b="1" dirty="0">
                          <a:solidFill>
                            <a:srgbClr val="C00000"/>
                          </a:solidFill>
                          <a:effectLst/>
                        </a:rPr>
                        <a:t>- Giữ gìn tài sản của trường, lớp là nhiệm vụ của m</a:t>
                      </a:r>
                      <a:r>
                        <a:rPr lang="en-US" sz="3700" b="1" dirty="0">
                          <a:solidFill>
                            <a:srgbClr val="C00000"/>
                          </a:solidFill>
                          <a:effectLst/>
                        </a:rPr>
                        <a:t>ỗ</a:t>
                      </a:r>
                      <a:r>
                        <a:rPr lang="vi-VN" sz="3700" b="1" dirty="0">
                          <a:solidFill>
                            <a:srgbClr val="C00000"/>
                          </a:solidFill>
                          <a:effectLst/>
                        </a:rPr>
                        <a:t>i HS. Giữ gìn tài sản của trường,lớp giúp em có điều kiện để học tập, sinh hoạt ở trường, lớp được t</a:t>
                      </a:r>
                      <a:r>
                        <a:rPr lang="en-US" sz="3700" b="1" dirty="0">
                          <a:solidFill>
                            <a:srgbClr val="C00000"/>
                          </a:solidFill>
                          <a:effectLst/>
                        </a:rPr>
                        <a:t>ố</a:t>
                      </a:r>
                      <a:r>
                        <a:rPr lang="vi-VN" sz="3700" b="1" dirty="0">
                          <a:solidFill>
                            <a:srgbClr val="C00000"/>
                          </a:solidFill>
                          <a:effectLst/>
                        </a:rPr>
                        <a:t>t hơn.</a:t>
                      </a:r>
                      <a:endParaRPr lang="en-US" sz="37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210304" marR="2103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lowchart: Process 7"/>
          <p:cNvSpPr/>
          <p:nvPr/>
        </p:nvSpPr>
        <p:spPr bwMode="auto">
          <a:xfrm>
            <a:off x="1261825" y="2011539"/>
            <a:ext cx="3785473" cy="804616"/>
          </a:xfrm>
          <a:prstGeom prst="flowChart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136364" tIns="68182" rIns="136364" bIns="68182" numCol="1" rtlCol="0" anchor="ctr" anchorCtr="0" compatLnSpc="1"/>
          <a:lstStyle/>
          <a:p>
            <a:pPr eaLnBrk="1" hangingPunct="1"/>
            <a:r>
              <a:rPr lang="en-US" sz="4200" dirty="0">
                <a:solidFill>
                  <a:srgbClr val="FFFF00"/>
                </a:solidFill>
                <a:ea typeface="SimSun" panose="02010600030101010101" pitchFamily="2" charset="-122"/>
              </a:rPr>
              <a:t>KẾT LUẬN:</a:t>
            </a:r>
          </a:p>
        </p:txBody>
      </p:sp>
    </p:spTree>
    <p:extLst>
      <p:ext uri="{BB962C8B-B14F-4D97-AF65-F5344CB8AC3E}">
        <p14:creationId xmlns:p14="http://schemas.microsoft.com/office/powerpoint/2010/main" val="27656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98737" y="1253479"/>
            <a:ext cx="15012633" cy="553173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746506" y="1806651"/>
            <a:ext cx="4696791" cy="6301776"/>
            <a:chOff x="5410200" y="2083592"/>
            <a:chExt cx="2552700" cy="4774408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0" t="6605" r="31649" b="2624"/>
            <a:stretch/>
          </p:blipFill>
          <p:spPr bwMode="auto">
            <a:xfrm>
              <a:off x="5410200" y="2819400"/>
              <a:ext cx="2552700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ular Callout 16"/>
            <p:cNvSpPr/>
            <p:nvPr/>
          </p:nvSpPr>
          <p:spPr bwMode="auto">
            <a:xfrm>
              <a:off x="5917207" y="2083592"/>
              <a:ext cx="1905000" cy="1208645"/>
            </a:xfrm>
            <a:prstGeom prst="wedgeRectCallout">
              <a:avLst>
                <a:gd name="adj1" fmla="val 48566"/>
                <a:gd name="adj2" fmla="val 8495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algn="ctr" eaLnBrk="1" hangingPunct="1"/>
              <a:r>
                <a:rPr lang="en-US" sz="4200" dirty="0" err="1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Bạn</a:t>
              </a:r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đừng</a:t>
              </a:r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</a:p>
            <a:p>
              <a:pPr algn="ctr" eaLnBrk="1" hangingPunct="1"/>
              <a:r>
                <a:rPr lang="en-US" sz="4200" dirty="0" err="1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làm</a:t>
              </a:r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4200" dirty="0" err="1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thế</a:t>
              </a:r>
              <a:r>
                <a:rPr lang="en-US" sz="4200" dirty="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!</a:t>
              </a:r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11853" r="77474" b="16793"/>
          <a:stretch/>
        </p:blipFill>
        <p:spPr bwMode="auto">
          <a:xfrm>
            <a:off x="-187051" y="2476020"/>
            <a:ext cx="5067158" cy="2843395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2344" r="58413" b="13707"/>
          <a:stretch/>
        </p:blipFill>
        <p:spPr bwMode="auto">
          <a:xfrm>
            <a:off x="5081404" y="2476020"/>
            <a:ext cx="5047298" cy="2967119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13541" r="43760" b="18117"/>
          <a:stretch/>
        </p:blipFill>
        <p:spPr bwMode="auto">
          <a:xfrm>
            <a:off x="253417" y="6705231"/>
            <a:ext cx="4626690" cy="2346694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6" t="12872" r="25924" b="20758"/>
          <a:stretch/>
        </p:blipFill>
        <p:spPr bwMode="auto">
          <a:xfrm>
            <a:off x="5867196" y="6507162"/>
            <a:ext cx="5059566" cy="2372675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/>
        </p:nvSpPr>
        <p:spPr>
          <a:xfrm>
            <a:off x="11112" y="258762"/>
            <a:ext cx="15012633" cy="553173"/>
          </a:xfrm>
          <a:prstGeom prst="rect">
            <a:avLst/>
          </a:prstGeom>
          <a:solidFill>
            <a:schemeClr val="bg1"/>
          </a:solidFill>
        </p:spPr>
        <p:txBody>
          <a:bodyPr vert="horz" lIns="0" tIns="6818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28" grpId="0" bldLvl="0" animBg="1"/>
      <p:bldP spid="28" grpId="1" animBg="1"/>
      <p:bldP spid="2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71804"/>
              </p:ext>
            </p:extLst>
          </p:nvPr>
        </p:nvGraphicFramePr>
        <p:xfrm>
          <a:off x="981420" y="3017308"/>
          <a:ext cx="15422297" cy="51817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42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7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/>
                        <a:buChar char="-"/>
                        <a:tabLst>
                          <a:tab pos="90170" algn="l"/>
                        </a:tabLst>
                      </a:pPr>
                      <a:r>
                        <a:rPr lang="vi-VN" sz="37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Tài sản của trường, lớp bao g</a:t>
                      </a:r>
                      <a:r>
                        <a:rPr lang="en-US" sz="37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ồ</a:t>
                      </a:r>
                      <a:r>
                        <a:rPr lang="vi-VN" sz="37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m: bàn ghế, bảng, cửa, cây c</a:t>
                      </a:r>
                      <a:r>
                        <a:rPr lang="en-US" sz="37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ố</a:t>
                      </a:r>
                      <a:r>
                        <a:rPr lang="vi-VN" sz="37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i, tường, nước, đồ dùng thiết bị dạy học,...</a:t>
                      </a:r>
                      <a:endParaRPr lang="en-US" sz="3700" b="1" u="none" strike="noStrike" spc="0" dirty="0">
                        <a:solidFill>
                          <a:srgbClr val="C00000"/>
                        </a:solidFill>
                        <a:effectLst/>
                        <a:latin typeface="+mn-lt"/>
                        <a:ea typeface="Cambria"/>
                        <a:cs typeface="Cambria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/>
                        <a:buChar char="-"/>
                        <a:tabLst>
                          <a:tab pos="90170" algn="l"/>
                        </a:tabLst>
                      </a:pPr>
                      <a:r>
                        <a:rPr lang="vi-VN" sz="37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Những việc em cần làm để giữ gìn tài sản của trường, lớp là: khoá vòi nước khi dùngxong; tắt điện khi ra khỏi phòng; không nhảy lên bàn ghế; giữ gìn sách, truyện trongthư viện; lau cửa sổ lớp học; không vẽ lên tường,...</a:t>
                      </a:r>
                      <a:endParaRPr lang="en-US" sz="3700" b="1" u="none" strike="noStrike" spc="0" dirty="0">
                        <a:solidFill>
                          <a:srgbClr val="C00000"/>
                        </a:solidFill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210304" marR="21030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lowchart: Process 7"/>
          <p:cNvSpPr/>
          <p:nvPr/>
        </p:nvSpPr>
        <p:spPr bwMode="auto">
          <a:xfrm>
            <a:off x="1261825" y="2011539"/>
            <a:ext cx="3785473" cy="804616"/>
          </a:xfrm>
          <a:prstGeom prst="flowChart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136364" tIns="68182" rIns="136364" bIns="68182" numCol="1" rtlCol="0" anchor="ctr" anchorCtr="0" compatLnSpc="1"/>
          <a:lstStyle/>
          <a:p>
            <a:pPr eaLnBrk="1" hangingPunct="1"/>
            <a:r>
              <a:rPr lang="en-US" sz="4200" dirty="0">
                <a:solidFill>
                  <a:srgbClr val="FFFF00"/>
                </a:solidFill>
                <a:ea typeface="SimSun" panose="02010600030101010101" pitchFamily="2" charset="-122"/>
              </a:rPr>
              <a:t>KẾT LUẬN:</a:t>
            </a:r>
          </a:p>
        </p:txBody>
      </p:sp>
    </p:spTree>
    <p:extLst>
      <p:ext uri="{BB962C8B-B14F-4D97-AF65-F5344CB8AC3E}">
        <p14:creationId xmlns:p14="http://schemas.microsoft.com/office/powerpoint/2010/main" val="9103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62" y="3230562"/>
            <a:ext cx="59436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98824"/>
      </p:ext>
    </p:extLst>
  </p:cSld>
  <p:clrMapOvr>
    <a:masterClrMapping/>
  </p:clrMapOvr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385</TotalTime>
  <Words>499</Words>
  <Application>Microsoft Office PowerPoint</Application>
  <PresentationFormat>Tùy chỉnh</PresentationFormat>
  <Paragraphs>50</Paragraphs>
  <Slides>20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20</vt:i4>
      </vt:variant>
    </vt:vector>
  </HeadingPairs>
  <TitlesOfParts>
    <vt:vector size="29" baseType="lpstr">
      <vt:lpstr>SimSun</vt:lpstr>
      <vt:lpstr>Arial</vt:lpstr>
      <vt:lpstr>Calibri</vt:lpstr>
      <vt:lpstr>Garamond</vt:lpstr>
      <vt:lpstr>Symbol</vt:lpstr>
      <vt:lpstr>Times New Roman</vt:lpstr>
      <vt:lpstr>Wingdings</vt:lpstr>
      <vt:lpstr>2_Edge</vt:lpstr>
      <vt:lpstr>Orange Waves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hoshi hoshi</cp:lastModifiedBy>
  <cp:revision>211</cp:revision>
  <dcterms:created xsi:type="dcterms:W3CDTF">2012-09-11T07:53:00Z</dcterms:created>
  <dcterms:modified xsi:type="dcterms:W3CDTF">2025-02-06T14:23:40Z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