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63" r:id="rId2"/>
    <p:sldId id="274" r:id="rId3"/>
    <p:sldId id="265" r:id="rId4"/>
    <p:sldId id="264" r:id="rId5"/>
    <p:sldId id="267" r:id="rId6"/>
    <p:sldId id="258" r:id="rId7"/>
    <p:sldId id="259" r:id="rId8"/>
    <p:sldId id="266" r:id="rId9"/>
    <p:sldId id="260" r:id="rId10"/>
    <p:sldId id="272" r:id="rId11"/>
    <p:sldId id="271" r:id="rId12"/>
    <p:sldId id="270" r:id="rId13"/>
    <p:sldId id="273" r:id="rId14"/>
    <p:sldId id="268" r:id="rId15"/>
    <p:sldId id="261" r:id="rId16"/>
    <p:sldId id="262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35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16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45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29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26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2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05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3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671455" y="1371600"/>
            <a:ext cx="5056910" cy="1700702"/>
          </a:xfrm>
          <a:prstGeom prst="rect">
            <a:avLst/>
          </a:prstGeom>
        </p:spPr>
        <p:txBody>
          <a:bodyPr wrap="none" lIns="135852" tIns="67926" rIns="135852" bIns="67926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9262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8524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786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7048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96310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5572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54834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4096" algn="l" defTabSz="135852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vi-VN" sz="44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KHỞI ĐỘNG</a:t>
            </a:r>
            <a:endParaRPr lang="en-US" sz="44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7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545" y="55747"/>
            <a:ext cx="1207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6523" r="62675" b="62285"/>
          <a:stretch/>
        </p:blipFill>
        <p:spPr>
          <a:xfrm>
            <a:off x="3661309" y="880775"/>
            <a:ext cx="4568292" cy="54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545" y="55747"/>
            <a:ext cx="1207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5" t="17311" r="37346" b="62331"/>
          <a:stretch/>
        </p:blipFill>
        <p:spPr>
          <a:xfrm>
            <a:off x="3663289" y="1419739"/>
            <a:ext cx="4704856" cy="52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545" y="55747"/>
            <a:ext cx="1207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5" t="16994" r="10002" b="62410"/>
          <a:stretch/>
        </p:blipFill>
        <p:spPr>
          <a:xfrm>
            <a:off x="3537953" y="991610"/>
            <a:ext cx="4589296" cy="4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5" t="16994" r="10002" b="62410"/>
          <a:stretch/>
        </p:blipFill>
        <p:spPr>
          <a:xfrm>
            <a:off x="7971408" y="146483"/>
            <a:ext cx="3804955" cy="40137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18" y="5758391"/>
            <a:ext cx="1198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5" t="17311" r="37346" b="62331"/>
          <a:stretch/>
        </p:blipFill>
        <p:spPr>
          <a:xfrm>
            <a:off x="4120489" y="283667"/>
            <a:ext cx="3567795" cy="4013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6523" r="62675" b="62285"/>
          <a:stretch/>
        </p:blipFill>
        <p:spPr>
          <a:xfrm>
            <a:off x="3709" y="354302"/>
            <a:ext cx="3322865" cy="39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1547123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14" y="87240"/>
            <a:ext cx="1094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055" y="6216745"/>
            <a:ext cx="1094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6325" y="856807"/>
            <a:ext cx="10874831" cy="5197629"/>
            <a:chOff x="6343650" y="1265465"/>
            <a:chExt cx="2686050" cy="17471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5" t="48929" r="21202" b="25595"/>
            <a:stretch/>
          </p:blipFill>
          <p:spPr>
            <a:xfrm>
              <a:off x="6343650" y="1265465"/>
              <a:ext cx="2686050" cy="17471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343650" y="1265465"/>
              <a:ext cx="1812471" cy="220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72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1195" y="1151165"/>
            <a:ext cx="9050111" cy="2488021"/>
            <a:chOff x="3041195" y="1151165"/>
            <a:chExt cx="9050111" cy="2488021"/>
          </a:xfrm>
        </p:grpSpPr>
        <p:sp>
          <p:nvSpPr>
            <p:cNvPr id="14" name="TextBox 13"/>
            <p:cNvSpPr txBox="1"/>
            <p:nvPr/>
          </p:nvSpPr>
          <p:spPr>
            <a:xfrm>
              <a:off x="3263671" y="1622571"/>
              <a:ext cx="86051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khắc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" name="Cloud Callout 1"/>
            <p:cNvSpPr/>
            <p:nvPr/>
          </p:nvSpPr>
          <p:spPr>
            <a:xfrm>
              <a:off x="3041195" y="1151165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/>
                <a:t>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78929" r="69244" b="4642"/>
          <a:stretch/>
        </p:blipFill>
        <p:spPr>
          <a:xfrm>
            <a:off x="208189" y="1302875"/>
            <a:ext cx="2694215" cy="42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8624" y="2140800"/>
            <a:ext cx="37497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</a:rPr>
              <a:t>Dặn</a:t>
            </a:r>
            <a:r>
              <a:rPr lang="en-US" sz="8000" b="1" spc="50" dirty="0">
                <a:ln w="11430"/>
                <a:solidFill>
                  <a:srgbClr val="FF0000"/>
                </a:solidFill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</a:rPr>
              <a:t>dò</a:t>
            </a:r>
            <a:endParaRPr lang="en-US" sz="8000" b="1" cap="none" spc="5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8BCA7360-C05F-05A8-9473-82E9DDE6884D}"/>
              </a:ext>
            </a:extLst>
          </p:cNvPr>
          <p:cNvSpPr txBox="1"/>
          <p:nvPr/>
        </p:nvSpPr>
        <p:spPr>
          <a:xfrm>
            <a:off x="982824" y="1132149"/>
            <a:ext cx="10226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i học">
            <a:hlinkClick r:id="" action="ppaction://media"/>
            <a:extLst>
              <a:ext uri="{FF2B5EF4-FFF2-40B4-BE49-F238E27FC236}">
                <a16:creationId xmlns:a16="http://schemas.microsoft.com/office/drawing/2014/main" id="{F94A2D0B-B26B-487B-B9BE-AA2088F25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85" y="104111"/>
            <a:ext cx="11634566" cy="64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6C6D86-4058-45DE-A598-010AB01FB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791" r="21440" b="84341"/>
          <a:stretch/>
        </p:blipFill>
        <p:spPr>
          <a:xfrm>
            <a:off x="2477047" y="1512538"/>
            <a:ext cx="8852698" cy="23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2" y="2272954"/>
            <a:ext cx="4448619" cy="22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49167" r="14589" b="32143"/>
          <a:stretch/>
        </p:blipFill>
        <p:spPr>
          <a:xfrm>
            <a:off x="212366" y="1592460"/>
            <a:ext cx="11270972" cy="4933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507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963" y="178934"/>
            <a:ext cx="1094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0" t="80834" r="20195" b="8213"/>
          <a:stretch/>
        </p:blipFill>
        <p:spPr>
          <a:xfrm>
            <a:off x="6973291" y="3934691"/>
            <a:ext cx="2930978" cy="2923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t="80873" r="39271" b="8293"/>
          <a:stretch/>
        </p:blipFill>
        <p:spPr>
          <a:xfrm>
            <a:off x="1421080" y="3934901"/>
            <a:ext cx="3428010" cy="2923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80834" r="57843" b="8570"/>
          <a:stretch/>
        </p:blipFill>
        <p:spPr>
          <a:xfrm>
            <a:off x="8547512" y="1081599"/>
            <a:ext cx="3502651" cy="2534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0" t="70476" r="30265" b="19116"/>
          <a:stretch/>
        </p:blipFill>
        <p:spPr>
          <a:xfrm>
            <a:off x="4535094" y="1009560"/>
            <a:ext cx="3488364" cy="2606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70952" r="49787" b="18799"/>
          <a:stretch/>
        </p:blipFill>
        <p:spPr>
          <a:xfrm>
            <a:off x="0" y="874246"/>
            <a:ext cx="3471492" cy="27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83912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5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545" y="55747"/>
            <a:ext cx="1207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5" t="16994" r="10002" b="62410"/>
          <a:stretch/>
        </p:blipFill>
        <p:spPr>
          <a:xfrm>
            <a:off x="8082244" y="1282556"/>
            <a:ext cx="3804955" cy="40137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96981" y="6273893"/>
            <a:ext cx="1198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5" t="17311" r="37346" b="62331"/>
          <a:stretch/>
        </p:blipFill>
        <p:spPr>
          <a:xfrm>
            <a:off x="4231325" y="1419740"/>
            <a:ext cx="3567795" cy="4013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6523" r="62675" b="62285"/>
          <a:stretch/>
        </p:blipFill>
        <p:spPr>
          <a:xfrm>
            <a:off x="114545" y="1490375"/>
            <a:ext cx="3322865" cy="39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101</TotalTime>
  <Words>188</Words>
  <Application>Microsoft Office PowerPoint</Application>
  <PresentationFormat>Màn hình rộng</PresentationFormat>
  <Paragraphs>20</Paragraphs>
  <Slides>17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Times New Roman</vt:lpstr>
      <vt:lpstr>Gallery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hoshi hoshi</cp:lastModifiedBy>
  <cp:revision>18</cp:revision>
  <dcterms:created xsi:type="dcterms:W3CDTF">2020-08-21T06:37:37Z</dcterms:created>
  <dcterms:modified xsi:type="dcterms:W3CDTF">2025-02-06T14:34:13Z</dcterms:modified>
</cp:coreProperties>
</file>