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21" r:id="rId2"/>
    <p:sldMasterId id="2147483740" r:id="rId3"/>
    <p:sldMasterId id="2147483764" r:id="rId4"/>
  </p:sldMasterIdLst>
  <p:notesMasterIdLst>
    <p:notesMasterId r:id="rId23"/>
  </p:notesMasterIdLst>
  <p:sldIdLst>
    <p:sldId id="399" r:id="rId5"/>
    <p:sldId id="302" r:id="rId6"/>
    <p:sldId id="388" r:id="rId7"/>
    <p:sldId id="401" r:id="rId8"/>
    <p:sldId id="400" r:id="rId9"/>
    <p:sldId id="353" r:id="rId10"/>
    <p:sldId id="308" r:id="rId11"/>
    <p:sldId id="369" r:id="rId12"/>
    <p:sldId id="370" r:id="rId13"/>
    <p:sldId id="371" r:id="rId14"/>
    <p:sldId id="402" r:id="rId15"/>
    <p:sldId id="262" r:id="rId16"/>
    <p:sldId id="391" r:id="rId17"/>
    <p:sldId id="403" r:id="rId18"/>
    <p:sldId id="380" r:id="rId19"/>
    <p:sldId id="397" r:id="rId20"/>
    <p:sldId id="379" r:id="rId21"/>
    <p:sldId id="3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BF"/>
    <a:srgbClr val="FF0000"/>
    <a:srgbClr val="EE471A"/>
    <a:srgbClr val="006600"/>
    <a:srgbClr val="8D9C9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D0E7-CB0A-4353-A23F-EF7B1A2861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FD512-2C88-42F5-B815-0731C04CD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5D892B-B365-4BFC-8EBB-8C9705E3B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A3316-3748-4391-9F03-4244C766588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03270157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F6EB8A-3893-4EFD-A358-3991CC4A4C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A770CD-3FEC-42F6-B052-C394B848A9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7C1D6C-4156-44C7-A6FD-6D18CB79C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0E33F-805E-439C-88BB-2042FCDE7F8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03972864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5DD263-8947-4A21-8907-7DCF880922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EBC966-F800-4718-87B4-6FECB3C3B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658987-07E9-406D-9AA1-4FEC73FAB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6D70A-D694-4A3A-937D-BF0275F6638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76966947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433941-891C-4A85-9324-F0A004986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FF361A-B0BB-45D9-A410-605E00E34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3A8CD4-17D8-4D6C-9E90-BCCC63944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C4140-4FD9-4723-81C5-B3D554253CA1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00439191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80AA6B-5BAB-4E07-8FF2-814093B45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847F5F-DDE1-415F-8176-9522F21D0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D2D245-FCD9-4F79-80CD-E1BAA73B8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877C3-8410-4AFB-99D7-C38FD5D49395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39583915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3F48FA-65FC-4B6F-96BB-CE2CE9222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936E6E-2BBF-419E-9E07-D638588274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2F582-D613-46CA-BAEA-3310DCD2E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0DF3-F323-40D1-8CC7-4100658282C5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14208793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E16E0C-F0B2-4210-BE79-2FB774FB1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FF692-794E-48BF-A585-08E1CCDE5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E39AB-FF1F-4C99-9522-4D3C07FFF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37EB-6A62-472F-AF9F-914E68ACA86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2081182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4FA6F4-0E02-44DE-8693-A4E7A97DC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78DD37-8C11-436F-A704-477022638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FFA05A-19FE-4859-80BC-13F2DCEA5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E5821-772C-4D9F-850F-473BC9BB6A0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10978691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6858FB-E32E-497E-9CB0-96260617E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73CC31D-529D-49C7-A0EE-8F94F3BD3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3CF707-5C21-4B42-8291-C4F619C90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16B5A-4699-4159-ADB9-697D3D8F8D9E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58173836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98E5EF-2E70-4720-90E6-CBFDF9040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12E31C-2A22-4D8C-AD24-7DEA2743B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9515C7-0951-40D7-A763-BDA0C70EAC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FC6BE-A256-42A1-A026-E3D8E3202126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2721526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29570-5523-436A-AA7E-F49062F2B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DE3872-9C8F-4409-8CA3-A22080495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8637D-0B4E-4169-B02C-707076E6F1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EB84F-C8EA-4848-8DDC-2637125F161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76998594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00BEB8-8359-4A47-BC2D-1168CB82BE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F07E38-7B58-406C-9387-BCDB84DD9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D8257-9F9F-4FAB-BDBB-94803EA34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E55CD-7882-4B41-9241-36A7C8BF954D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258931243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46EEE-60B9-4F86-9970-D7FCF801B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0DED0E-FE6A-4DF3-8A30-62F74B104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7EC72-060F-4654-98BF-46CD685A1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B0980-1B01-4B86-83CF-A7D633983E3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857197462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43AED6-4677-44B1-B7CE-AB46B3578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AA4447-8C6A-4814-AF38-F92741828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FCE08-E6EC-4D6B-B3EB-11E38A259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0006B-C912-4DA6-8F6F-23FB129F545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405914397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4A5E63-49E4-4BC5-AE03-9C96E725D5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791B5C-67F9-47BC-B09A-BBE4E6CB5D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C12F09-A130-4D09-A6C1-408B31F678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7626-76D0-4621-AC08-BD79EB6DA64E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32598760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542CF2-15B8-4C74-85FF-FC42E98B1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AB66F1-A091-4BA2-A01B-2363F59F5D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4DF822-B8EF-41F3-9B7F-3D05A2431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2BC0-F9BB-44A1-9CB1-4E44FC97F2A7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86740484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A4D7D1-CBC3-4769-9C85-793CE075A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C69017-7A94-4C92-A02F-E52374E2B0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F58642-BC1B-4526-A6D4-1AF1D955D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A27B-1A23-4A38-B8B1-DD89ED71E7F4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659958491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9B5ED9-DC5F-465F-B890-8132B3D7E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F9052D-7ADD-415D-B1B7-17D0194AA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A5369B-39BE-4FEC-AC7B-C9D267AF3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3B77-4DC0-41C7-8987-DE25E85FEA6F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42368724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96C16-17B9-4CC2-900B-72B53AE15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E8C17-EE4D-4993-B9D4-36A1CAE89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D8B7D2-AB86-43E4-A34E-ABE45BBE36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50278-E35F-4455-BA52-6C35DDCACE1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0719817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BA4B90-4FAC-45C7-A5E7-F1B8A4D637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2B4559-982E-4BDB-9B09-60ED75C8D2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0B6522-8165-4AD1-BE99-F5D245218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373A-C0FA-4319-8B26-0D4ECB9B89DB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37592959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21B571-42B4-42B1-A8B6-F80A60262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667135-2A6B-455E-8A68-1ADD5BE08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94E890-84D6-4220-B8EB-AAC94F689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7A65C-165D-4708-813E-649516E0B11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437259241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1335E1-423E-4719-A724-798506EF28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8FFCFE9-397D-4343-8429-9DE9CD24A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7760F2-D250-4655-A0F5-1AC5958AC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80267-9C36-432E-8648-7A8E50CC260F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47289476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9D88A-F218-4C29-8E79-21F3C8C12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DB712E-CC29-437F-93B7-BD8E6CB463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6D4F47-1E2C-4E79-8A43-DA840EC1AA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8126E-015B-40E7-8A03-A3589AA023EA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93899349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BD373-D574-4678-8AF8-1CBEE50F4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13604-854E-4627-80C4-09BC20E86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4F852-EA9C-4AA2-BFC4-E59D78B2C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B1547-F66D-4ED9-B1FB-02D5AA717796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73338937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97412-EA04-4F53-9B3E-C653E38767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36881C-B58E-46A0-B57C-6CEB1D582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D5BD1-6FE0-4F67-99A6-ECED8AF4B4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98B58-1111-4143-ACF9-89297CE9509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62020485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BCCF10-6E16-4D38-8F22-EACFB7A37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C49351-AE2F-4D68-B410-89B4204D0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EBEC2D-1D71-4EA6-B484-A4354C4B5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11EE2-DF43-4B95-9855-BA19205C6A49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19085991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2B16DC-16FC-4A53-93D3-26BF8FD5D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4DACC5-BCEF-424D-B20A-E785E480E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D87BF1-94E3-4784-B91B-7601E50873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83760-C706-4547-A8B2-E426E2BCDDDB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42213010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CDA5-D2B2-43AE-9D7C-5C1F11EB4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081EA-AE1F-404B-AA1A-79A6352CD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4B79-CCFA-406E-BCDB-20B5825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86300-F777-4CBD-9B9F-E49F36E8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FEAF0-B996-4DC1-98D6-1DD3FB0F5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07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937E-9CA9-49F0-8A78-027961CA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86BA6-7765-450B-AF78-9AB046D96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670F-DFC6-4877-BDA5-9CCC8C18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E04D-D623-4832-81E0-F943EDA2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5CF5B-72CD-42D7-82A4-756911D2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58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AD74-4780-43E8-94F7-61A61A2C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C06F9-02EF-40AE-84A6-6133CE7A2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7079-3B98-46A2-A9CB-C5399C9E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A0AA3-9FFD-48BF-A9DF-23679988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5C39C-1B4A-4B99-B46B-C2572225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6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4B06-1A06-48C3-8456-6C4D2039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1516-6709-4C57-A32E-70274D709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869CA-827A-4072-A323-9E2CA7542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961E7-3F76-485E-BCDD-95C8EC3D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DE5B5-77DC-415A-A875-95C5E790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C7CC9-5BE0-4804-BC74-4EEE80B2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204D-DBA1-4613-899B-8D9AC48E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B982A-5877-4573-9AAE-A1321D295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C6494-17CE-43BF-BCB4-A0684F606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DDE28-A1F5-43FB-ADAD-DF3877694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AF2B0-92E0-4555-A3DE-35926CA67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9A7C5-57F8-40E4-8942-6F3FF791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AF031-7D98-4D60-BE98-FCAF4386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5A0827-AF4A-4061-94A2-C9F1473E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68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A33C-7267-4487-8E9B-8CFA4041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004A-330F-4738-85AE-0B5DEF98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168C5-88BC-4219-86D3-07A1DB67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65A6D-1A32-436B-A6CC-15E0F392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0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BAB221-82A9-45DB-9B44-771259FD5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506E7-D0B0-4275-A562-992013BE8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608209-8EB7-4CB8-A404-D047C498A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98703-11EC-4AF3-9988-CB0BBFB5CE9C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04678012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CD9FA-0913-4CDF-9405-75D1B4B1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E85D8-A0F0-454E-9B01-E4D8AB77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A8872-50F6-4DAB-94A7-736F0297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8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F4D4-4CB3-41FD-AD33-76E20913F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3AB1D-679A-435B-A6B1-B2746820E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CDD62-B6E9-4C84-B12A-B073B0C1D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81BAC-DCA5-496E-BB54-48194B6B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FB074-66A2-410B-BD36-AF34F9FE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E89F8-4199-4C6B-B70B-6026023D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77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6253F-F19D-48D7-8B58-CEF1847F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69D82-9B36-4287-AA97-C2FA22425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4D73E-04F9-4370-8022-7C724C5AB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19275-0C0B-4E6C-A047-234A866A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EB7C3-0E6A-4AC9-BA0D-BE873887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E4362-75BA-43BD-8CC6-F23F30FF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64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1ED4-17B3-40C5-B53C-ED767267C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2D0AF-9DBB-445A-A198-837C36B26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CD4CF-707E-407C-BDC5-CE3585E6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0D640-9918-44D4-8E58-A5B3FF29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6213B-882E-4FA2-9B6C-D6CA0F51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98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B21B61-C21F-4069-8339-648DBE1D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3652C-8DFE-4AFC-9771-A9E43EB59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35F6D-B427-4A25-83A5-3509D846D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44AF-F4C4-428C-A9D2-19DA80EA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CBE2B-CDA5-4891-B7A1-B6115FF4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2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1F5957-6150-4667-941C-1E5219DD2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0F55F7-9A11-4705-AC5A-9E85C74DD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46CC8F-1F0B-4067-9F24-9EADB264F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5C1ED-ACFD-43B0-8CDA-81E5DC6F2B5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14808307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D90404-6747-4FA9-BEF4-C2C7D3F315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413A96-0A3F-407E-BC0F-CDCE50E69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09D82B-E779-4E34-ADB0-284E96B18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A6F7E-8838-4DCB-A3A6-54EECC2577A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44378434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986C33-E18D-45B8-95A6-B3E4FC855F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9D43AD-6660-4617-AB0F-7B59DDC7E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7BF4FC-48A3-45AB-8009-A4FF410838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42D96-A0DC-4260-BC1F-AE8E097DC8A5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51286808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2E01A8-E83B-4077-85B8-3F1FAD14D3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AC135-F2AA-4944-9D72-4F5860908E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FFBF6-2E33-498C-B9DA-8676D702E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355DF-D2D1-4F8E-A9AD-C3C75B9E778E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26757608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E6AAAD-C9F1-482F-9056-9892C6800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96AB1-D085-49EF-91BB-B3EE9C804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98F1A-72B2-4F50-8B52-2EC2BED6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7332-1F1E-46A7-9E53-7B2F89F69757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352359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92D4E1-1DDC-450A-B669-BCF0A1F072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B1D0EE-E208-473D-9C99-D2F8FAA381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07ECA66-0D55-4018-AC6F-9985EFC3DE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8C96B4-12A6-4E2D-A0F7-9157E04061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24A5B5-151E-4F00-836E-7CE0F142A2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D38516-1054-4159-8A06-019B72762CEF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68294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BCC646-CB08-452A-A7AD-4188137C44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B6A31A-29C7-4815-B7FC-F4194A279B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B9943C-41BD-4E7C-BA14-71C1C302A4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520D2B-8EC4-4D8E-9C45-A096A57F4E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D87C4EE-61FF-425C-B8FB-C55AB9F872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5D091A-6A0E-47A7-B018-B2BD583251F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7225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761532-FF39-4B2A-B636-7EBE225B41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22D61C-B72C-4BB9-9B9C-69F26B52E0D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316F80-39A6-4236-B90D-71AF87D786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DEF58D-B814-4AA1-993C-C5B6788ABF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602CD5-5E68-4FE5-A056-131BDBE159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0D68E3-6D79-4A57-B602-B7D3C1B01B9D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76079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078C5-0EA9-4F63-90D5-F09A0C0DA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E40C8-8062-43A8-B730-54EE5A9DA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E04B0-36CF-41B5-B66F-9E03B001B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C7A76-9753-4217-8744-0871AB8AD13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0183-F7F4-4B3D-9F9B-686F515D9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430A5-D81A-4A43-9C8A-762F7D98C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7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6" name="TextBox 3">
            <a:extLst>
              <a:ext uri="{FF2B5EF4-FFF2-40B4-BE49-F238E27FC236}">
                <a16:creationId xmlns:a16="http://schemas.microsoft.com/office/drawing/2014/main" id="{C9F421D7-1E3A-4E0B-B21C-E896F0C8F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68" y="1759596"/>
            <a:ext cx="50416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§¹o ®</a:t>
            </a: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øc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0019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4EEEB87F-1DD6-4EA6-A609-B20FD067C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78" y="907032"/>
            <a:ext cx="7222435" cy="5950968"/>
          </a:xfrm>
          <a:solidFill>
            <a:schemeClr val="accent4"/>
          </a:solidFill>
          <a:ln w="57150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15BA6-310D-4121-A09F-EB0EA75BBDE3}"/>
              </a:ext>
            </a:extLst>
          </p:cNvPr>
          <p:cNvSpPr txBox="1"/>
          <p:nvPr/>
        </p:nvSpPr>
        <p:spPr>
          <a:xfrm>
            <a:off x="1338469" y="128179"/>
            <a:ext cx="1110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ưới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®©y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thÊy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g×?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B7FFCF-9CB7-44D3-82C1-D6B5AF7BA59E}"/>
              </a:ext>
            </a:extLst>
          </p:cNvPr>
          <p:cNvSpPr/>
          <p:nvPr/>
        </p:nvSpPr>
        <p:spPr>
          <a:xfrm>
            <a:off x="9541565" y="907032"/>
            <a:ext cx="858079" cy="7229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6141437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83912"/>
            <a:ext cx="6637560" cy="30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2410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19FE1FE-A3E3-47C7-96D9-AE88F9BF1CC3}"/>
              </a:ext>
            </a:extLst>
          </p:cNvPr>
          <p:cNvSpPr/>
          <p:nvPr/>
        </p:nvSpPr>
        <p:spPr>
          <a:xfrm>
            <a:off x="3139312" y="3078791"/>
            <a:ext cx="410818" cy="36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256D6-D767-4FF9-A1BD-6294A5D9E593}"/>
              </a:ext>
            </a:extLst>
          </p:cNvPr>
          <p:cNvSpPr txBox="1"/>
          <p:nvPr/>
        </p:nvSpPr>
        <p:spPr>
          <a:xfrm>
            <a:off x="546090" y="205597"/>
            <a:ext cx="9462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ång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víi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viÖc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lµm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Kh«ng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ång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víi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viÖc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lµm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D45B-2104-4DC6-B8F8-B19D4F91C7B1}"/>
              </a:ext>
            </a:extLst>
          </p:cNvPr>
          <p:cNvSpPr txBox="1"/>
          <p:nvPr/>
        </p:nvSpPr>
        <p:spPr>
          <a:xfrm>
            <a:off x="5212840" y="636484"/>
            <a:ext cx="266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V×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sao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31" y="1877803"/>
            <a:ext cx="9243123" cy="438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121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1CEBF1-652C-43DC-829B-1C6532C30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45773"/>
            <a:ext cx="5883965" cy="329979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</p:pic>
      <p:pic>
        <p:nvPicPr>
          <p:cNvPr id="7" name="Picture 4" descr="Bài 4: Quan tâm chăm sóc ông bà, cha mẹ, anh chị em | VBT Đạo đức lớp 3">
            <a:extLst>
              <a:ext uri="{FF2B5EF4-FFF2-40B4-BE49-F238E27FC236}">
                <a16:creationId xmlns:a16="http://schemas.microsoft.com/office/drawing/2014/main" id="{F6F43429-4E54-490C-8E17-F58B5290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5774"/>
            <a:ext cx="5996505" cy="32997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ừa học vừa chăm mẹ - Tuổi Trẻ Online">
            <a:extLst>
              <a:ext uri="{FF2B5EF4-FFF2-40B4-BE49-F238E27FC236}">
                <a16:creationId xmlns:a16="http://schemas.microsoft.com/office/drawing/2014/main" id="{564012B5-AC6F-4B8A-B13B-4B95397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5" y="3710608"/>
            <a:ext cx="5684973" cy="3299792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</p:pic>
      <p:pic>
        <p:nvPicPr>
          <p:cNvPr id="11" name="Picture 6" descr="Dạy con biết thương yêu cha mẹ">
            <a:extLst>
              <a:ext uri="{FF2B5EF4-FFF2-40B4-BE49-F238E27FC236}">
                <a16:creationId xmlns:a16="http://schemas.microsoft.com/office/drawing/2014/main" id="{A872413C-5A6C-4098-855B-19BD964D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0608"/>
            <a:ext cx="5996505" cy="3299792"/>
          </a:xfrm>
          <a:prstGeom prst="rect">
            <a:avLst/>
          </a:prstGeom>
          <a:solidFill>
            <a:srgbClr val="006600"/>
          </a:solidFill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77F6C0-FB35-460B-9E65-A639C691E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4465"/>
            <a:ext cx="5883963" cy="3283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F81B4-5DDB-4845-A364-EF5B5185F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493" y="167395"/>
            <a:ext cx="5996505" cy="3167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4989AD-4DAD-4634-BA8E-7F34B3652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503" y="3688665"/>
            <a:ext cx="5684459" cy="33226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2265D2-7326-43A5-A953-E12C5DA34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0989" y="3710608"/>
            <a:ext cx="5996505" cy="3322608"/>
          </a:xfrm>
          <a:prstGeom prst="rect">
            <a:avLst/>
          </a:prstGeom>
        </p:spPr>
      </p:pic>
      <p:pic>
        <p:nvPicPr>
          <p:cNvPr id="21" name="BaNgonNenLungLinh-PhuongThaoNgocLeBeNa-2633303">
            <a:hlinkClick r:id="" action="ppaction://media"/>
            <a:extLst>
              <a:ext uri="{FF2B5EF4-FFF2-40B4-BE49-F238E27FC236}">
                <a16:creationId xmlns:a16="http://schemas.microsoft.com/office/drawing/2014/main" id="{F9A1F167-CA53-488C-B383-A79756AA28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89" end="217785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71" y="1225151"/>
            <a:ext cx="6861432" cy="30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3EBB7-9150-411D-A063-FE8ACB13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849" r="16508" b="8563"/>
          <a:stretch/>
        </p:blipFill>
        <p:spPr>
          <a:xfrm>
            <a:off x="1885501" y="646331"/>
            <a:ext cx="7182679" cy="5833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7272D-2D33-4C8B-A73C-3307ACDBADD2}"/>
              </a:ext>
            </a:extLst>
          </p:cNvPr>
          <p:cNvSpPr txBox="1"/>
          <p:nvPr/>
        </p:nvSpPr>
        <p:spPr>
          <a:xfrm>
            <a:off x="7387" y="0"/>
            <a:ext cx="1093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Bè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lµm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vÒ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võa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nãng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võa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mÖt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sÏ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lµm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 g× ?</a:t>
            </a:r>
          </a:p>
        </p:txBody>
      </p:sp>
    </p:spTree>
    <p:extLst>
      <p:ext uri="{BB962C8B-B14F-4D97-AF65-F5344CB8AC3E}">
        <p14:creationId xmlns:p14="http://schemas.microsoft.com/office/powerpoint/2010/main" val="291796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D81F8B-C762-455B-A405-C6DE6612C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28009" r="2464" b="22133"/>
          <a:stretch/>
        </p:blipFill>
        <p:spPr>
          <a:xfrm>
            <a:off x="1630016" y="349841"/>
            <a:ext cx="9303027" cy="59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94EE6-0765-4E8C-9300-488577F4E5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4" t="27963" r="35341" b="11696"/>
          <a:stretch/>
        </p:blipFill>
        <p:spPr>
          <a:xfrm>
            <a:off x="778920" y="2486785"/>
            <a:ext cx="2944623" cy="3103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AA9A88-0D0B-44EF-A046-15BDB3CD0343}"/>
              </a:ext>
            </a:extLst>
          </p:cNvPr>
          <p:cNvSpPr txBox="1"/>
          <p:nvPr/>
        </p:nvSpPr>
        <p:spPr>
          <a:xfrm>
            <a:off x="3931839" y="2405477"/>
            <a:ext cx="866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.VnAvant" panose="020B7200000000000000" pitchFamily="34" charset="0"/>
              </a:rPr>
              <a:t>              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Quan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t©m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ch¨m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sãc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mÑ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cha</a:t>
            </a:r>
          </a:p>
          <a:p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    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Em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lu«n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ghi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nhí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míi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lµ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trß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1313BF"/>
                </a:solidFill>
                <a:latin typeface=".VnAvant" panose="020B7200000000000000" pitchFamily="34" charset="0"/>
              </a:rPr>
              <a:t>ngoan</a:t>
            </a:r>
            <a:r>
              <a:rPr lang="en-US" sz="3600" b="1" dirty="0">
                <a:solidFill>
                  <a:srgbClr val="1313BF"/>
                </a:solidFill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62957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>
            <a:extLst>
              <a:ext uri="{FF2B5EF4-FFF2-40B4-BE49-F238E27FC236}">
                <a16:creationId xmlns:a16="http://schemas.microsoft.com/office/drawing/2014/main" id="{4A723C28-77DF-4480-9B7F-377D63237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755" y="2082010"/>
            <a:ext cx="59571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Bàn Tay Mẹ - Nhạc Thiếu Nhi Cho Bé -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id="{F4B124AA-32E9-483D-9F9E-FF535C86E6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092"/>
            <a:ext cx="11851687" cy="74274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563" y="1980122"/>
            <a:ext cx="78936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Bµi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8 :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: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Quan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t©m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ch¨m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sãc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cha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8BCA7360-C05F-05A8-9473-82E9DDE6884D}"/>
              </a:ext>
            </a:extLst>
          </p:cNvPr>
          <p:cNvSpPr txBox="1"/>
          <p:nvPr/>
        </p:nvSpPr>
        <p:spPr>
          <a:xfrm>
            <a:off x="1500900" y="525147"/>
            <a:ext cx="8471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47358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6" y="1961262"/>
            <a:ext cx="5590669" cy="28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498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>
            <a:extLst>
              <a:ext uri="{FF2B5EF4-FFF2-40B4-BE49-F238E27FC236}">
                <a16:creationId xmlns:a16="http://schemas.microsoft.com/office/drawing/2014/main" id="{E283D4D4-97C9-4401-8776-9E2659EB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6C214-3CA8-45E8-9BF8-6FF9EBF9C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21948"/>
          <a:stretch/>
        </p:blipFill>
        <p:spPr>
          <a:xfrm>
            <a:off x="133747" y="821218"/>
            <a:ext cx="3803254" cy="3035166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FF85A-D7B4-443B-86C9-A658BD26E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8" y="821218"/>
            <a:ext cx="3841904" cy="3035166"/>
          </a:xfrm>
          <a:prstGeom prst="rect">
            <a:avLst/>
          </a:prstGeom>
          <a:solidFill>
            <a:srgbClr val="006600"/>
          </a:solidFill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112FA9-5CE5-49EC-B994-712568582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6" y="4038601"/>
            <a:ext cx="3803254" cy="2819399"/>
          </a:xfrm>
          <a:prstGeom prst="rect">
            <a:avLst/>
          </a:prstGeom>
          <a:solidFill>
            <a:srgbClr val="006600"/>
          </a:solidFill>
          <a:ln w="28575">
            <a:solidFill>
              <a:srgbClr val="8D9C9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9A298-6305-4C9C-BAFB-8080AD29C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35" y="4038601"/>
            <a:ext cx="3803255" cy="2819399"/>
          </a:xfrm>
          <a:prstGeom prst="rect">
            <a:avLst/>
          </a:prstGeom>
          <a:solidFill>
            <a:srgbClr val="006600"/>
          </a:solidFill>
          <a:ln w="28575">
            <a:solidFill>
              <a:schemeClr val="tx1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B1E7C61-FD20-47DD-94FD-70B16E669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8" y="4038602"/>
            <a:ext cx="3841905" cy="2778124"/>
          </a:xfrm>
          <a:ln w="28575">
            <a:solidFill>
              <a:srgbClr val="006600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1F7219F-4E3A-4ACA-964C-22AF059BB1AB}"/>
              </a:ext>
            </a:extLst>
          </p:cNvPr>
          <p:cNvSpPr/>
          <p:nvPr/>
        </p:nvSpPr>
        <p:spPr>
          <a:xfrm>
            <a:off x="11497643" y="868520"/>
            <a:ext cx="530087" cy="410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  <a:endParaRPr lang="en-US" sz="3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C3E96D-3617-4AC7-B0A1-5EA782F22102}"/>
              </a:ext>
            </a:extLst>
          </p:cNvPr>
          <p:cNvSpPr/>
          <p:nvPr/>
        </p:nvSpPr>
        <p:spPr>
          <a:xfrm>
            <a:off x="3141869" y="1073673"/>
            <a:ext cx="530087" cy="410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DB79B-51FD-4D36-8DD3-D3CA13DD7433}"/>
              </a:ext>
            </a:extLst>
          </p:cNvPr>
          <p:cNvSpPr/>
          <p:nvPr/>
        </p:nvSpPr>
        <p:spPr>
          <a:xfrm>
            <a:off x="3406914" y="4095385"/>
            <a:ext cx="530087" cy="4182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  <a:endParaRPr lang="en-US" sz="3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E11FD8-2AAF-45E6-B069-1ED9CCD22991}"/>
              </a:ext>
            </a:extLst>
          </p:cNvPr>
          <p:cNvSpPr/>
          <p:nvPr/>
        </p:nvSpPr>
        <p:spPr>
          <a:xfrm>
            <a:off x="7442203" y="4095385"/>
            <a:ext cx="530087" cy="410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8FCA6A-3480-4965-BDD4-BEDB9309FEBB}"/>
              </a:ext>
            </a:extLst>
          </p:cNvPr>
          <p:cNvSpPr/>
          <p:nvPr/>
        </p:nvSpPr>
        <p:spPr>
          <a:xfrm>
            <a:off x="11512121" y="4095385"/>
            <a:ext cx="530087" cy="410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9DFAFF-5F77-4150-B7DD-E79BDB32F4B2}"/>
              </a:ext>
            </a:extLst>
          </p:cNvPr>
          <p:cNvSpPr txBox="1"/>
          <p:nvPr/>
        </p:nvSpPr>
        <p:spPr>
          <a:xfrm>
            <a:off x="1738192" y="0"/>
            <a:ext cx="959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®©y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thÊy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g× ?</a:t>
            </a:r>
          </a:p>
        </p:txBody>
      </p:sp>
    </p:spTree>
    <p:extLst>
      <p:ext uri="{BB962C8B-B14F-4D97-AF65-F5344CB8AC3E}">
        <p14:creationId xmlns:p14="http://schemas.microsoft.com/office/powerpoint/2010/main" val="3716726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1" grpId="0" animBg="1"/>
      <p:bldP spid="22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>
            <a:extLst>
              <a:ext uri="{FF2B5EF4-FFF2-40B4-BE49-F238E27FC236}">
                <a16:creationId xmlns:a16="http://schemas.microsoft.com/office/drawing/2014/main" id="{E283D4D4-97C9-4401-8776-9E2659EB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6C214-3CA8-45E8-9BF8-6FF9EBF9C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21948"/>
          <a:stretch/>
        </p:blipFill>
        <p:spPr>
          <a:xfrm>
            <a:off x="3710608" y="932625"/>
            <a:ext cx="4770783" cy="53406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BBCB13-E81F-4345-B0DD-1295BFB15033}"/>
              </a:ext>
            </a:extLst>
          </p:cNvPr>
          <p:cNvSpPr/>
          <p:nvPr/>
        </p:nvSpPr>
        <p:spPr>
          <a:xfrm>
            <a:off x="7871791" y="932625"/>
            <a:ext cx="609600" cy="4620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A4CCC-99CD-4607-A898-99F6F8F16DC7}"/>
              </a:ext>
            </a:extLst>
          </p:cNvPr>
          <p:cNvSpPr txBox="1"/>
          <p:nvPr/>
        </p:nvSpPr>
        <p:spPr>
          <a:xfrm>
            <a:off x="1569352" y="0"/>
            <a:ext cx="959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®©y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thÊy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g× ?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917F9-CCB7-49ED-B9B6-C8EA2794D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11" y="1113183"/>
            <a:ext cx="6915246" cy="5703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DD88A-B5F2-4904-BCD7-A67B250067F4}"/>
              </a:ext>
            </a:extLst>
          </p:cNvPr>
          <p:cNvSpPr txBox="1"/>
          <p:nvPr/>
        </p:nvSpPr>
        <p:spPr>
          <a:xfrm>
            <a:off x="1749288" y="138515"/>
            <a:ext cx="9418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®©y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thÊy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g× 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861A16-D83B-4F12-9E65-64C3BEF3B47B}"/>
              </a:ext>
            </a:extLst>
          </p:cNvPr>
          <p:cNvSpPr/>
          <p:nvPr/>
        </p:nvSpPr>
        <p:spPr>
          <a:xfrm>
            <a:off x="9051235" y="1113183"/>
            <a:ext cx="764716" cy="728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472FD-0D15-4463-85DA-2255915C4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3" y="848634"/>
            <a:ext cx="7962819" cy="60093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63CB897-EDDA-4795-9104-5FD86E03F868}"/>
              </a:ext>
            </a:extLst>
          </p:cNvPr>
          <p:cNvSpPr/>
          <p:nvPr/>
        </p:nvSpPr>
        <p:spPr>
          <a:xfrm>
            <a:off x="9581322" y="848634"/>
            <a:ext cx="652257" cy="688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02ED0-8440-4429-8F1F-35BE382B38B4}"/>
              </a:ext>
            </a:extLst>
          </p:cNvPr>
          <p:cNvSpPr txBox="1"/>
          <p:nvPr/>
        </p:nvSpPr>
        <p:spPr>
          <a:xfrm>
            <a:off x="1497497" y="0"/>
            <a:ext cx="959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®©y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thÊy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g× ?</a:t>
            </a:r>
          </a:p>
        </p:txBody>
      </p:sp>
    </p:spTree>
    <p:extLst>
      <p:ext uri="{BB962C8B-B14F-4D97-AF65-F5344CB8AC3E}">
        <p14:creationId xmlns:p14="http://schemas.microsoft.com/office/powerpoint/2010/main" val="72887929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911CD-9F4B-4E72-BACD-7FCE636A4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82" y="1057573"/>
            <a:ext cx="7127496" cy="57010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D3F113A-EF26-4A4D-BDB0-9F2D5355BDAB}"/>
              </a:ext>
            </a:extLst>
          </p:cNvPr>
          <p:cNvSpPr/>
          <p:nvPr/>
        </p:nvSpPr>
        <p:spPr>
          <a:xfrm>
            <a:off x="9263270" y="1057573"/>
            <a:ext cx="662608" cy="6917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4ABBD-2A4D-4F9F-B471-3B90065C1D09}"/>
              </a:ext>
            </a:extLst>
          </p:cNvPr>
          <p:cNvSpPr txBox="1"/>
          <p:nvPr/>
        </p:nvSpPr>
        <p:spPr>
          <a:xfrm>
            <a:off x="1320581" y="149513"/>
            <a:ext cx="959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®©y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thÊy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g× ?</a:t>
            </a:r>
          </a:p>
        </p:txBody>
      </p:sp>
    </p:spTree>
    <p:extLst>
      <p:ext uri="{BB962C8B-B14F-4D97-AF65-F5344CB8AC3E}">
        <p14:creationId xmlns:p14="http://schemas.microsoft.com/office/powerpoint/2010/main" val="289537652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1943</TotalTime>
  <Words>238</Words>
  <Application>Microsoft Office PowerPoint</Application>
  <PresentationFormat>Màn hình rộng</PresentationFormat>
  <Paragraphs>38</Paragraphs>
  <Slides>18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Default Design</vt:lpstr>
      <vt:lpstr>3_Default Design</vt:lpstr>
      <vt:lpstr>2_Default Design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hoshi hoshi</cp:lastModifiedBy>
  <cp:revision>257</cp:revision>
  <dcterms:created xsi:type="dcterms:W3CDTF">2020-05-19T07:29:54Z</dcterms:created>
  <dcterms:modified xsi:type="dcterms:W3CDTF">2025-02-06T05:42:56Z</dcterms:modified>
</cp:coreProperties>
</file>