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sldIdLst>
    <p:sldId id="291" r:id="rId4"/>
    <p:sldId id="296" r:id="rId5"/>
    <p:sldId id="313" r:id="rId6"/>
    <p:sldId id="314" r:id="rId7"/>
    <p:sldId id="307" r:id="rId8"/>
    <p:sldId id="300" r:id="rId9"/>
    <p:sldId id="302" r:id="rId10"/>
    <p:sldId id="303" r:id="rId11"/>
    <p:sldId id="304" r:id="rId12"/>
    <p:sldId id="305" r:id="rId13"/>
    <p:sldId id="306" r:id="rId14"/>
    <p:sldId id="287" r:id="rId15"/>
    <p:sldId id="311" r:id="rId16"/>
    <p:sldId id="265" r:id="rId17"/>
    <p:sldId id="308" r:id="rId18"/>
    <p:sldId id="280" r:id="rId19"/>
    <p:sldId id="281" r:id="rId20"/>
    <p:sldId id="282" r:id="rId21"/>
    <p:sldId id="288" r:id="rId22"/>
    <p:sldId id="289" r:id="rId23"/>
    <p:sldId id="310" r:id="rId24"/>
    <p:sldId id="309" r:id="rId25"/>
    <p:sldId id="268" r:id="rId26"/>
    <p:sldId id="271" r:id="rId27"/>
    <p:sldId id="283" r:id="rId28"/>
    <p:sldId id="290" r:id="rId29"/>
    <p:sldId id="273" r:id="rId30"/>
    <p:sldId id="315" r:id="rId31"/>
  </p:sldIdLst>
  <p:sldSz cx="9144000" cy="5143500" type="screen16x9"/>
  <p:notesSz cx="6858000" cy="9144000"/>
  <p:embeddedFontLst>
    <p:embeddedFont>
      <p:font typeface="iCiel Cadena" panose="020B0604020202020204" charset="0"/>
      <p:bold r:id="rId33"/>
    </p:embeddedFont>
    <p:embeddedFont>
      <p:font typeface="Lato" panose="020F0502020204030203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80D7F8"/>
    <a:srgbClr val="0099DA"/>
    <a:srgbClr val="3B6B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2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76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22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15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1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8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91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25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56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7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32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81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17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67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23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06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4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42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84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47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7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10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1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3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7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600200" y="1563638"/>
            <a:ext cx="5638800" cy="15343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36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Môn</a:t>
            </a:r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en-US" sz="36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Đạo</a:t>
            </a:r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đức</a:t>
            </a:r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  </a:t>
            </a:r>
          </a:p>
        </p:txBody>
      </p:sp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8BCA7360-C05F-05A8-9473-82E9DDE6884D}"/>
              </a:ext>
            </a:extLst>
          </p:cNvPr>
          <p:cNvSpPr txBox="1"/>
          <p:nvPr/>
        </p:nvSpPr>
        <p:spPr>
          <a:xfrm>
            <a:off x="336320" y="771550"/>
            <a:ext cx="84713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050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0" y="157644"/>
            <a:ext cx="8882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4CAE4E-34B9-4B90-B57B-CC5AB082F6C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31640" y="810458"/>
            <a:ext cx="7128792" cy="421613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3865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76685" y="78333"/>
            <a:ext cx="8558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C9E5E6-7F7D-487F-9659-06686EBD7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55527"/>
            <a:ext cx="4824536" cy="23762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56639A-BDDF-452F-8DF0-70560572BAC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-36512" y="2926165"/>
            <a:ext cx="2952328" cy="223787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78AE41-6520-40D0-BE4A-8643820823A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987824" y="3050822"/>
            <a:ext cx="3024336" cy="211321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ounded Rectangular Callout 1"/>
          <p:cNvSpPr/>
          <p:nvPr/>
        </p:nvSpPr>
        <p:spPr>
          <a:xfrm>
            <a:off x="3023320" y="3147814"/>
            <a:ext cx="1332656" cy="576064"/>
          </a:xfrm>
          <a:prstGeom prst="wedgeRoundRectCallout">
            <a:avLst>
              <a:gd name="adj1" fmla="val -18058"/>
              <a:gd name="adj2" fmla="val 9746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Cháu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khen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ạ  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4CAE4E-34B9-4B90-B57B-CC5AB082F6C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084168" y="2926164"/>
            <a:ext cx="3096344" cy="223787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F06E12-DB57-4C71-BD81-F486046B6A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502876"/>
            <a:ext cx="4752528" cy="242328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16814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4" y="548882"/>
            <a:ext cx="2123756" cy="870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10782C-8472-401F-B464-67758BFFF6B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195736" y="1635646"/>
            <a:ext cx="1728192" cy="3182282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1CECC4E8-2FDA-44B6-99D8-815A42C011BF}"/>
              </a:ext>
            </a:extLst>
          </p:cNvPr>
          <p:cNvSpPr/>
          <p:nvPr/>
        </p:nvSpPr>
        <p:spPr>
          <a:xfrm>
            <a:off x="3923928" y="663536"/>
            <a:ext cx="4896544" cy="1512169"/>
          </a:xfrm>
          <a:prstGeom prst="wedgeRoundRectCallout">
            <a:avLst>
              <a:gd name="adj1" fmla="val -47333"/>
              <a:gd name="adj2" fmla="val 67274"/>
              <a:gd name="adj3" fmla="val 16667"/>
            </a:avLst>
          </a:prstGeom>
          <a:ln>
            <a:solidFill>
              <a:srgbClr val="BF217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GB" sz="3600" b="1" dirty="0" err="1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GB" sz="3600" b="1" dirty="0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GB" sz="3600" b="1" dirty="0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GB" sz="3600" b="1" dirty="0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GB" sz="3600" b="1" dirty="0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GB" sz="3600" b="1" dirty="0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3600" b="1" dirty="0" err="1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GB" sz="3600" b="1" dirty="0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GB" sz="3600" b="1" dirty="0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GB" sz="3600" b="1" dirty="0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GB" sz="3600" b="1" dirty="0">
                <a:solidFill>
                  <a:srgbClr val="26333A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79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6108" y="2110085"/>
            <a:ext cx="48917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Nghỉ</a:t>
            </a:r>
            <a:r>
              <a:rPr lang="en-US" sz="6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giải</a:t>
            </a:r>
            <a:r>
              <a:rPr lang="en-US" sz="6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lao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422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83912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755576" y="-21873"/>
            <a:ext cx="10225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800" b="1" dirty="0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800" b="1" dirty="0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800" b="1" dirty="0" err="1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800" b="1" dirty="0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800" b="1" dirty="0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800" b="1" dirty="0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800" b="1" dirty="0" err="1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800" b="1" dirty="0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800" b="1" dirty="0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92847374-C0E4-462A-8EEF-39AB4C4CC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7" y="699542"/>
            <a:ext cx="3600400" cy="2160240"/>
          </a:xfrm>
          <a:prstGeom prst="rect">
            <a:avLst/>
          </a:prstGeom>
        </p:spPr>
      </p:pic>
      <p:pic>
        <p:nvPicPr>
          <p:cNvPr id="23" name="Picture 22" descr="A picture containing room&#10;&#10;Description automatically generated">
            <a:extLst>
              <a:ext uri="{FF2B5EF4-FFF2-40B4-BE49-F238E27FC236}">
                <a16:creationId xmlns:a16="http://schemas.microsoft.com/office/drawing/2014/main" id="{59613A91-13DB-4DC6-A66A-488652AAE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44" y="617087"/>
            <a:ext cx="3018032" cy="22049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4E6C267-2ED8-4A54-AC0B-8A66D6562BA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156176" y="504056"/>
            <a:ext cx="2952328" cy="2283718"/>
          </a:xfrm>
          <a:prstGeom prst="rect">
            <a:avLst/>
          </a:prstGeom>
        </p:spPr>
      </p:pic>
      <p:pic>
        <p:nvPicPr>
          <p:cNvPr id="26" name="Picture 25" descr="A picture containing room&#10;&#10;Description automatically generated">
            <a:extLst>
              <a:ext uri="{FF2B5EF4-FFF2-40B4-BE49-F238E27FC236}">
                <a16:creationId xmlns:a16="http://schemas.microsoft.com/office/drawing/2014/main" id="{D2F32BA9-327D-4733-9764-0CD061F72A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787774"/>
            <a:ext cx="4464496" cy="2504444"/>
          </a:xfrm>
          <a:prstGeom prst="rect">
            <a:avLst/>
          </a:prstGeom>
        </p:spPr>
      </p:pic>
      <p:pic>
        <p:nvPicPr>
          <p:cNvPr id="27" name="Picture 26" descr="A picture containing room, computer&#10;&#10;Description automatically generated">
            <a:extLst>
              <a:ext uri="{FF2B5EF4-FFF2-40B4-BE49-F238E27FC236}">
                <a16:creationId xmlns:a16="http://schemas.microsoft.com/office/drawing/2014/main" id="{26A6CA23-AEE3-49DE-B5D2-8552FC4596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60" y="2847981"/>
            <a:ext cx="5325440" cy="24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8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92847374-C0E4-462A-8EEF-39AB4C4CC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347614"/>
            <a:ext cx="4935278" cy="3657600"/>
          </a:xfrm>
          <a:prstGeom prst="rect">
            <a:avLst/>
          </a:prstGeom>
        </p:spPr>
      </p:pic>
      <p:grpSp>
        <p:nvGrpSpPr>
          <p:cNvPr id="42" name="Google Shape;6118;p55">
            <a:extLst>
              <a:ext uri="{FF2B5EF4-FFF2-40B4-BE49-F238E27FC236}">
                <a16:creationId xmlns:a16="http://schemas.microsoft.com/office/drawing/2014/main" id="{1CD03348-141D-4E36-BC86-7AB6041699AF}"/>
              </a:ext>
            </a:extLst>
          </p:cNvPr>
          <p:cNvGrpSpPr/>
          <p:nvPr/>
        </p:nvGrpSpPr>
        <p:grpSpPr>
          <a:xfrm>
            <a:off x="5868911" y="1643967"/>
            <a:ext cx="1101740" cy="1008112"/>
            <a:chOff x="1359398" y="3682271"/>
            <a:chExt cx="395296" cy="371966"/>
          </a:xfrm>
        </p:grpSpPr>
        <p:sp>
          <p:nvSpPr>
            <p:cNvPr id="43" name="Google Shape;6119;p55">
              <a:extLst>
                <a:ext uri="{FF2B5EF4-FFF2-40B4-BE49-F238E27FC236}">
                  <a16:creationId xmlns:a16="http://schemas.microsoft.com/office/drawing/2014/main" id="{25411237-2F8A-401F-95A3-81A7655A8F44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120;p55">
              <a:extLst>
                <a:ext uri="{FF2B5EF4-FFF2-40B4-BE49-F238E27FC236}">
                  <a16:creationId xmlns:a16="http://schemas.microsoft.com/office/drawing/2014/main" id="{2DBC6404-51A6-4107-98E3-59EEBDA3D6F0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6121;p55">
              <a:extLst>
                <a:ext uri="{FF2B5EF4-FFF2-40B4-BE49-F238E27FC236}">
                  <a16:creationId xmlns:a16="http://schemas.microsoft.com/office/drawing/2014/main" id="{8F83F128-F39C-4269-87AD-AE8B1F55DC50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2;p55">
              <a:extLst>
                <a:ext uri="{FF2B5EF4-FFF2-40B4-BE49-F238E27FC236}">
                  <a16:creationId xmlns:a16="http://schemas.microsoft.com/office/drawing/2014/main" id="{3042FDA0-B85F-4B55-9D1E-4D2655EC23F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3;p55">
              <a:extLst>
                <a:ext uri="{FF2B5EF4-FFF2-40B4-BE49-F238E27FC236}">
                  <a16:creationId xmlns:a16="http://schemas.microsoft.com/office/drawing/2014/main" id="{56C717B6-C5AA-4928-95C2-309D0883100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4;p55">
              <a:extLst>
                <a:ext uri="{FF2B5EF4-FFF2-40B4-BE49-F238E27FC236}">
                  <a16:creationId xmlns:a16="http://schemas.microsoft.com/office/drawing/2014/main" id="{A20F4D10-CB1B-43DC-859B-7A37C130167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5;p55">
              <a:extLst>
                <a:ext uri="{FF2B5EF4-FFF2-40B4-BE49-F238E27FC236}">
                  <a16:creationId xmlns:a16="http://schemas.microsoft.com/office/drawing/2014/main" id="{F1920971-FA95-4445-9D56-E0DB24C14B3F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oogle Shape;6126;p55">
            <a:extLst>
              <a:ext uri="{FF2B5EF4-FFF2-40B4-BE49-F238E27FC236}">
                <a16:creationId xmlns:a16="http://schemas.microsoft.com/office/drawing/2014/main" id="{0E771818-A141-455B-AB9C-BD33C03661BE}"/>
              </a:ext>
            </a:extLst>
          </p:cNvPr>
          <p:cNvGrpSpPr/>
          <p:nvPr/>
        </p:nvGrpSpPr>
        <p:grpSpPr>
          <a:xfrm>
            <a:off x="5868148" y="3219822"/>
            <a:ext cx="1102505" cy="1008112"/>
            <a:chOff x="1908099" y="3682271"/>
            <a:chExt cx="395296" cy="371966"/>
          </a:xfrm>
        </p:grpSpPr>
        <p:sp>
          <p:nvSpPr>
            <p:cNvPr id="51" name="Google Shape;6127;p55">
              <a:extLst>
                <a:ext uri="{FF2B5EF4-FFF2-40B4-BE49-F238E27FC236}">
                  <a16:creationId xmlns:a16="http://schemas.microsoft.com/office/drawing/2014/main" id="{49AF1630-761B-4873-A21C-1F12A3C6293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2" name="Google Shape;6128;p55">
              <a:extLst>
                <a:ext uri="{FF2B5EF4-FFF2-40B4-BE49-F238E27FC236}">
                  <a16:creationId xmlns:a16="http://schemas.microsoft.com/office/drawing/2014/main" id="{877147C6-1C94-4E65-922B-AD33A865CC6E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3" name="Google Shape;6129;p55">
              <a:extLst>
                <a:ext uri="{FF2B5EF4-FFF2-40B4-BE49-F238E27FC236}">
                  <a16:creationId xmlns:a16="http://schemas.microsoft.com/office/drawing/2014/main" id="{689D379B-8AEE-4F55-93A3-BB4C97CE95A5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30;p55">
              <a:extLst>
                <a:ext uri="{FF2B5EF4-FFF2-40B4-BE49-F238E27FC236}">
                  <a16:creationId xmlns:a16="http://schemas.microsoft.com/office/drawing/2014/main" id="{BB00D3C2-0936-4143-99A8-33637C05269A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31;p55">
              <a:extLst>
                <a:ext uri="{FF2B5EF4-FFF2-40B4-BE49-F238E27FC236}">
                  <a16:creationId xmlns:a16="http://schemas.microsoft.com/office/drawing/2014/main" id="{9150C19D-2B80-4537-A1AE-3BDE04348712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2;p55">
              <a:extLst>
                <a:ext uri="{FF2B5EF4-FFF2-40B4-BE49-F238E27FC236}">
                  <a16:creationId xmlns:a16="http://schemas.microsoft.com/office/drawing/2014/main" id="{EF51192E-4B6C-44A5-ADA2-A0824F7BD9C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3;p55">
              <a:extLst>
                <a:ext uri="{FF2B5EF4-FFF2-40B4-BE49-F238E27FC236}">
                  <a16:creationId xmlns:a16="http://schemas.microsoft.com/office/drawing/2014/main" id="{AB88A70D-DEB3-4B1B-95BB-010E042F2BD1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84801E2-E384-4084-A592-D46D1A31061A}"/>
              </a:ext>
            </a:extLst>
          </p:cNvPr>
          <p:cNvSpPr txBox="1"/>
          <p:nvPr/>
        </p:nvSpPr>
        <p:spPr>
          <a:xfrm>
            <a:off x="7150253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5DEBD12-1923-4FBE-B2DC-EA30D491F036}"/>
              </a:ext>
            </a:extLst>
          </p:cNvPr>
          <p:cNvSpPr txBox="1"/>
          <p:nvPr/>
        </p:nvSpPr>
        <p:spPr>
          <a:xfrm>
            <a:off x="7150253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0" y="321499"/>
            <a:ext cx="954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313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59613A91-13DB-4DC6-A66A-488652AAE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275606"/>
            <a:ext cx="4773312" cy="36576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BD11D1D-C066-4676-8776-35A07653BBE2}"/>
              </a:ext>
            </a:extLst>
          </p:cNvPr>
          <p:cNvSpPr txBox="1"/>
          <p:nvPr/>
        </p:nvSpPr>
        <p:spPr>
          <a:xfrm>
            <a:off x="0" y="250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grpSp>
        <p:nvGrpSpPr>
          <p:cNvPr id="43" name="Google Shape;6118;p55">
            <a:extLst>
              <a:ext uri="{FF2B5EF4-FFF2-40B4-BE49-F238E27FC236}">
                <a16:creationId xmlns:a16="http://schemas.microsoft.com/office/drawing/2014/main" id="{DA0E2708-5F78-40EA-AB4F-0587E7314242}"/>
              </a:ext>
            </a:extLst>
          </p:cNvPr>
          <p:cNvGrpSpPr/>
          <p:nvPr/>
        </p:nvGrpSpPr>
        <p:grpSpPr>
          <a:xfrm>
            <a:off x="5868911" y="1643967"/>
            <a:ext cx="1101740" cy="1008112"/>
            <a:chOff x="1359398" y="3682271"/>
            <a:chExt cx="395296" cy="371966"/>
          </a:xfrm>
        </p:grpSpPr>
        <p:sp>
          <p:nvSpPr>
            <p:cNvPr id="44" name="Google Shape;6119;p55">
              <a:extLst>
                <a:ext uri="{FF2B5EF4-FFF2-40B4-BE49-F238E27FC236}">
                  <a16:creationId xmlns:a16="http://schemas.microsoft.com/office/drawing/2014/main" id="{61C7BF02-9FEF-47C2-AF56-AB927662580D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6120;p55">
              <a:extLst>
                <a:ext uri="{FF2B5EF4-FFF2-40B4-BE49-F238E27FC236}">
                  <a16:creationId xmlns:a16="http://schemas.microsoft.com/office/drawing/2014/main" id="{A7038D86-3847-41F4-BE87-D168EC4637B6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1;p55">
              <a:extLst>
                <a:ext uri="{FF2B5EF4-FFF2-40B4-BE49-F238E27FC236}">
                  <a16:creationId xmlns:a16="http://schemas.microsoft.com/office/drawing/2014/main" id="{46B8FE61-002A-4D6D-85C7-AB19C41CAA3B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2;p55">
              <a:extLst>
                <a:ext uri="{FF2B5EF4-FFF2-40B4-BE49-F238E27FC236}">
                  <a16:creationId xmlns:a16="http://schemas.microsoft.com/office/drawing/2014/main" id="{9A92A3FF-D620-4EB5-A15F-98D7954B4B27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3;p55">
              <a:extLst>
                <a:ext uri="{FF2B5EF4-FFF2-40B4-BE49-F238E27FC236}">
                  <a16:creationId xmlns:a16="http://schemas.microsoft.com/office/drawing/2014/main" id="{5774068A-5FC4-4075-9F04-5148E284BD67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4;p55">
              <a:extLst>
                <a:ext uri="{FF2B5EF4-FFF2-40B4-BE49-F238E27FC236}">
                  <a16:creationId xmlns:a16="http://schemas.microsoft.com/office/drawing/2014/main" id="{C777A908-BF67-43F2-8A50-5BA9495D5895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6125;p55">
              <a:extLst>
                <a:ext uri="{FF2B5EF4-FFF2-40B4-BE49-F238E27FC236}">
                  <a16:creationId xmlns:a16="http://schemas.microsoft.com/office/drawing/2014/main" id="{0CC51FEF-894B-4526-BAE6-D2D28A51BD1E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" name="Google Shape;6126;p55">
            <a:extLst>
              <a:ext uri="{FF2B5EF4-FFF2-40B4-BE49-F238E27FC236}">
                <a16:creationId xmlns:a16="http://schemas.microsoft.com/office/drawing/2014/main" id="{7B42205C-EE70-4B84-946F-8FFE27F538F2}"/>
              </a:ext>
            </a:extLst>
          </p:cNvPr>
          <p:cNvGrpSpPr/>
          <p:nvPr/>
        </p:nvGrpSpPr>
        <p:grpSpPr>
          <a:xfrm>
            <a:off x="5868148" y="3219822"/>
            <a:ext cx="1102505" cy="1008112"/>
            <a:chOff x="1908099" y="3682271"/>
            <a:chExt cx="395296" cy="371966"/>
          </a:xfrm>
        </p:grpSpPr>
        <p:sp>
          <p:nvSpPr>
            <p:cNvPr id="52" name="Google Shape;6127;p55">
              <a:extLst>
                <a:ext uri="{FF2B5EF4-FFF2-40B4-BE49-F238E27FC236}">
                  <a16:creationId xmlns:a16="http://schemas.microsoft.com/office/drawing/2014/main" id="{1130F5A5-8F9A-4A51-81D2-1086701CCBC7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3" name="Google Shape;6128;p55">
              <a:extLst>
                <a:ext uri="{FF2B5EF4-FFF2-40B4-BE49-F238E27FC236}">
                  <a16:creationId xmlns:a16="http://schemas.microsoft.com/office/drawing/2014/main" id="{7FA3C485-D300-4E82-8021-CD2309BAC25D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29;p55">
              <a:extLst>
                <a:ext uri="{FF2B5EF4-FFF2-40B4-BE49-F238E27FC236}">
                  <a16:creationId xmlns:a16="http://schemas.microsoft.com/office/drawing/2014/main" id="{45BBDFA7-E825-47E5-923D-156254E0B515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30;p55">
              <a:extLst>
                <a:ext uri="{FF2B5EF4-FFF2-40B4-BE49-F238E27FC236}">
                  <a16:creationId xmlns:a16="http://schemas.microsoft.com/office/drawing/2014/main" id="{CFA94F8C-5C92-496D-94E6-BB10D68068AE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1;p55">
              <a:extLst>
                <a:ext uri="{FF2B5EF4-FFF2-40B4-BE49-F238E27FC236}">
                  <a16:creationId xmlns:a16="http://schemas.microsoft.com/office/drawing/2014/main" id="{1B9388B4-54C8-4F65-9B7A-A181528ACC7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2;p55">
              <a:extLst>
                <a:ext uri="{FF2B5EF4-FFF2-40B4-BE49-F238E27FC236}">
                  <a16:creationId xmlns:a16="http://schemas.microsoft.com/office/drawing/2014/main" id="{2598EF17-D9A4-4CD2-BD2B-6846BFE4470B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8" name="Google Shape;6133;p55">
              <a:extLst>
                <a:ext uri="{FF2B5EF4-FFF2-40B4-BE49-F238E27FC236}">
                  <a16:creationId xmlns:a16="http://schemas.microsoft.com/office/drawing/2014/main" id="{605E9AEC-A52F-42D6-B159-D32767F2D8C7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B1AD88EE-E547-4028-AA3D-EF63E3D16F17}"/>
              </a:ext>
            </a:extLst>
          </p:cNvPr>
          <p:cNvSpPr txBox="1"/>
          <p:nvPr/>
        </p:nvSpPr>
        <p:spPr>
          <a:xfrm>
            <a:off x="7150253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E5E197-6760-4894-8415-D9D8FEE70BF1}"/>
              </a:ext>
            </a:extLst>
          </p:cNvPr>
          <p:cNvSpPr txBox="1"/>
          <p:nvPr/>
        </p:nvSpPr>
        <p:spPr>
          <a:xfrm>
            <a:off x="7150253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7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F4E6C267-2ED8-4A54-AC0B-8A66D6562B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9550" y="1242861"/>
            <a:ext cx="4754880" cy="3657600"/>
          </a:xfrm>
          <a:prstGeom prst="rect">
            <a:avLst/>
          </a:prstGeom>
        </p:spPr>
      </p:pic>
      <p:grpSp>
        <p:nvGrpSpPr>
          <p:cNvPr id="44" name="Google Shape;6118;p55">
            <a:extLst>
              <a:ext uri="{FF2B5EF4-FFF2-40B4-BE49-F238E27FC236}">
                <a16:creationId xmlns:a16="http://schemas.microsoft.com/office/drawing/2014/main" id="{9B03EEB2-992F-4D59-A91C-AA4343414611}"/>
              </a:ext>
            </a:extLst>
          </p:cNvPr>
          <p:cNvGrpSpPr/>
          <p:nvPr/>
        </p:nvGrpSpPr>
        <p:grpSpPr>
          <a:xfrm>
            <a:off x="5868911" y="1643967"/>
            <a:ext cx="1101740" cy="1008112"/>
            <a:chOff x="1359398" y="3682271"/>
            <a:chExt cx="395296" cy="371966"/>
          </a:xfrm>
        </p:grpSpPr>
        <p:sp>
          <p:nvSpPr>
            <p:cNvPr id="45" name="Google Shape;6119;p55">
              <a:extLst>
                <a:ext uri="{FF2B5EF4-FFF2-40B4-BE49-F238E27FC236}">
                  <a16:creationId xmlns:a16="http://schemas.microsoft.com/office/drawing/2014/main" id="{BB6AA4D6-0806-46A5-BB4B-17F3945A5E03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0;p55">
              <a:extLst>
                <a:ext uri="{FF2B5EF4-FFF2-40B4-BE49-F238E27FC236}">
                  <a16:creationId xmlns:a16="http://schemas.microsoft.com/office/drawing/2014/main" id="{9BED062C-E22A-431A-92E5-57968D6035E8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1;p55">
              <a:extLst>
                <a:ext uri="{FF2B5EF4-FFF2-40B4-BE49-F238E27FC236}">
                  <a16:creationId xmlns:a16="http://schemas.microsoft.com/office/drawing/2014/main" id="{7E1B61A0-688D-4CBD-9FEF-71064A81D56E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2;p55">
              <a:extLst>
                <a:ext uri="{FF2B5EF4-FFF2-40B4-BE49-F238E27FC236}">
                  <a16:creationId xmlns:a16="http://schemas.microsoft.com/office/drawing/2014/main" id="{E94C18CD-367F-4404-885A-F6150F6106D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3;p55">
              <a:extLst>
                <a:ext uri="{FF2B5EF4-FFF2-40B4-BE49-F238E27FC236}">
                  <a16:creationId xmlns:a16="http://schemas.microsoft.com/office/drawing/2014/main" id="{88FAB12D-C6EE-4A80-BCBA-908245CB5605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6124;p55">
              <a:extLst>
                <a:ext uri="{FF2B5EF4-FFF2-40B4-BE49-F238E27FC236}">
                  <a16:creationId xmlns:a16="http://schemas.microsoft.com/office/drawing/2014/main" id="{E20A8844-3902-4799-94D7-1FA422B89FFE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6125;p55">
              <a:extLst>
                <a:ext uri="{FF2B5EF4-FFF2-40B4-BE49-F238E27FC236}">
                  <a16:creationId xmlns:a16="http://schemas.microsoft.com/office/drawing/2014/main" id="{AE9F2F74-93D7-4A86-97D2-78EBF659CE6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" name="Google Shape;6126;p55">
            <a:extLst>
              <a:ext uri="{FF2B5EF4-FFF2-40B4-BE49-F238E27FC236}">
                <a16:creationId xmlns:a16="http://schemas.microsoft.com/office/drawing/2014/main" id="{7A346297-BD59-4E0A-A7CF-5A0AFA6093CA}"/>
              </a:ext>
            </a:extLst>
          </p:cNvPr>
          <p:cNvGrpSpPr/>
          <p:nvPr/>
        </p:nvGrpSpPr>
        <p:grpSpPr>
          <a:xfrm>
            <a:off x="5868148" y="3219822"/>
            <a:ext cx="1102505" cy="1008112"/>
            <a:chOff x="1908099" y="3682271"/>
            <a:chExt cx="395296" cy="371966"/>
          </a:xfrm>
        </p:grpSpPr>
        <p:sp>
          <p:nvSpPr>
            <p:cNvPr id="53" name="Google Shape;6127;p55">
              <a:extLst>
                <a:ext uri="{FF2B5EF4-FFF2-40B4-BE49-F238E27FC236}">
                  <a16:creationId xmlns:a16="http://schemas.microsoft.com/office/drawing/2014/main" id="{04CA2D20-F20A-4E46-80E2-FD2A43982BF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28;p55">
              <a:extLst>
                <a:ext uri="{FF2B5EF4-FFF2-40B4-BE49-F238E27FC236}">
                  <a16:creationId xmlns:a16="http://schemas.microsoft.com/office/drawing/2014/main" id="{897D9240-E210-4F4F-9506-D1563077DD2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29;p55">
              <a:extLst>
                <a:ext uri="{FF2B5EF4-FFF2-40B4-BE49-F238E27FC236}">
                  <a16:creationId xmlns:a16="http://schemas.microsoft.com/office/drawing/2014/main" id="{63527C57-7E3F-40F6-9CF2-5BBD408B1EE3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0;p55">
              <a:extLst>
                <a:ext uri="{FF2B5EF4-FFF2-40B4-BE49-F238E27FC236}">
                  <a16:creationId xmlns:a16="http://schemas.microsoft.com/office/drawing/2014/main" id="{3669279B-8438-4D97-8E53-03CF34E43270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1;p55">
              <a:extLst>
                <a:ext uri="{FF2B5EF4-FFF2-40B4-BE49-F238E27FC236}">
                  <a16:creationId xmlns:a16="http://schemas.microsoft.com/office/drawing/2014/main" id="{8C08224C-45CD-42C9-AB8F-B1E3453127F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8" name="Google Shape;6132;p55">
              <a:extLst>
                <a:ext uri="{FF2B5EF4-FFF2-40B4-BE49-F238E27FC236}">
                  <a16:creationId xmlns:a16="http://schemas.microsoft.com/office/drawing/2014/main" id="{7B222015-2DF0-4804-9A87-A27C11BCBD79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9" name="Google Shape;6133;p55">
              <a:extLst>
                <a:ext uri="{FF2B5EF4-FFF2-40B4-BE49-F238E27FC236}">
                  <a16:creationId xmlns:a16="http://schemas.microsoft.com/office/drawing/2014/main" id="{EE679FED-C468-4A60-8071-2C4AD71C0344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39893861-EE0E-4559-BF39-5A06D25A0445}"/>
              </a:ext>
            </a:extLst>
          </p:cNvPr>
          <p:cNvSpPr txBox="1"/>
          <p:nvPr/>
        </p:nvSpPr>
        <p:spPr>
          <a:xfrm>
            <a:off x="7150253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B25E5BE-B0B4-4C7E-8610-DCAA3715FF28}"/>
              </a:ext>
            </a:extLst>
          </p:cNvPr>
          <p:cNvSpPr txBox="1"/>
          <p:nvPr/>
        </p:nvSpPr>
        <p:spPr>
          <a:xfrm>
            <a:off x="7150253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D11D1D-C066-4676-8776-35A07653BBE2}"/>
              </a:ext>
            </a:extLst>
          </p:cNvPr>
          <p:cNvSpPr txBox="1"/>
          <p:nvPr/>
        </p:nvSpPr>
        <p:spPr>
          <a:xfrm>
            <a:off x="139105" y="123478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16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D2F32BA9-327D-4733-9764-0CD061F72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0" y="1347614"/>
            <a:ext cx="5221396" cy="3657600"/>
          </a:xfrm>
          <a:prstGeom prst="rect">
            <a:avLst/>
          </a:prstGeom>
        </p:spPr>
      </p:pic>
      <p:grpSp>
        <p:nvGrpSpPr>
          <p:cNvPr id="44" name="Google Shape;6118;p55">
            <a:extLst>
              <a:ext uri="{FF2B5EF4-FFF2-40B4-BE49-F238E27FC236}">
                <a16:creationId xmlns:a16="http://schemas.microsoft.com/office/drawing/2014/main" id="{C2D6CFE9-AF3C-4840-BD7C-52E2D24EBFAD}"/>
              </a:ext>
            </a:extLst>
          </p:cNvPr>
          <p:cNvGrpSpPr/>
          <p:nvPr/>
        </p:nvGrpSpPr>
        <p:grpSpPr>
          <a:xfrm>
            <a:off x="5868911" y="1643967"/>
            <a:ext cx="1101740" cy="1008112"/>
            <a:chOff x="1359398" y="3682271"/>
            <a:chExt cx="395296" cy="371966"/>
          </a:xfrm>
        </p:grpSpPr>
        <p:sp>
          <p:nvSpPr>
            <p:cNvPr id="45" name="Google Shape;6119;p55">
              <a:extLst>
                <a:ext uri="{FF2B5EF4-FFF2-40B4-BE49-F238E27FC236}">
                  <a16:creationId xmlns:a16="http://schemas.microsoft.com/office/drawing/2014/main" id="{0565829B-5E09-4D4F-91CD-02C5DAB72F31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0;p55">
              <a:extLst>
                <a:ext uri="{FF2B5EF4-FFF2-40B4-BE49-F238E27FC236}">
                  <a16:creationId xmlns:a16="http://schemas.microsoft.com/office/drawing/2014/main" id="{60E6E225-348B-4BE0-9BF5-7CC648B5A7F3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1;p55">
              <a:extLst>
                <a:ext uri="{FF2B5EF4-FFF2-40B4-BE49-F238E27FC236}">
                  <a16:creationId xmlns:a16="http://schemas.microsoft.com/office/drawing/2014/main" id="{F7B27B98-8D99-4943-9C7F-1BAD9F9C6F92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2;p55">
              <a:extLst>
                <a:ext uri="{FF2B5EF4-FFF2-40B4-BE49-F238E27FC236}">
                  <a16:creationId xmlns:a16="http://schemas.microsoft.com/office/drawing/2014/main" id="{1563E21E-05CA-4FDA-BF98-E336C6665D93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3;p55">
              <a:extLst>
                <a:ext uri="{FF2B5EF4-FFF2-40B4-BE49-F238E27FC236}">
                  <a16:creationId xmlns:a16="http://schemas.microsoft.com/office/drawing/2014/main" id="{67229ECD-1A02-4548-8383-3E5C0F29739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6124;p55">
              <a:extLst>
                <a:ext uri="{FF2B5EF4-FFF2-40B4-BE49-F238E27FC236}">
                  <a16:creationId xmlns:a16="http://schemas.microsoft.com/office/drawing/2014/main" id="{679F5918-5817-4C8F-B003-A09FD830EFD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6125;p55">
              <a:extLst>
                <a:ext uri="{FF2B5EF4-FFF2-40B4-BE49-F238E27FC236}">
                  <a16:creationId xmlns:a16="http://schemas.microsoft.com/office/drawing/2014/main" id="{8FBA69F0-0E9E-4461-B661-2CC2B3140C38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" name="Google Shape;6126;p55">
            <a:extLst>
              <a:ext uri="{FF2B5EF4-FFF2-40B4-BE49-F238E27FC236}">
                <a16:creationId xmlns:a16="http://schemas.microsoft.com/office/drawing/2014/main" id="{63AC7A08-68BA-49A2-9A4A-A45AB48C639B}"/>
              </a:ext>
            </a:extLst>
          </p:cNvPr>
          <p:cNvGrpSpPr/>
          <p:nvPr/>
        </p:nvGrpSpPr>
        <p:grpSpPr>
          <a:xfrm>
            <a:off x="5868148" y="3219822"/>
            <a:ext cx="1102505" cy="1008112"/>
            <a:chOff x="1908099" y="3682271"/>
            <a:chExt cx="395296" cy="371966"/>
          </a:xfrm>
        </p:grpSpPr>
        <p:sp>
          <p:nvSpPr>
            <p:cNvPr id="53" name="Google Shape;6127;p55">
              <a:extLst>
                <a:ext uri="{FF2B5EF4-FFF2-40B4-BE49-F238E27FC236}">
                  <a16:creationId xmlns:a16="http://schemas.microsoft.com/office/drawing/2014/main" id="{2C8A9B3E-AF8C-4465-AA17-54E0848C4BB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28;p55">
              <a:extLst>
                <a:ext uri="{FF2B5EF4-FFF2-40B4-BE49-F238E27FC236}">
                  <a16:creationId xmlns:a16="http://schemas.microsoft.com/office/drawing/2014/main" id="{3ADF2559-D940-435B-A02A-646B4049D35E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29;p55">
              <a:extLst>
                <a:ext uri="{FF2B5EF4-FFF2-40B4-BE49-F238E27FC236}">
                  <a16:creationId xmlns:a16="http://schemas.microsoft.com/office/drawing/2014/main" id="{268B292A-E246-4862-B4F5-3EE40CC6C6B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0;p55">
              <a:extLst>
                <a:ext uri="{FF2B5EF4-FFF2-40B4-BE49-F238E27FC236}">
                  <a16:creationId xmlns:a16="http://schemas.microsoft.com/office/drawing/2014/main" id="{3B7ECC20-198A-434D-AEAA-82A81D4CCA2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1;p55">
              <a:extLst>
                <a:ext uri="{FF2B5EF4-FFF2-40B4-BE49-F238E27FC236}">
                  <a16:creationId xmlns:a16="http://schemas.microsoft.com/office/drawing/2014/main" id="{4427D275-1EE9-4D63-9952-94480B30FA34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8" name="Google Shape;6132;p55">
              <a:extLst>
                <a:ext uri="{FF2B5EF4-FFF2-40B4-BE49-F238E27FC236}">
                  <a16:creationId xmlns:a16="http://schemas.microsoft.com/office/drawing/2014/main" id="{C340EF9D-2A24-4857-942C-832E5B12D80C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9" name="Google Shape;6133;p55">
              <a:extLst>
                <a:ext uri="{FF2B5EF4-FFF2-40B4-BE49-F238E27FC236}">
                  <a16:creationId xmlns:a16="http://schemas.microsoft.com/office/drawing/2014/main" id="{169CF26A-ECA4-461C-B8AE-281B104D814C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C95779A-EF7D-4FC6-BA6A-9BE52AB625DC}"/>
              </a:ext>
            </a:extLst>
          </p:cNvPr>
          <p:cNvSpPr txBox="1"/>
          <p:nvPr/>
        </p:nvSpPr>
        <p:spPr>
          <a:xfrm>
            <a:off x="7150253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C73FA5-B1B4-4176-BDBF-24F68634C15B}"/>
              </a:ext>
            </a:extLst>
          </p:cNvPr>
          <p:cNvSpPr txBox="1"/>
          <p:nvPr/>
        </p:nvSpPr>
        <p:spPr>
          <a:xfrm>
            <a:off x="7150253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D11D1D-C066-4676-8776-35A07653BBE2}"/>
              </a:ext>
            </a:extLst>
          </p:cNvPr>
          <p:cNvSpPr txBox="1"/>
          <p:nvPr/>
        </p:nvSpPr>
        <p:spPr>
          <a:xfrm>
            <a:off x="179512" y="255635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227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58918" y="4371950"/>
            <a:ext cx="641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“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Cháu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7824" y="21755"/>
            <a:ext cx="335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Khởi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504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room, computer&#10;&#10;Description automatically generated">
            <a:extLst>
              <a:ext uri="{FF2B5EF4-FFF2-40B4-BE49-F238E27FC236}">
                <a16:creationId xmlns:a16="http://schemas.microsoft.com/office/drawing/2014/main" id="{26A6CA23-AEE3-49DE-B5D2-8552FC459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91631"/>
            <a:ext cx="4752528" cy="3180152"/>
          </a:xfrm>
          <a:prstGeom prst="rect">
            <a:avLst/>
          </a:prstGeom>
        </p:spPr>
      </p:pic>
      <p:grpSp>
        <p:nvGrpSpPr>
          <p:cNvPr id="44" name="Google Shape;6118;p55">
            <a:extLst>
              <a:ext uri="{FF2B5EF4-FFF2-40B4-BE49-F238E27FC236}">
                <a16:creationId xmlns:a16="http://schemas.microsoft.com/office/drawing/2014/main" id="{7A56A7D5-339E-4C79-B877-D730A01C56A0}"/>
              </a:ext>
            </a:extLst>
          </p:cNvPr>
          <p:cNvGrpSpPr/>
          <p:nvPr/>
        </p:nvGrpSpPr>
        <p:grpSpPr>
          <a:xfrm>
            <a:off x="5868911" y="1643967"/>
            <a:ext cx="1101740" cy="1008112"/>
            <a:chOff x="1359398" y="3682271"/>
            <a:chExt cx="395296" cy="371966"/>
          </a:xfrm>
        </p:grpSpPr>
        <p:sp>
          <p:nvSpPr>
            <p:cNvPr id="45" name="Google Shape;6119;p55">
              <a:extLst>
                <a:ext uri="{FF2B5EF4-FFF2-40B4-BE49-F238E27FC236}">
                  <a16:creationId xmlns:a16="http://schemas.microsoft.com/office/drawing/2014/main" id="{8122850A-9478-408E-80B6-9DC989EF5FD7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0;p55">
              <a:extLst>
                <a:ext uri="{FF2B5EF4-FFF2-40B4-BE49-F238E27FC236}">
                  <a16:creationId xmlns:a16="http://schemas.microsoft.com/office/drawing/2014/main" id="{DEE89A5A-F723-4983-85EA-19B73C795089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1;p55">
              <a:extLst>
                <a:ext uri="{FF2B5EF4-FFF2-40B4-BE49-F238E27FC236}">
                  <a16:creationId xmlns:a16="http://schemas.microsoft.com/office/drawing/2014/main" id="{20D5EA4D-3F02-4D08-90CD-5AC1D5DEEDE2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2;p55">
              <a:extLst>
                <a:ext uri="{FF2B5EF4-FFF2-40B4-BE49-F238E27FC236}">
                  <a16:creationId xmlns:a16="http://schemas.microsoft.com/office/drawing/2014/main" id="{1E50F452-DFCE-4530-BDDA-2072E2DCBF47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3;p55">
              <a:extLst>
                <a:ext uri="{FF2B5EF4-FFF2-40B4-BE49-F238E27FC236}">
                  <a16:creationId xmlns:a16="http://schemas.microsoft.com/office/drawing/2014/main" id="{5565AABD-5F18-4E3E-BE5D-1973870CE97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6124;p55">
              <a:extLst>
                <a:ext uri="{FF2B5EF4-FFF2-40B4-BE49-F238E27FC236}">
                  <a16:creationId xmlns:a16="http://schemas.microsoft.com/office/drawing/2014/main" id="{23B2FB43-2A11-489A-AA07-176BB1968790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6125;p55">
              <a:extLst>
                <a:ext uri="{FF2B5EF4-FFF2-40B4-BE49-F238E27FC236}">
                  <a16:creationId xmlns:a16="http://schemas.microsoft.com/office/drawing/2014/main" id="{3944359E-AFE3-4DC1-8D2E-A4C8A8BA6B66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" name="Google Shape;6126;p55">
            <a:extLst>
              <a:ext uri="{FF2B5EF4-FFF2-40B4-BE49-F238E27FC236}">
                <a16:creationId xmlns:a16="http://schemas.microsoft.com/office/drawing/2014/main" id="{53A0012A-F60B-4189-BFF2-85DA79271FFC}"/>
              </a:ext>
            </a:extLst>
          </p:cNvPr>
          <p:cNvGrpSpPr/>
          <p:nvPr/>
        </p:nvGrpSpPr>
        <p:grpSpPr>
          <a:xfrm>
            <a:off x="5868148" y="3219822"/>
            <a:ext cx="1102505" cy="1008112"/>
            <a:chOff x="1908099" y="3682271"/>
            <a:chExt cx="395296" cy="371966"/>
          </a:xfrm>
        </p:grpSpPr>
        <p:sp>
          <p:nvSpPr>
            <p:cNvPr id="53" name="Google Shape;6127;p55">
              <a:extLst>
                <a:ext uri="{FF2B5EF4-FFF2-40B4-BE49-F238E27FC236}">
                  <a16:creationId xmlns:a16="http://schemas.microsoft.com/office/drawing/2014/main" id="{A9152E0B-ACBF-4ECF-9F90-B76BFB788FA9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28;p55">
              <a:extLst>
                <a:ext uri="{FF2B5EF4-FFF2-40B4-BE49-F238E27FC236}">
                  <a16:creationId xmlns:a16="http://schemas.microsoft.com/office/drawing/2014/main" id="{2E9CDBD6-F6F0-4DC8-B726-A45BEC77AE29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29;p55">
              <a:extLst>
                <a:ext uri="{FF2B5EF4-FFF2-40B4-BE49-F238E27FC236}">
                  <a16:creationId xmlns:a16="http://schemas.microsoft.com/office/drawing/2014/main" id="{1DAC9208-7466-4C27-B808-DD285A3D194F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0;p55">
              <a:extLst>
                <a:ext uri="{FF2B5EF4-FFF2-40B4-BE49-F238E27FC236}">
                  <a16:creationId xmlns:a16="http://schemas.microsoft.com/office/drawing/2014/main" id="{0E793CAA-B8CF-41E5-A134-8F4A182A00EB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1;p55">
              <a:extLst>
                <a:ext uri="{FF2B5EF4-FFF2-40B4-BE49-F238E27FC236}">
                  <a16:creationId xmlns:a16="http://schemas.microsoft.com/office/drawing/2014/main" id="{37F5947F-D686-43BE-A768-30613103C504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8" name="Google Shape;6132;p55">
              <a:extLst>
                <a:ext uri="{FF2B5EF4-FFF2-40B4-BE49-F238E27FC236}">
                  <a16:creationId xmlns:a16="http://schemas.microsoft.com/office/drawing/2014/main" id="{29EDE605-ED54-4308-A56D-50B566A5FBC7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9" name="Google Shape;6133;p55">
              <a:extLst>
                <a:ext uri="{FF2B5EF4-FFF2-40B4-BE49-F238E27FC236}">
                  <a16:creationId xmlns:a16="http://schemas.microsoft.com/office/drawing/2014/main" id="{1B2EEE5E-1715-432A-915B-8952E1687234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B9A23CA5-BE99-4053-9861-200E6039C7C6}"/>
              </a:ext>
            </a:extLst>
          </p:cNvPr>
          <p:cNvSpPr txBox="1"/>
          <p:nvPr/>
        </p:nvSpPr>
        <p:spPr>
          <a:xfrm>
            <a:off x="7150253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9E3E7A0-581B-4AD7-A637-426BD7119CEF}"/>
              </a:ext>
            </a:extLst>
          </p:cNvPr>
          <p:cNvSpPr txBox="1"/>
          <p:nvPr/>
        </p:nvSpPr>
        <p:spPr>
          <a:xfrm>
            <a:off x="7150253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D11D1D-C066-4676-8776-35A07653BBE2}"/>
              </a:ext>
            </a:extLst>
          </p:cNvPr>
          <p:cNvSpPr txBox="1"/>
          <p:nvPr/>
        </p:nvSpPr>
        <p:spPr>
          <a:xfrm>
            <a:off x="3332" y="5061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766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3504728" y="51470"/>
            <a:ext cx="4235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92847374-C0E4-462A-8EEF-39AB4C4CC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557807"/>
            <a:ext cx="4824535" cy="2160240"/>
          </a:xfrm>
          <a:prstGeom prst="rect">
            <a:avLst/>
          </a:prstGeom>
        </p:spPr>
      </p:pic>
      <p:pic>
        <p:nvPicPr>
          <p:cNvPr id="23" name="Picture 22" descr="A picture containing room&#10;&#10;Description automatically generated">
            <a:extLst>
              <a:ext uri="{FF2B5EF4-FFF2-40B4-BE49-F238E27FC236}">
                <a16:creationId xmlns:a16="http://schemas.microsoft.com/office/drawing/2014/main" id="{59613A91-13DB-4DC6-A66A-488652AAE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3600"/>
            <a:ext cx="4530200" cy="22049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4E6C267-2ED8-4A54-AC0B-8A66D6562BA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5496" y="2791729"/>
            <a:ext cx="4428491" cy="2283718"/>
          </a:xfrm>
          <a:prstGeom prst="rect">
            <a:avLst/>
          </a:prstGeom>
        </p:spPr>
      </p:pic>
      <p:pic>
        <p:nvPicPr>
          <p:cNvPr id="27" name="Picture 26" descr="A picture containing room, computer&#10;&#10;Description automatically generated">
            <a:extLst>
              <a:ext uri="{FF2B5EF4-FFF2-40B4-BE49-F238E27FC236}">
                <a16:creationId xmlns:a16="http://schemas.microsoft.com/office/drawing/2014/main" id="{26A6CA23-AEE3-49DE-B5D2-8552FC4596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87773"/>
            <a:ext cx="5112568" cy="2460073"/>
          </a:xfrm>
          <a:prstGeom prst="rect">
            <a:avLst/>
          </a:prstGeom>
        </p:spPr>
      </p:pic>
      <p:grpSp>
        <p:nvGrpSpPr>
          <p:cNvPr id="9" name="Google Shape;6118;p55">
            <a:extLst>
              <a:ext uri="{FF2B5EF4-FFF2-40B4-BE49-F238E27FC236}">
                <a16:creationId xmlns:a16="http://schemas.microsoft.com/office/drawing/2014/main" id="{9B03EEB2-992F-4D59-A91C-AA4343414611}"/>
              </a:ext>
            </a:extLst>
          </p:cNvPr>
          <p:cNvGrpSpPr/>
          <p:nvPr/>
        </p:nvGrpSpPr>
        <p:grpSpPr>
          <a:xfrm>
            <a:off x="6132948" y="51469"/>
            <a:ext cx="717582" cy="506337"/>
            <a:chOff x="1359398" y="3680633"/>
            <a:chExt cx="395203" cy="373499"/>
          </a:xfrm>
        </p:grpSpPr>
        <p:sp>
          <p:nvSpPr>
            <p:cNvPr id="10" name="Google Shape;6119;p55">
              <a:extLst>
                <a:ext uri="{FF2B5EF4-FFF2-40B4-BE49-F238E27FC236}">
                  <a16:creationId xmlns:a16="http://schemas.microsoft.com/office/drawing/2014/main" id="{BB6AA4D6-0806-46A5-BB4B-17F3945A5E03}"/>
                </a:ext>
              </a:extLst>
            </p:cNvPr>
            <p:cNvSpPr/>
            <p:nvPr/>
          </p:nvSpPr>
          <p:spPr>
            <a:xfrm>
              <a:off x="1382819" y="3680633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Google Shape;6120;p55">
              <a:extLst>
                <a:ext uri="{FF2B5EF4-FFF2-40B4-BE49-F238E27FC236}">
                  <a16:creationId xmlns:a16="http://schemas.microsoft.com/office/drawing/2014/main" id="{9BED062C-E22A-431A-92E5-57968D6035E8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6121;p55">
              <a:extLst>
                <a:ext uri="{FF2B5EF4-FFF2-40B4-BE49-F238E27FC236}">
                  <a16:creationId xmlns:a16="http://schemas.microsoft.com/office/drawing/2014/main" id="{7E1B61A0-688D-4CBD-9FEF-71064A81D56E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6122;p55">
              <a:extLst>
                <a:ext uri="{FF2B5EF4-FFF2-40B4-BE49-F238E27FC236}">
                  <a16:creationId xmlns:a16="http://schemas.microsoft.com/office/drawing/2014/main" id="{E94C18CD-367F-4404-885A-F6150F6106D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6123;p55">
              <a:extLst>
                <a:ext uri="{FF2B5EF4-FFF2-40B4-BE49-F238E27FC236}">
                  <a16:creationId xmlns:a16="http://schemas.microsoft.com/office/drawing/2014/main" id="{88FAB12D-C6EE-4A80-BCBA-908245CB5605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6124;p55">
              <a:extLst>
                <a:ext uri="{FF2B5EF4-FFF2-40B4-BE49-F238E27FC236}">
                  <a16:creationId xmlns:a16="http://schemas.microsoft.com/office/drawing/2014/main" id="{E20A8844-3902-4799-94D7-1FA422B89FFE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6125;p55">
              <a:extLst>
                <a:ext uri="{FF2B5EF4-FFF2-40B4-BE49-F238E27FC236}">
                  <a16:creationId xmlns:a16="http://schemas.microsoft.com/office/drawing/2014/main" id="{AE9F2F74-93D7-4A86-97D2-78EBF659CE6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270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776536" y="5147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sz="24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6" name="Picture 25" descr="A picture containing room&#10;&#10;Description automatically generated">
            <a:extLst>
              <a:ext uri="{FF2B5EF4-FFF2-40B4-BE49-F238E27FC236}">
                <a16:creationId xmlns:a16="http://schemas.microsoft.com/office/drawing/2014/main" id="{D2F32BA9-327D-4733-9764-0CD061F72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8760"/>
            <a:ext cx="8280920" cy="4348406"/>
          </a:xfrm>
          <a:prstGeom prst="rect">
            <a:avLst/>
          </a:prstGeom>
        </p:spPr>
      </p:pic>
      <p:grpSp>
        <p:nvGrpSpPr>
          <p:cNvPr id="9" name="Google Shape;6126;p55">
            <a:extLst>
              <a:ext uri="{FF2B5EF4-FFF2-40B4-BE49-F238E27FC236}">
                <a16:creationId xmlns:a16="http://schemas.microsoft.com/office/drawing/2014/main" id="{63AC7A08-68BA-49A2-9A4A-A45AB48C639B}"/>
              </a:ext>
            </a:extLst>
          </p:cNvPr>
          <p:cNvGrpSpPr/>
          <p:nvPr/>
        </p:nvGrpSpPr>
        <p:grpSpPr>
          <a:xfrm>
            <a:off x="5693666" y="24222"/>
            <a:ext cx="717662" cy="577041"/>
            <a:chOff x="1908099" y="3682271"/>
            <a:chExt cx="395296" cy="371966"/>
          </a:xfrm>
        </p:grpSpPr>
        <p:sp>
          <p:nvSpPr>
            <p:cNvPr id="10" name="Google Shape;6127;p55">
              <a:extLst>
                <a:ext uri="{FF2B5EF4-FFF2-40B4-BE49-F238E27FC236}">
                  <a16:creationId xmlns:a16="http://schemas.microsoft.com/office/drawing/2014/main" id="{2C8A9B3E-AF8C-4465-AA17-54E0848C4BB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1" name="Google Shape;6128;p55">
              <a:extLst>
                <a:ext uri="{FF2B5EF4-FFF2-40B4-BE49-F238E27FC236}">
                  <a16:creationId xmlns:a16="http://schemas.microsoft.com/office/drawing/2014/main" id="{3ADF2559-D940-435B-A02A-646B4049D35E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2" name="Google Shape;6129;p55">
              <a:extLst>
                <a:ext uri="{FF2B5EF4-FFF2-40B4-BE49-F238E27FC236}">
                  <a16:creationId xmlns:a16="http://schemas.microsoft.com/office/drawing/2014/main" id="{268B292A-E246-4862-B4F5-3EE40CC6C6B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3" name="Google Shape;6130;p55">
              <a:extLst>
                <a:ext uri="{FF2B5EF4-FFF2-40B4-BE49-F238E27FC236}">
                  <a16:creationId xmlns:a16="http://schemas.microsoft.com/office/drawing/2014/main" id="{3B7ECC20-198A-434D-AEAA-82A81D4CCA2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4" name="Google Shape;6131;p55">
              <a:extLst>
                <a:ext uri="{FF2B5EF4-FFF2-40B4-BE49-F238E27FC236}">
                  <a16:creationId xmlns:a16="http://schemas.microsoft.com/office/drawing/2014/main" id="{4427D275-1EE9-4D63-9952-94480B30FA34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5" name="Google Shape;6132;p55">
              <a:extLst>
                <a:ext uri="{FF2B5EF4-FFF2-40B4-BE49-F238E27FC236}">
                  <a16:creationId xmlns:a16="http://schemas.microsoft.com/office/drawing/2014/main" id="{C340EF9D-2A24-4857-942C-832E5B12D80C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6" name="Google Shape;6133;p55">
              <a:extLst>
                <a:ext uri="{FF2B5EF4-FFF2-40B4-BE49-F238E27FC236}">
                  <a16:creationId xmlns:a16="http://schemas.microsoft.com/office/drawing/2014/main" id="{169CF26A-ECA4-461C-B8AE-281B104D814C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</p:spTree>
    <p:extLst>
      <p:ext uri="{BB962C8B-B14F-4D97-AF65-F5344CB8AC3E}">
        <p14:creationId xmlns:p14="http://schemas.microsoft.com/office/powerpoint/2010/main" val="371270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07505" y="195486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9" name="Picture 8" descr="A picture containing drawing, room, table&#10;&#10;Description automatically generated">
            <a:extLst>
              <a:ext uri="{FF2B5EF4-FFF2-40B4-BE49-F238E27FC236}">
                <a16:creationId xmlns:a16="http://schemas.microsoft.com/office/drawing/2014/main" id="{8E066015-BA3C-4368-864A-BE74FF237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7615"/>
            <a:ext cx="6102334" cy="343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4" y="1547123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31B70D2-3818-4985-85CC-8C35088E7ED1}"/>
              </a:ext>
            </a:extLst>
          </p:cNvPr>
          <p:cNvSpPr txBox="1"/>
          <p:nvPr/>
        </p:nvSpPr>
        <p:spPr>
          <a:xfrm>
            <a:off x="0" y="-1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dành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cho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8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A4BAD48-9064-4ADD-9D8D-4E2A3F8A7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65" y="987574"/>
            <a:ext cx="7606791" cy="438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2040" y="2110085"/>
            <a:ext cx="39399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Đóng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vai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163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-100079" y="2086519"/>
            <a:ext cx="2367823" cy="33599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795357"/>
            <a:ext cx="838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Quan </a:t>
            </a:r>
            <a:r>
              <a:rPr lang="en-US" sz="36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tâm</a:t>
            </a:r>
            <a:r>
              <a:rPr lang="en-US" sz="36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, </a:t>
            </a:r>
            <a:r>
              <a:rPr lang="en-US" sz="36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chăm</a:t>
            </a:r>
            <a:r>
              <a:rPr lang="en-US" sz="36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6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sóc</a:t>
            </a:r>
            <a:r>
              <a:rPr lang="en-US" sz="36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6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ông</a:t>
            </a:r>
            <a:r>
              <a:rPr lang="en-US" sz="36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6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bà</a:t>
            </a:r>
            <a:endParaRPr lang="vi-VN" sz="36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pPr algn="ctr"/>
            <a:r>
              <a:rPr lang="en-US" sz="36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Biết</a:t>
            </a:r>
            <a:r>
              <a:rPr lang="en-US" sz="36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6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ơn</a:t>
            </a:r>
            <a:r>
              <a:rPr lang="en-US" sz="36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, </a:t>
            </a:r>
            <a:r>
              <a:rPr lang="en-US" sz="36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hiếu</a:t>
            </a:r>
            <a:r>
              <a:rPr lang="en-US" sz="36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6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thảo</a:t>
            </a:r>
            <a:r>
              <a:rPr lang="en-US" sz="36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– </a:t>
            </a:r>
            <a:r>
              <a:rPr lang="en-US" sz="36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em</a:t>
            </a:r>
            <a:r>
              <a:rPr lang="en-US" sz="36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6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là</a:t>
            </a:r>
            <a:r>
              <a:rPr lang="en-US" sz="36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6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cháu</a:t>
            </a:r>
            <a:r>
              <a:rPr lang="en-US" sz="36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6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ngoan</a:t>
            </a:r>
            <a:r>
              <a:rPr lang="en-US" sz="36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.</a:t>
            </a:r>
            <a:endParaRPr lang="vi-VN" sz="400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0102" y="987574"/>
            <a:ext cx="32592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Dặn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dò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811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936" y="1131590"/>
            <a:ext cx="8870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 :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4" y="1707654"/>
            <a:ext cx="7458386" cy="3422546"/>
          </a:xfrm>
          <a:prstGeom prst="rect">
            <a:avLst/>
          </a:prstGeom>
        </p:spPr>
      </p:pic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86FB7F74-822A-A9B1-CC06-EA66ED31EDD4}"/>
              </a:ext>
            </a:extLst>
          </p:cNvPr>
          <p:cNvSpPr txBox="1"/>
          <p:nvPr/>
        </p:nvSpPr>
        <p:spPr>
          <a:xfrm>
            <a:off x="538476" y="-19670"/>
            <a:ext cx="82375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639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35646"/>
            <a:ext cx="341147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3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07504" y="-59447"/>
            <a:ext cx="8774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C9E5E6-7F7D-487F-9659-06686EBD7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27534"/>
            <a:ext cx="4824536" cy="23762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56639A-BDDF-452F-8DF0-70560572BAC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-36512" y="2926165"/>
            <a:ext cx="3168352" cy="223787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78AE41-6520-40D0-BE4A-8643820823A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915816" y="3050822"/>
            <a:ext cx="3024336" cy="211321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ounded Rectangular Callout 1"/>
          <p:cNvSpPr/>
          <p:nvPr/>
        </p:nvSpPr>
        <p:spPr>
          <a:xfrm>
            <a:off x="3023320" y="3147814"/>
            <a:ext cx="1332656" cy="576064"/>
          </a:xfrm>
          <a:prstGeom prst="wedgeRoundRectCallout">
            <a:avLst>
              <a:gd name="adj1" fmla="val -22401"/>
              <a:gd name="adj2" fmla="val 8540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Cháu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khen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ạ  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4CAE4E-34B9-4B90-B57B-CC5AB082F6C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940152" y="2926164"/>
            <a:ext cx="3240360" cy="223787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F06E12-DB57-4C71-BD81-F486046B6A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508502"/>
            <a:ext cx="4752528" cy="242328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6915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07505" y="51470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BF06E12-DB57-4C71-BD81-F486046B6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7534"/>
            <a:ext cx="6336704" cy="439248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9970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07504" y="169219"/>
            <a:ext cx="8774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C9E5E6-7F7D-487F-9659-06686EBD7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1910"/>
            <a:ext cx="7704856" cy="446449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38656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81363" y="23091"/>
            <a:ext cx="9062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56639A-BDDF-452F-8DF0-70560572BA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47664" y="771550"/>
            <a:ext cx="6826575" cy="424847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3865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07504" y="169219"/>
            <a:ext cx="8882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8AE41-6520-40D0-BE4A-8643820823A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44603" y="810459"/>
            <a:ext cx="7272808" cy="420956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ounded Rectangular Callout 1"/>
          <p:cNvSpPr/>
          <p:nvPr/>
        </p:nvSpPr>
        <p:spPr>
          <a:xfrm>
            <a:off x="1539522" y="1131590"/>
            <a:ext cx="2456413" cy="1015623"/>
          </a:xfrm>
          <a:prstGeom prst="wedgeRoundRectCallout">
            <a:avLst>
              <a:gd name="adj1" fmla="val -10710"/>
              <a:gd name="adj2" fmla="val 9013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Cháu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khen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ạ  !</a:t>
            </a:r>
          </a:p>
        </p:txBody>
      </p:sp>
    </p:spTree>
    <p:extLst>
      <p:ext uri="{BB962C8B-B14F-4D97-AF65-F5344CB8AC3E}">
        <p14:creationId xmlns:p14="http://schemas.microsoft.com/office/powerpoint/2010/main" val="1438656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413</Words>
  <Application>Microsoft Office PowerPoint</Application>
  <PresentationFormat>Trình chiếu Trên màn hình (16:9)</PresentationFormat>
  <Paragraphs>66</Paragraphs>
  <Slides>28</Slides>
  <Notes>20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28</vt:i4>
      </vt:variant>
    </vt:vector>
  </HeadingPairs>
  <TitlesOfParts>
    <vt:vector size="36" baseType="lpstr">
      <vt:lpstr>Calibri</vt:lpstr>
      <vt:lpstr>iCiel Cadena</vt:lpstr>
      <vt:lpstr>Arial</vt:lpstr>
      <vt:lpstr>Lato</vt:lpstr>
      <vt:lpstr>Times New Roman</vt:lpstr>
      <vt:lpstr>Office Theme</vt:lpstr>
      <vt:lpstr>1_Office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hoshi hoshi</cp:lastModifiedBy>
  <cp:revision>60</cp:revision>
  <dcterms:created xsi:type="dcterms:W3CDTF">2020-04-29T11:34:14Z</dcterms:created>
  <dcterms:modified xsi:type="dcterms:W3CDTF">2025-02-06T05:40:55Z</dcterms:modified>
</cp:coreProperties>
</file>