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2" r:id="rId3"/>
    <p:sldId id="281" r:id="rId4"/>
    <p:sldId id="283" r:id="rId5"/>
    <p:sldId id="286" r:id="rId6"/>
    <p:sldId id="287" r:id="rId7"/>
    <p:sldId id="288" r:id="rId8"/>
    <p:sldId id="289" r:id="rId9"/>
    <p:sldId id="290" r:id="rId10"/>
    <p:sldId id="277" r:id="rId11"/>
    <p:sldId id="284" r:id="rId12"/>
    <p:sldId id="285" r:id="rId13"/>
    <p:sldId id="291" r:id="rId14"/>
    <p:sldId id="293" r:id="rId15"/>
    <p:sldId id="292" r:id="rId16"/>
    <p:sldId id="279" r:id="rId17"/>
    <p:sldId id="294" r:id="rId18"/>
    <p:sldId id="280" r:id="rId19"/>
    <p:sldId id="295" r:id="rId20"/>
    <p:sldId id="272" r:id="rId21"/>
    <p:sldId id="274" r:id="rId22"/>
  </p:sldIdLst>
  <p:sldSz cx="14905038" cy="8869363"/>
  <p:notesSz cx="6858000" cy="9144000"/>
  <p:defaultTextStyle>
    <a:defPPr>
      <a:defRPr lang="en-US"/>
    </a:defPPr>
    <a:lvl1pPr marL="0" algn="l" defTabSz="135852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79262" algn="l" defTabSz="135852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58524" algn="l" defTabSz="135852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37786" algn="l" defTabSz="135852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17048" algn="l" defTabSz="135852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396310" algn="l" defTabSz="135852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075572" algn="l" defTabSz="135852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754834" algn="l" defTabSz="135852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34096" algn="l" defTabSz="135852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794">
          <p15:clr>
            <a:srgbClr val="A4A3A4"/>
          </p15:clr>
        </p15:guide>
        <p15:guide id="4" pos="469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99"/>
    <a:srgbClr val="0000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008" y="86"/>
      </p:cViewPr>
      <p:guideLst>
        <p:guide orient="horz" pos="2160"/>
        <p:guide pos="2880"/>
        <p:guide orient="horz" pos="2794"/>
        <p:guide pos="469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7878" y="2755252"/>
            <a:ext cx="12669282" cy="19011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35756" y="5025972"/>
            <a:ext cx="10433527" cy="226661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79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58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37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17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396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075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754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34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06152" y="355186"/>
            <a:ext cx="3353634" cy="75677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5252" y="355186"/>
            <a:ext cx="9812483" cy="756770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395" y="5699388"/>
            <a:ext cx="12669282" cy="1761554"/>
          </a:xfrm>
        </p:spPr>
        <p:txBody>
          <a:bodyPr anchor="t"/>
          <a:lstStyle>
            <a:lvl1pPr algn="l">
              <a:defRPr sz="5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7395" y="3759215"/>
            <a:ext cx="12669282" cy="1940173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79262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5852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3778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1704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39631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07557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75483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3409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5252" y="2069518"/>
            <a:ext cx="6583058" cy="5853370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76728" y="2069518"/>
            <a:ext cx="6583058" cy="5853370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5252" y="1985342"/>
            <a:ext cx="6585647" cy="827396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79262" indent="0">
              <a:buNone/>
              <a:defRPr sz="3000" b="1"/>
            </a:lvl2pPr>
            <a:lvl3pPr marL="1358524" indent="0">
              <a:buNone/>
              <a:defRPr sz="2700" b="1"/>
            </a:lvl3pPr>
            <a:lvl4pPr marL="2037786" indent="0">
              <a:buNone/>
              <a:defRPr sz="2400" b="1"/>
            </a:lvl4pPr>
            <a:lvl5pPr marL="2717048" indent="0">
              <a:buNone/>
              <a:defRPr sz="2400" b="1"/>
            </a:lvl5pPr>
            <a:lvl6pPr marL="3396310" indent="0">
              <a:buNone/>
              <a:defRPr sz="2400" b="1"/>
            </a:lvl6pPr>
            <a:lvl7pPr marL="4075572" indent="0">
              <a:buNone/>
              <a:defRPr sz="2400" b="1"/>
            </a:lvl7pPr>
            <a:lvl8pPr marL="4754834" indent="0">
              <a:buNone/>
              <a:defRPr sz="2400" b="1"/>
            </a:lvl8pPr>
            <a:lvl9pPr marL="5434096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5252" y="2812738"/>
            <a:ext cx="6585647" cy="5110150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71553" y="1985342"/>
            <a:ext cx="6588234" cy="827396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79262" indent="0">
              <a:buNone/>
              <a:defRPr sz="3000" b="1"/>
            </a:lvl2pPr>
            <a:lvl3pPr marL="1358524" indent="0">
              <a:buNone/>
              <a:defRPr sz="2700" b="1"/>
            </a:lvl3pPr>
            <a:lvl4pPr marL="2037786" indent="0">
              <a:buNone/>
              <a:defRPr sz="2400" b="1"/>
            </a:lvl4pPr>
            <a:lvl5pPr marL="2717048" indent="0">
              <a:buNone/>
              <a:defRPr sz="2400" b="1"/>
            </a:lvl5pPr>
            <a:lvl6pPr marL="3396310" indent="0">
              <a:buNone/>
              <a:defRPr sz="2400" b="1"/>
            </a:lvl6pPr>
            <a:lvl7pPr marL="4075572" indent="0">
              <a:buNone/>
              <a:defRPr sz="2400" b="1"/>
            </a:lvl7pPr>
            <a:lvl8pPr marL="4754834" indent="0">
              <a:buNone/>
              <a:defRPr sz="2400" b="1"/>
            </a:lvl8pPr>
            <a:lvl9pPr marL="5434096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71553" y="2812738"/>
            <a:ext cx="6588234" cy="5110150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253" y="353132"/>
            <a:ext cx="4903655" cy="1502864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7456" y="353132"/>
            <a:ext cx="8332330" cy="7569756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5253" y="1855997"/>
            <a:ext cx="4903655" cy="6066891"/>
          </a:xfrm>
        </p:spPr>
        <p:txBody>
          <a:bodyPr/>
          <a:lstStyle>
            <a:lvl1pPr marL="0" indent="0">
              <a:buNone/>
              <a:defRPr sz="2100"/>
            </a:lvl1pPr>
            <a:lvl2pPr marL="679262" indent="0">
              <a:buNone/>
              <a:defRPr sz="1800"/>
            </a:lvl2pPr>
            <a:lvl3pPr marL="1358524" indent="0">
              <a:buNone/>
              <a:defRPr sz="1500"/>
            </a:lvl3pPr>
            <a:lvl4pPr marL="2037786" indent="0">
              <a:buNone/>
              <a:defRPr sz="1300"/>
            </a:lvl4pPr>
            <a:lvl5pPr marL="2717048" indent="0">
              <a:buNone/>
              <a:defRPr sz="1300"/>
            </a:lvl5pPr>
            <a:lvl6pPr marL="3396310" indent="0">
              <a:buNone/>
              <a:defRPr sz="1300"/>
            </a:lvl6pPr>
            <a:lvl7pPr marL="4075572" indent="0">
              <a:buNone/>
              <a:defRPr sz="1300"/>
            </a:lvl7pPr>
            <a:lvl8pPr marL="4754834" indent="0">
              <a:buNone/>
              <a:defRPr sz="1300"/>
            </a:lvl8pPr>
            <a:lvl9pPr marL="5434096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492" y="6208554"/>
            <a:ext cx="8943023" cy="73295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21492" y="792494"/>
            <a:ext cx="8943023" cy="5321618"/>
          </a:xfrm>
        </p:spPr>
        <p:txBody>
          <a:bodyPr/>
          <a:lstStyle>
            <a:lvl1pPr marL="0" indent="0">
              <a:buNone/>
              <a:defRPr sz="4800"/>
            </a:lvl1pPr>
            <a:lvl2pPr marL="679262" indent="0">
              <a:buNone/>
              <a:defRPr sz="4200"/>
            </a:lvl2pPr>
            <a:lvl3pPr marL="1358524" indent="0">
              <a:buNone/>
              <a:defRPr sz="3600"/>
            </a:lvl3pPr>
            <a:lvl4pPr marL="2037786" indent="0">
              <a:buNone/>
              <a:defRPr sz="3000"/>
            </a:lvl4pPr>
            <a:lvl5pPr marL="2717048" indent="0">
              <a:buNone/>
              <a:defRPr sz="3000"/>
            </a:lvl5pPr>
            <a:lvl6pPr marL="3396310" indent="0">
              <a:buNone/>
              <a:defRPr sz="3000"/>
            </a:lvl6pPr>
            <a:lvl7pPr marL="4075572" indent="0">
              <a:buNone/>
              <a:defRPr sz="3000"/>
            </a:lvl7pPr>
            <a:lvl8pPr marL="4754834" indent="0">
              <a:buNone/>
              <a:defRPr sz="3000"/>
            </a:lvl8pPr>
            <a:lvl9pPr marL="5434096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21492" y="6941509"/>
            <a:ext cx="8943023" cy="1040918"/>
          </a:xfrm>
        </p:spPr>
        <p:txBody>
          <a:bodyPr/>
          <a:lstStyle>
            <a:lvl1pPr marL="0" indent="0">
              <a:buNone/>
              <a:defRPr sz="2100"/>
            </a:lvl1pPr>
            <a:lvl2pPr marL="679262" indent="0">
              <a:buNone/>
              <a:defRPr sz="1800"/>
            </a:lvl2pPr>
            <a:lvl3pPr marL="1358524" indent="0">
              <a:buNone/>
              <a:defRPr sz="1500"/>
            </a:lvl3pPr>
            <a:lvl4pPr marL="2037786" indent="0">
              <a:buNone/>
              <a:defRPr sz="1300"/>
            </a:lvl4pPr>
            <a:lvl5pPr marL="2717048" indent="0">
              <a:buNone/>
              <a:defRPr sz="1300"/>
            </a:lvl5pPr>
            <a:lvl6pPr marL="3396310" indent="0">
              <a:buNone/>
              <a:defRPr sz="1300"/>
            </a:lvl6pPr>
            <a:lvl7pPr marL="4075572" indent="0">
              <a:buNone/>
              <a:defRPr sz="1300"/>
            </a:lvl7pPr>
            <a:lvl8pPr marL="4754834" indent="0">
              <a:buNone/>
              <a:defRPr sz="1300"/>
            </a:lvl8pPr>
            <a:lvl9pPr marL="5434096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5252" y="355186"/>
            <a:ext cx="13414534" cy="1478227"/>
          </a:xfrm>
          <a:prstGeom prst="rect">
            <a:avLst/>
          </a:prstGeom>
        </p:spPr>
        <p:txBody>
          <a:bodyPr vert="horz" lIns="135852" tIns="67926" rIns="135852" bIns="679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5252" y="2069518"/>
            <a:ext cx="13414534" cy="5853370"/>
          </a:xfrm>
          <a:prstGeom prst="rect">
            <a:avLst/>
          </a:prstGeom>
        </p:spPr>
        <p:txBody>
          <a:bodyPr vert="horz" lIns="135852" tIns="67926" rIns="135852" bIns="679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252" y="8220586"/>
            <a:ext cx="3477842" cy="472211"/>
          </a:xfrm>
          <a:prstGeom prst="rect">
            <a:avLst/>
          </a:prstGeom>
        </p:spPr>
        <p:txBody>
          <a:bodyPr vert="horz" lIns="135852" tIns="67926" rIns="135852" bIns="67926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92555" y="8220586"/>
            <a:ext cx="4719929" cy="472211"/>
          </a:xfrm>
          <a:prstGeom prst="rect">
            <a:avLst/>
          </a:prstGeom>
        </p:spPr>
        <p:txBody>
          <a:bodyPr vert="horz" lIns="135852" tIns="67926" rIns="135852" bIns="67926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81944" y="8220586"/>
            <a:ext cx="3477842" cy="472211"/>
          </a:xfrm>
          <a:prstGeom prst="rect">
            <a:avLst/>
          </a:prstGeom>
        </p:spPr>
        <p:txBody>
          <a:bodyPr vert="horz" lIns="135852" tIns="67926" rIns="135852" bIns="67926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358524" rtl="0" eaLnBrk="1" latinLnBrk="0" hangingPunct="1">
        <a:spcBef>
          <a:spcPct val="0"/>
        </a:spcBef>
        <a:buNone/>
        <a:defRPr sz="6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09447" indent="-509447" algn="l" defTabSz="1358524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03801" indent="-424539" algn="l" defTabSz="1358524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698155" indent="-339631" algn="l" defTabSz="135852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377417" indent="-339631" algn="l" defTabSz="1358524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56679" indent="-339631" algn="l" defTabSz="1358524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35941" indent="-339631" algn="l" defTabSz="1358524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15203" indent="-339631" algn="l" defTabSz="1358524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094465" indent="-339631" algn="l" defTabSz="1358524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773727" indent="-339631" algn="l" defTabSz="1358524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5852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9262" algn="l" defTabSz="135852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58524" algn="l" defTabSz="135852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37786" algn="l" defTabSz="135852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17048" algn="l" defTabSz="135852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96310" algn="l" defTabSz="135852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5572" algn="l" defTabSz="135852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54834" algn="l" defTabSz="135852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34096" algn="l" defTabSz="135852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illennialstar.org/tag/strong-family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ordArt 2"/>
          <p:cNvSpPr>
            <a:spLocks noChangeArrowheads="1" noChangeShapeType="1" noTextEdit="1"/>
          </p:cNvSpPr>
          <p:nvPr/>
        </p:nvSpPr>
        <p:spPr bwMode="auto">
          <a:xfrm>
            <a:off x="4968346" y="1675324"/>
            <a:ext cx="9191440" cy="3193586"/>
          </a:xfrm>
          <a:prstGeom prst="rect">
            <a:avLst/>
          </a:prstGeom>
        </p:spPr>
        <p:txBody>
          <a:bodyPr wrap="none" lIns="135852" tIns="67926" rIns="135852" bIns="6792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300" kern="10" dirty="0">
              <a:ln w="1270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en-US" sz="5300" kern="10" dirty="0" err="1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Môn</a:t>
            </a:r>
            <a:r>
              <a:rPr lang="en-US" sz="5300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: </a:t>
            </a:r>
            <a:r>
              <a:rPr lang="en-US" sz="5300" kern="10" dirty="0" err="1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Đạo</a:t>
            </a:r>
            <a:r>
              <a:rPr lang="en-US" sz="5300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5300" kern="10" dirty="0" err="1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đức</a:t>
            </a:r>
            <a:r>
              <a:rPr lang="en-US" sz="5300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   </a:t>
            </a:r>
          </a:p>
        </p:txBody>
      </p:sp>
      <p:sp>
        <p:nvSpPr>
          <p:cNvPr id="2" name="Hộp Văn bản 3">
            <a:extLst>
              <a:ext uri="{FF2B5EF4-FFF2-40B4-BE49-F238E27FC236}">
                <a16:creationId xmlns:a16="http://schemas.microsoft.com/office/drawing/2014/main" id="{8BCA7360-C05F-05A8-9473-82E9DDE6884D}"/>
              </a:ext>
            </a:extLst>
          </p:cNvPr>
          <p:cNvSpPr txBox="1"/>
          <p:nvPr/>
        </p:nvSpPr>
        <p:spPr>
          <a:xfrm>
            <a:off x="3718719" y="1996281"/>
            <a:ext cx="91914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808A8A-4DBC-4579-B284-AA109DDE4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739" y="429993"/>
            <a:ext cx="9997179" cy="1742488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248B8A91-510B-49A3-B409-0545EB6D6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49740" y="2602474"/>
            <a:ext cx="11690226" cy="532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31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ADDC6C-6AB1-4BE2-AFE1-5BAD1F2D6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281" y="2682081"/>
            <a:ext cx="12965977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14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DC95C0-26E4-44CB-807B-95909F846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102" y="0"/>
            <a:ext cx="11125200" cy="19962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59EE1E-2B64-4915-A009-1A8486E910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09" b="94606" l="9783" r="96196">
                        <a14:foregroundMark x1="51359" y1="27386" x2="52174" y2="7054"/>
                        <a14:foregroundMark x1="52174" y1="7054" x2="69293" y2="4979"/>
                        <a14:foregroundMark x1="69293" y1="4979" x2="85326" y2="7469"/>
                        <a14:foregroundMark x1="85326" y1="7469" x2="96196" y2="14108"/>
                        <a14:foregroundMark x1="96196" y1="14108" x2="88859" y2="29876"/>
                        <a14:foregroundMark x1="88859" y1="29876" x2="79620" y2="32365"/>
                        <a14:foregroundMark x1="60870" y1="11203" x2="66848" y2="14938"/>
                        <a14:foregroundMark x1="59511" y1="12448" x2="64946" y2="23237"/>
                        <a14:foregroundMark x1="62228" y1="23237" x2="61141" y2="23237"/>
                        <a14:foregroundMark x1="56793" y1="25726" x2="54891" y2="23651"/>
                        <a14:foregroundMark x1="58152" y1="21162" x2="59511" y2="20747"/>
                        <a14:foregroundMark x1="77717" y1="22822" x2="77717" y2="23237"/>
                        <a14:foregroundMark x1="84783" y1="11203" x2="70380" y2="13693"/>
                        <a14:foregroundMark x1="70380" y1="13693" x2="78261" y2="12863"/>
                        <a14:foregroundMark x1="18478" y1="48133" x2="14674" y2="51867"/>
                        <a14:foregroundMark x1="14130" y1="45643" x2="12228" y2="53527"/>
                        <a14:foregroundMark x1="34511" y1="93361" x2="59511" y2="95021"/>
                        <a14:foregroundMark x1="59511" y1="95021" x2="73641" y2="94606"/>
                        <a14:foregroundMark x1="73641" y1="94606" x2="80707" y2="85892"/>
                        <a14:foregroundMark x1="83967" y1="5809" x2="95109" y2="13693"/>
                        <a14:foregroundMark x1="95109" y1="13693" x2="90489" y2="29046"/>
                        <a14:foregroundMark x1="88372" y1="29621" x2="78261" y2="32365"/>
                        <a14:foregroundMark x1="90489" y1="29046" x2="89411" y2="29339"/>
                        <a14:foregroundMark x1="78261" y1="32365" x2="77446" y2="31535"/>
                        <a14:foregroundMark x1="64946" y1="5394" x2="50815" y2="5394"/>
                        <a14:foregroundMark x1="72826" y1="5394" x2="91848" y2="7054"/>
                        <a14:foregroundMark x1="75000" y1="5809" x2="89674" y2="6224"/>
                        <a14:foregroundMark x1="84239" y1="6639" x2="92120" y2="6639"/>
                        <a14:foregroundMark x1="85054" y1="5394" x2="94837" y2="8299"/>
                        <a14:foregroundMark x1="85598" y1="5394" x2="93478" y2="7884"/>
                        <a14:foregroundMark x1="85598" y1="5809" x2="94022" y2="8299"/>
                        <a14:backgroundMark x1="86957" y1="41909" x2="88043" y2="31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52" t="5312" r="4673" b="5312"/>
          <a:stretch/>
        </p:blipFill>
        <p:spPr>
          <a:xfrm>
            <a:off x="746919" y="2529681"/>
            <a:ext cx="5105400" cy="27544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6B6CC6-B946-4E72-B6CB-30AA6277A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20" b="94891" l="5000" r="93750">
                        <a14:foregroundMark x1="30000" y1="24453" x2="30417" y2="10949"/>
                        <a14:foregroundMark x1="30417" y1="10949" x2="42917" y2="4745"/>
                        <a14:foregroundMark x1="42917" y1="4745" x2="61250" y2="5839"/>
                        <a14:foregroundMark x1="61250" y1="5839" x2="78333" y2="5474"/>
                        <a14:foregroundMark x1="78333" y1="5474" x2="90417" y2="15693"/>
                        <a14:foregroundMark x1="90417" y1="15693" x2="94167" y2="42701"/>
                        <a14:foregroundMark x1="94167" y1="42701" x2="93750" y2="79562"/>
                        <a14:foregroundMark x1="93750" y1="79562" x2="86250" y2="83212"/>
                        <a14:foregroundMark x1="11250" y1="37956" x2="10833" y2="47445"/>
                        <a14:foregroundMark x1="9583" y1="39051" x2="11250" y2="48175"/>
                        <a14:foregroundMark x1="9167" y1="38321" x2="10000" y2="47080"/>
                        <a14:foregroundMark x1="9167" y1="45255" x2="8750" y2="39416"/>
                        <a14:foregroundMark x1="12083" y1="51825" x2="12083" y2="75547"/>
                        <a14:foregroundMark x1="12083" y1="75547" x2="5833" y2="90511"/>
                        <a14:foregroundMark x1="5833" y1="90511" x2="18750" y2="97445"/>
                        <a14:foregroundMark x1="18750" y1="97445" x2="37500" y2="97445"/>
                        <a14:foregroundMark x1="37500" y1="97445" x2="52083" y2="95255"/>
                        <a14:foregroundMark x1="52083" y1="95255" x2="53750" y2="83212"/>
                        <a14:foregroundMark x1="28750" y1="21533" x2="29583" y2="7299"/>
                        <a14:foregroundMark x1="29583" y1="7299" x2="44583" y2="4380"/>
                        <a14:foregroundMark x1="44583" y1="4380" x2="77500" y2="4380"/>
                        <a14:foregroundMark x1="77500" y1="4380" x2="90000" y2="8029"/>
                        <a14:foregroundMark x1="90000" y1="8029" x2="91667" y2="21898"/>
                        <a14:foregroundMark x1="28750" y1="7299" x2="45833" y2="2920"/>
                        <a14:foregroundMark x1="45833" y1="2920" x2="90000" y2="4745"/>
                        <a14:foregroundMark x1="90000" y1="4745" x2="92083" y2="10584"/>
                        <a14:foregroundMark x1="92083" y1="9124" x2="78333" y2="2920"/>
                        <a14:foregroundMark x1="78333" y1="2920" x2="60417" y2="3650"/>
                        <a14:foregroundMark x1="32500" y1="3285" x2="27917" y2="6569"/>
                        <a14:foregroundMark x1="41667" y1="13504" x2="67917" y2="18978"/>
                        <a14:foregroundMark x1="67917" y1="18978" x2="55833" y2="12044"/>
                        <a14:foregroundMark x1="55833" y1="12044" x2="46667" y2="17153"/>
                        <a14:foregroundMark x1="42083" y1="10584" x2="76667" y2="12774"/>
                        <a14:foregroundMark x1="67500" y1="9854" x2="79167" y2="10584"/>
                        <a14:foregroundMark x1="38750" y1="19343" x2="50000" y2="18613"/>
                        <a14:foregroundMark x1="27917" y1="90511" x2="40000" y2="90146"/>
                        <a14:foregroundMark x1="8750" y1="47080" x2="5000" y2="43796"/>
                        <a14:foregroundMark x1="12500" y1="24818" x2="23333" y2="229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719" y="2238411"/>
            <a:ext cx="4191000" cy="40250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E2D473-A5AA-409E-AD45-4CCBDF6831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3" b="96000" l="3040" r="97872">
                        <a14:foregroundMark x1="7295" y1="22909" x2="3951" y2="34909"/>
                        <a14:foregroundMark x1="3951" y1="34909" x2="6079" y2="72000"/>
                        <a14:foregroundMark x1="6079" y1="72000" x2="11854" y2="80727"/>
                        <a14:foregroundMark x1="11854" y1="80727" x2="12766" y2="80727"/>
                        <a14:foregroundMark x1="7295" y1="22909" x2="6991" y2="10909"/>
                        <a14:foregroundMark x1="6991" y1="10909" x2="14894" y2="4364"/>
                        <a14:foregroundMark x1="14894" y1="4364" x2="38298" y2="4727"/>
                        <a14:foregroundMark x1="38298" y1="4727" x2="50456" y2="4000"/>
                        <a14:foregroundMark x1="50456" y1="4000" x2="52888" y2="17455"/>
                        <a14:foregroundMark x1="52888" y1="17455" x2="52280" y2="22909"/>
                        <a14:foregroundMark x1="79027" y1="73818" x2="90274" y2="75273"/>
                        <a14:foregroundMark x1="90274" y1="75273" x2="96353" y2="86909"/>
                        <a14:foregroundMark x1="96353" y1="86909" x2="87538" y2="94909"/>
                        <a14:foregroundMark x1="87538" y1="94909" x2="44073" y2="94545"/>
                        <a14:foregroundMark x1="44073" y1="94545" x2="40122" y2="83636"/>
                        <a14:foregroundMark x1="40122" y1="83636" x2="40122" y2="78545"/>
                        <a14:foregroundMark x1="11550" y1="8000" x2="38298" y2="15273"/>
                        <a14:foregroundMark x1="6687" y1="6182" x2="17325" y2="3273"/>
                        <a14:foregroundMark x1="17325" y1="3273" x2="40426" y2="4364"/>
                        <a14:foregroundMark x1="40426" y1="4364" x2="49544" y2="3273"/>
                        <a14:foregroundMark x1="49544" y1="3273" x2="49544" y2="3273"/>
                        <a14:foregroundMark x1="51672" y1="3636" x2="53495" y2="15636"/>
                        <a14:foregroundMark x1="53191" y1="12000" x2="53495" y2="7636"/>
                        <a14:foregroundMark x1="50152" y1="9818" x2="15805" y2="9818"/>
                        <a14:foregroundMark x1="50152" y1="19636" x2="10030" y2="18909"/>
                        <a14:foregroundMark x1="28875" y1="16727" x2="44681" y2="18545"/>
                        <a14:foregroundMark x1="3343" y1="37091" x2="5167" y2="48000"/>
                        <a14:foregroundMark x1="51368" y1="81455" x2="77204" y2="83636"/>
                        <a14:foregroundMark x1="77204" y1="83636" x2="84802" y2="83273"/>
                        <a14:foregroundMark x1="46505" y1="91273" x2="79635" y2="92364"/>
                        <a14:foregroundMark x1="79635" y1="92364" x2="91793" y2="90545"/>
                        <a14:foregroundMark x1="94225" y1="75273" x2="96657" y2="88364"/>
                        <a14:foregroundMark x1="96657" y1="88364" x2="88754" y2="96000"/>
                        <a14:foregroundMark x1="88754" y1="96000" x2="88450" y2="96000"/>
                        <a14:foregroundMark x1="94529" y1="75273" x2="97872" y2="88364"/>
                        <a14:foregroundMark x1="97872" y1="88364" x2="89666" y2="96000"/>
                        <a14:foregroundMark x1="89666" y1="96000" x2="88754" y2="96000"/>
                        <a14:foregroundMark x1="57143" y1="81455" x2="87234" y2="82909"/>
                        <a14:foregroundMark x1="55015" y1="80364" x2="81155" y2="78909"/>
                        <a14:foregroundMark x1="44985" y1="90545" x2="55015" y2="91273"/>
                        <a14:foregroundMark x1="43769" y1="88364" x2="50456" y2="89091"/>
                        <a14:foregroundMark x1="68389" y1="91273" x2="81459" y2="92727"/>
                        <a14:foregroundMark x1="72340" y1="90909" x2="77508" y2="90182"/>
                        <a14:foregroundMark x1="17021" y1="32000" x2="28267" y2="36000"/>
                        <a14:foregroundMark x1="28267" y1="36000" x2="28571" y2="36000"/>
                        <a14:foregroundMark x1="41337" y1="45091" x2="49544" y2="45091"/>
                        <a14:foregroundMark x1="83891" y1="89818" x2="87842" y2="89818"/>
                        <a14:foregroundMark x1="61398" y1="35273" x2="60486" y2="52000"/>
                        <a14:backgroundMark x1="72948" y1="2909" x2="77508" y2="13091"/>
                        <a14:backgroundMark x1="77508" y1="13091" x2="72036" y2="27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718" y="5425281"/>
            <a:ext cx="5359591" cy="345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41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59EE1E-2B64-4915-A009-1A8486E910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09" b="94606" l="9783" r="96196">
                        <a14:foregroundMark x1="51359" y1="27386" x2="52174" y2="7054"/>
                        <a14:foregroundMark x1="52174" y1="7054" x2="69293" y2="4979"/>
                        <a14:foregroundMark x1="69293" y1="4979" x2="85326" y2="7469"/>
                        <a14:foregroundMark x1="85326" y1="7469" x2="96196" y2="14108"/>
                        <a14:foregroundMark x1="96196" y1="14108" x2="88859" y2="29876"/>
                        <a14:foregroundMark x1="88859" y1="29876" x2="79620" y2="32365"/>
                        <a14:foregroundMark x1="60870" y1="11203" x2="66848" y2="14938"/>
                        <a14:foregroundMark x1="59511" y1="12448" x2="64946" y2="23237"/>
                        <a14:foregroundMark x1="62228" y1="23237" x2="61141" y2="23237"/>
                        <a14:foregroundMark x1="56793" y1="25726" x2="54891" y2="23651"/>
                        <a14:foregroundMark x1="58152" y1="21162" x2="59511" y2="20747"/>
                        <a14:foregroundMark x1="77717" y1="22822" x2="77717" y2="23237"/>
                        <a14:foregroundMark x1="84783" y1="11203" x2="70380" y2="13693"/>
                        <a14:foregroundMark x1="70380" y1="13693" x2="78261" y2="12863"/>
                        <a14:foregroundMark x1="18478" y1="48133" x2="14674" y2="51867"/>
                        <a14:foregroundMark x1="14130" y1="45643" x2="12228" y2="53527"/>
                        <a14:foregroundMark x1="34511" y1="93361" x2="59511" y2="95021"/>
                        <a14:foregroundMark x1="59511" y1="95021" x2="73641" y2="94606"/>
                        <a14:foregroundMark x1="73641" y1="94606" x2="80707" y2="85892"/>
                        <a14:foregroundMark x1="83967" y1="5809" x2="95109" y2="13693"/>
                        <a14:foregroundMark x1="95109" y1="13693" x2="90489" y2="29046"/>
                        <a14:foregroundMark x1="88372" y1="29621" x2="78261" y2="32365"/>
                        <a14:foregroundMark x1="90489" y1="29046" x2="89411" y2="29339"/>
                        <a14:foregroundMark x1="78261" y1="32365" x2="77446" y2="31535"/>
                        <a14:foregroundMark x1="64946" y1="5394" x2="50815" y2="5394"/>
                        <a14:foregroundMark x1="72826" y1="5394" x2="91848" y2="7054"/>
                        <a14:foregroundMark x1="75000" y1="5809" x2="89674" y2="6224"/>
                        <a14:foregroundMark x1="84239" y1="6639" x2="92120" y2="6639"/>
                        <a14:foregroundMark x1="85054" y1="5394" x2="94837" y2="8299"/>
                        <a14:foregroundMark x1="85598" y1="5394" x2="93478" y2="7884"/>
                        <a14:foregroundMark x1="85598" y1="5809" x2="94022" y2="8299"/>
                        <a14:backgroundMark x1="86957" y1="41909" x2="88043" y2="31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52" t="5312" r="4673" b="5312"/>
          <a:stretch/>
        </p:blipFill>
        <p:spPr>
          <a:xfrm>
            <a:off x="3413919" y="1005681"/>
            <a:ext cx="9462867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34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6B6CC6-B946-4E72-B6CB-30AA6277A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0" b="94891" l="5000" r="93750">
                        <a14:foregroundMark x1="30000" y1="24453" x2="30417" y2="10949"/>
                        <a14:foregroundMark x1="30417" y1="10949" x2="42917" y2="4745"/>
                        <a14:foregroundMark x1="42917" y1="4745" x2="61250" y2="5839"/>
                        <a14:foregroundMark x1="61250" y1="5839" x2="78333" y2="5474"/>
                        <a14:foregroundMark x1="78333" y1="5474" x2="90417" y2="15693"/>
                        <a14:foregroundMark x1="90417" y1="15693" x2="94167" y2="42701"/>
                        <a14:foregroundMark x1="94167" y1="42701" x2="93750" y2="79562"/>
                        <a14:foregroundMark x1="93750" y1="79562" x2="86250" y2="83212"/>
                        <a14:foregroundMark x1="11250" y1="37956" x2="10833" y2="47445"/>
                        <a14:foregroundMark x1="9583" y1="39051" x2="11250" y2="48175"/>
                        <a14:foregroundMark x1="9167" y1="38321" x2="10000" y2="47080"/>
                        <a14:foregroundMark x1="9167" y1="45255" x2="8750" y2="39416"/>
                        <a14:foregroundMark x1="12083" y1="51825" x2="12083" y2="75547"/>
                        <a14:foregroundMark x1="12083" y1="75547" x2="5833" y2="90511"/>
                        <a14:foregroundMark x1="5833" y1="90511" x2="18750" y2="97445"/>
                        <a14:foregroundMark x1="18750" y1="97445" x2="37500" y2="97445"/>
                        <a14:foregroundMark x1="37500" y1="97445" x2="52083" y2="95255"/>
                        <a14:foregroundMark x1="52083" y1="95255" x2="53750" y2="83212"/>
                        <a14:foregroundMark x1="28750" y1="21533" x2="29583" y2="7299"/>
                        <a14:foregroundMark x1="29583" y1="7299" x2="44583" y2="4380"/>
                        <a14:foregroundMark x1="44583" y1="4380" x2="77500" y2="4380"/>
                        <a14:foregroundMark x1="77500" y1="4380" x2="90000" y2="8029"/>
                        <a14:foregroundMark x1="90000" y1="8029" x2="91667" y2="21898"/>
                        <a14:foregroundMark x1="28750" y1="7299" x2="45833" y2="2920"/>
                        <a14:foregroundMark x1="45833" y1="2920" x2="90000" y2="4745"/>
                        <a14:foregroundMark x1="90000" y1="4745" x2="92083" y2="10584"/>
                        <a14:foregroundMark x1="92083" y1="9124" x2="78333" y2="2920"/>
                        <a14:foregroundMark x1="78333" y1="2920" x2="60417" y2="3650"/>
                        <a14:foregroundMark x1="32500" y1="3285" x2="27917" y2="6569"/>
                        <a14:foregroundMark x1="41667" y1="13504" x2="67917" y2="18978"/>
                        <a14:foregroundMark x1="67917" y1="18978" x2="55833" y2="12044"/>
                        <a14:foregroundMark x1="55833" y1="12044" x2="46667" y2="17153"/>
                        <a14:foregroundMark x1="42083" y1="10584" x2="76667" y2="12774"/>
                        <a14:foregroundMark x1="67500" y1="9854" x2="79167" y2="10584"/>
                        <a14:foregroundMark x1="38750" y1="19343" x2="50000" y2="18613"/>
                        <a14:foregroundMark x1="27917" y1="90511" x2="40000" y2="90146"/>
                        <a14:foregroundMark x1="8750" y1="47080" x2="5000" y2="43796"/>
                        <a14:foregroundMark x1="12500" y1="24818" x2="23333" y2="229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919" y="1386681"/>
            <a:ext cx="6567087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353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E2D473-A5AA-409E-AD45-4CCBDF683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3" b="96000" l="3040" r="97872">
                        <a14:foregroundMark x1="7295" y1="22909" x2="3951" y2="34909"/>
                        <a14:foregroundMark x1="3951" y1="34909" x2="6079" y2="72000"/>
                        <a14:foregroundMark x1="6079" y1="72000" x2="11854" y2="80727"/>
                        <a14:foregroundMark x1="11854" y1="80727" x2="12766" y2="80727"/>
                        <a14:foregroundMark x1="7295" y1="22909" x2="6991" y2="10909"/>
                        <a14:foregroundMark x1="6991" y1="10909" x2="14894" y2="4364"/>
                        <a14:foregroundMark x1="14894" y1="4364" x2="38298" y2="4727"/>
                        <a14:foregroundMark x1="38298" y1="4727" x2="50456" y2="4000"/>
                        <a14:foregroundMark x1="50456" y1="4000" x2="52888" y2="17455"/>
                        <a14:foregroundMark x1="52888" y1="17455" x2="52280" y2="22909"/>
                        <a14:foregroundMark x1="79027" y1="73818" x2="90274" y2="75273"/>
                        <a14:foregroundMark x1="90274" y1="75273" x2="96353" y2="86909"/>
                        <a14:foregroundMark x1="96353" y1="86909" x2="87538" y2="94909"/>
                        <a14:foregroundMark x1="87538" y1="94909" x2="44073" y2="94545"/>
                        <a14:foregroundMark x1="44073" y1="94545" x2="40122" y2="83636"/>
                        <a14:foregroundMark x1="40122" y1="83636" x2="40122" y2="78545"/>
                        <a14:foregroundMark x1="11550" y1="8000" x2="38298" y2="15273"/>
                        <a14:foregroundMark x1="6687" y1="6182" x2="17325" y2="3273"/>
                        <a14:foregroundMark x1="17325" y1="3273" x2="40426" y2="4364"/>
                        <a14:foregroundMark x1="40426" y1="4364" x2="49544" y2="3273"/>
                        <a14:foregroundMark x1="49544" y1="3273" x2="49544" y2="3273"/>
                        <a14:foregroundMark x1="51672" y1="3636" x2="53495" y2="15636"/>
                        <a14:foregroundMark x1="53191" y1="12000" x2="53495" y2="7636"/>
                        <a14:foregroundMark x1="50152" y1="9818" x2="15805" y2="9818"/>
                        <a14:foregroundMark x1="50152" y1="19636" x2="10030" y2="18909"/>
                        <a14:foregroundMark x1="28875" y1="16727" x2="44681" y2="18545"/>
                        <a14:foregroundMark x1="3343" y1="37091" x2="5167" y2="48000"/>
                        <a14:foregroundMark x1="51368" y1="81455" x2="77204" y2="83636"/>
                        <a14:foregroundMark x1="77204" y1="83636" x2="84802" y2="83273"/>
                        <a14:foregroundMark x1="46505" y1="91273" x2="79635" y2="92364"/>
                        <a14:foregroundMark x1="79635" y1="92364" x2="91793" y2="90545"/>
                        <a14:foregroundMark x1="94225" y1="75273" x2="96657" y2="88364"/>
                        <a14:foregroundMark x1="96657" y1="88364" x2="88754" y2="96000"/>
                        <a14:foregroundMark x1="88754" y1="96000" x2="88450" y2="96000"/>
                        <a14:foregroundMark x1="94529" y1="75273" x2="97872" y2="88364"/>
                        <a14:foregroundMark x1="97872" y1="88364" x2="89666" y2="96000"/>
                        <a14:foregroundMark x1="89666" y1="96000" x2="88754" y2="96000"/>
                        <a14:foregroundMark x1="57143" y1="81455" x2="87234" y2="82909"/>
                        <a14:foregroundMark x1="55015" y1="80364" x2="81155" y2="78909"/>
                        <a14:foregroundMark x1="44985" y1="90545" x2="55015" y2="91273"/>
                        <a14:foregroundMark x1="43769" y1="88364" x2="50456" y2="89091"/>
                        <a14:foregroundMark x1="68389" y1="91273" x2="81459" y2="92727"/>
                        <a14:foregroundMark x1="72340" y1="90909" x2="77508" y2="90182"/>
                        <a14:foregroundMark x1="17021" y1="32000" x2="28267" y2="36000"/>
                        <a14:foregroundMark x1="28267" y1="36000" x2="28571" y2="36000"/>
                        <a14:foregroundMark x1="41337" y1="45091" x2="49544" y2="45091"/>
                        <a14:foregroundMark x1="83891" y1="89818" x2="87842" y2="89818"/>
                        <a14:foregroundMark x1="61398" y1="35273" x2="60486" y2="52000"/>
                        <a14:backgroundMark x1="72948" y1="2909" x2="77508" y2="13091"/>
                        <a14:backgroundMark x1="77508" y1="13091" x2="72036" y2="27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319" y="1310481"/>
            <a:ext cx="75438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39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BEDED6-E5E3-47ED-9901-F4BB5AA93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484" y="1675325"/>
            <a:ext cx="13356071" cy="23732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ED9942-EE51-4D61-BF07-B57CAD445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753431" y="4434681"/>
            <a:ext cx="7398177" cy="38947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7182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367D1E-7231-4AEF-9BD7-EA2667759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866" y="472281"/>
            <a:ext cx="71628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96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2111547" y="-68777"/>
            <a:ext cx="9439857" cy="1547004"/>
          </a:xfrm>
        </p:spPr>
        <p:txBody>
          <a:bodyPr>
            <a:noAutofit/>
          </a:bodyPr>
          <a:lstStyle/>
          <a:p>
            <a:r>
              <a:rPr lang="en-US" sz="53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53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4BD0C2-58D0-42CF-83C4-9AC46D4F0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19" y="137893"/>
            <a:ext cx="11030685" cy="17424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CB7CC0-D4A2-443D-8E16-94AEB42800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0" t="14179" r="12153" b="2240"/>
          <a:stretch/>
        </p:blipFill>
        <p:spPr>
          <a:xfrm>
            <a:off x="1" y="2605881"/>
            <a:ext cx="14462918" cy="6110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1166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80929" y="3672681"/>
            <a:ext cx="593379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Đóng</a:t>
            </a:r>
            <a:r>
              <a:rPr lang="en-US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9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vai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947116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85D6B52-57BC-4BD8-A361-18F5D56AC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8417" y="0"/>
            <a:ext cx="12220451" cy="1281132"/>
          </a:xfrm>
          <a:prstGeom prst="rect">
            <a:avLst/>
          </a:prstGeom>
        </p:spPr>
      </p:pic>
      <p:pic>
        <p:nvPicPr>
          <p:cNvPr id="12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F3070268-B505-4769-BE62-EC711DB2D1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82583"/>
            <a:ext cx="14920804" cy="7547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2D901C-8797-41DA-8B35-D27B50C68D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20461" y="-591291"/>
            <a:ext cx="3974677" cy="283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7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5" t="4278" r="14457"/>
          <a:stretch/>
        </p:blipFill>
        <p:spPr bwMode="auto">
          <a:xfrm>
            <a:off x="2981007" y="4533230"/>
            <a:ext cx="8304633" cy="4336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5757DB-5DB8-459C-9078-10307E87D2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0"/>
          <a:stretch/>
        </p:blipFill>
        <p:spPr>
          <a:xfrm>
            <a:off x="0" y="929481"/>
            <a:ext cx="15029247" cy="249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05038" cy="886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2A4EB5B-7A62-2E64-A95C-3C6012790396}"/>
              </a:ext>
            </a:extLst>
          </p:cNvPr>
          <p:cNvSpPr txBox="1"/>
          <p:nvPr/>
        </p:nvSpPr>
        <p:spPr>
          <a:xfrm>
            <a:off x="1661319" y="3215481"/>
            <a:ext cx="1181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TRÂN TRỌNG CẢM ƠN THẦY CÔ VÀ CÁC EM HỌC SINH </a:t>
            </a: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4905038" cy="2365163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852" tIns="67926" rIns="135852" bIns="67926" rtlCol="0" anchor="ctr"/>
          <a:lstStyle/>
          <a:p>
            <a:pPr algn="ctr"/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237984" y="185168"/>
            <a:ext cx="14360122" cy="4040486"/>
            <a:chOff x="251951" y="1239644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1951" y="1239644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401305" y="1278683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71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A5793FA-5817-469A-8029-15C0DDD92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081" y="50749"/>
            <a:ext cx="3209830" cy="15296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4C8784-6C26-4657-AA4A-A6B8492BE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1" y="968325"/>
            <a:ext cx="13544885" cy="2791135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40847C77-C4F8-4ED2-8BDE-67CDBBF77F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87339" y="3496997"/>
            <a:ext cx="10162525" cy="532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10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7447B0A-F6FD-49C6-B2B8-4B3E87F659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47119" y="2453481"/>
            <a:ext cx="5486400" cy="4180394"/>
          </a:xfrm>
          <a:prstGeom prst="rect">
            <a:avLst/>
          </a:prstGeom>
        </p:spPr>
      </p:pic>
      <p:sp>
        <p:nvSpPr>
          <p:cNvPr id="2" name="Hộp Văn bản 3">
            <a:extLst>
              <a:ext uri="{FF2B5EF4-FFF2-40B4-BE49-F238E27FC236}">
                <a16:creationId xmlns:a16="http://schemas.microsoft.com/office/drawing/2014/main" id="{F6DB9C5F-8477-CC0B-6D36-F44FDE3232A6}"/>
              </a:ext>
            </a:extLst>
          </p:cNvPr>
          <p:cNvSpPr txBox="1"/>
          <p:nvPr/>
        </p:nvSpPr>
        <p:spPr>
          <a:xfrm>
            <a:off x="2499519" y="167481"/>
            <a:ext cx="91914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Đức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239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7AA27B-EFFB-4EE8-95EE-F4CF95201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5" y="2148680"/>
            <a:ext cx="6004719" cy="3064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49D662-68DD-4289-A779-E362D9629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519" y="2148680"/>
            <a:ext cx="5634590" cy="26356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81B92A-9801-4586-AAC3-0C31CE75B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9" y="5806281"/>
            <a:ext cx="5619643" cy="29322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9FB67EB-616F-4DD4-AF48-2EBFEA4B6A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719" y="5578282"/>
            <a:ext cx="5768380" cy="29977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5BDA5D-876C-4C64-8E36-8374027287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2" y="-26439"/>
            <a:ext cx="14905038" cy="172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73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7AA27B-EFFB-4EE8-95EE-F4CF95201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679" y="777081"/>
            <a:ext cx="9927072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62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249D662-68DD-4289-A779-E362D9629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519" y="777081"/>
            <a:ext cx="1033269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6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E81B92A-9801-4586-AAC3-0C31CE75B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119" y="868362"/>
            <a:ext cx="1030956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43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9FB67EB-616F-4DD4-AF48-2EBFEA4B6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719" y="1386681"/>
            <a:ext cx="983497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10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38</Words>
  <Application>Microsoft Office PowerPoint</Application>
  <PresentationFormat>Tùy chỉnh</PresentationFormat>
  <Paragraphs>9</Paragraphs>
  <Slides>21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28" baseType="lpstr">
      <vt:lpstr>.VnAvant</vt:lpstr>
      <vt:lpstr>Arial</vt:lpstr>
      <vt:lpstr>Calibri</vt:lpstr>
      <vt:lpstr>HP001 TD 4H</vt:lpstr>
      <vt:lpstr>HP-089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Vận dụng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hoshi hoshi</cp:lastModifiedBy>
  <cp:revision>19</cp:revision>
  <dcterms:created xsi:type="dcterms:W3CDTF">2006-08-16T00:00:00Z</dcterms:created>
  <dcterms:modified xsi:type="dcterms:W3CDTF">2025-02-06T05:36:59Z</dcterms:modified>
</cp:coreProperties>
</file>