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76" r:id="rId4"/>
    <p:sldId id="277" r:id="rId5"/>
    <p:sldId id="264" r:id="rId6"/>
    <p:sldId id="267" r:id="rId7"/>
    <p:sldId id="269" r:id="rId8"/>
    <p:sldId id="279" r:id="rId9"/>
    <p:sldId id="265" r:id="rId10"/>
    <p:sldId id="270" r:id="rId11"/>
    <p:sldId id="280" r:id="rId12"/>
    <p:sldId id="266" r:id="rId13"/>
    <p:sldId id="275" r:id="rId14"/>
    <p:sldId id="272" r:id="rId15"/>
    <p:sldId id="274" r:id="rId16"/>
  </p:sldIdLst>
  <p:sldSz cx="14538325" cy="8321675"/>
  <p:notesSz cx="6858000" cy="9144000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21">
          <p15:clr>
            <a:srgbClr val="A4A3A4"/>
          </p15:clr>
        </p15:guide>
        <p15:guide id="2" pos="45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26" y="82"/>
      </p:cViewPr>
      <p:guideLst>
        <p:guide orient="horz" pos="2621"/>
        <p:guide pos="45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375" y="2585114"/>
            <a:ext cx="12357576" cy="17837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0749" y="4715616"/>
            <a:ext cx="10176828" cy="21266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40286" y="333254"/>
            <a:ext cx="3271123" cy="71003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6916" y="333254"/>
            <a:ext cx="9571064" cy="71003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428" y="5347447"/>
            <a:ext cx="12357576" cy="1652777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8428" y="3527081"/>
            <a:ext cx="12357576" cy="1820366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916" y="1941725"/>
            <a:ext cx="6421094" cy="54919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0315" y="1941725"/>
            <a:ext cx="6421094" cy="54919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916" y="1862746"/>
            <a:ext cx="6423618" cy="77630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916" y="2639050"/>
            <a:ext cx="6423618" cy="479459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85268" y="1862746"/>
            <a:ext cx="6426142" cy="77630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85268" y="2639050"/>
            <a:ext cx="6426142" cy="479459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17" y="331326"/>
            <a:ext cx="4783009" cy="1410062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4081" y="331327"/>
            <a:ext cx="8127328" cy="7102319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6917" y="1741388"/>
            <a:ext cx="4783009" cy="5692257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613" y="5825172"/>
            <a:ext cx="8722995" cy="687695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9613" y="743557"/>
            <a:ext cx="8722995" cy="4993005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9613" y="6512867"/>
            <a:ext cx="8722995" cy="976640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916" y="333253"/>
            <a:ext cx="13084493" cy="1386946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916" y="1941725"/>
            <a:ext cx="13084493" cy="5491921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6916" y="7712961"/>
            <a:ext cx="3392276" cy="443052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67261" y="7712961"/>
            <a:ext cx="4603803" cy="443052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19133" y="7712961"/>
            <a:ext cx="3392276" cy="443052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8BCA7360-C05F-05A8-9473-82E9DDE6884D}"/>
              </a:ext>
            </a:extLst>
          </p:cNvPr>
          <p:cNvSpPr txBox="1"/>
          <p:nvPr/>
        </p:nvSpPr>
        <p:spPr>
          <a:xfrm>
            <a:off x="2011362" y="1910642"/>
            <a:ext cx="102263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07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Gia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0554" y="6671748"/>
            <a:ext cx="13014081" cy="1547670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/>
              <a:t> </a:t>
            </a:r>
            <a:r>
              <a:rPr lang="en-US" sz="4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đồng tình hoặc không đồng tình với việc làm của </a:t>
            </a:r>
          </a:p>
          <a:p>
            <a:r>
              <a:rPr lang="en-US" sz="4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nào trong tranh? Vì sao ?</a:t>
            </a:r>
          </a:p>
        </p:txBody>
      </p:sp>
      <p:pic>
        <p:nvPicPr>
          <p:cNvPr id="6148" name="Picture 4" descr="E:\2020-2021\Giáo án điện tử các môn - 2020\Dao duc\tranh anh dao duc\Daoduc1 chu de 2 (FB Anh Nguyet)  ẢNH\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68453" r="13079" b="5776"/>
          <a:stretch/>
        </p:blipFill>
        <p:spPr bwMode="auto">
          <a:xfrm>
            <a:off x="1" y="2112308"/>
            <a:ext cx="7258699" cy="30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2020-2021\Giáo án điện tử các môn - 2020\Dao duc\tranh anh dao duc\Daoduc1 chu de 2 (FB Anh Nguyet)  ẢNH\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8807"/>
          <a:stretch/>
        </p:blipFill>
        <p:spPr bwMode="auto">
          <a:xfrm>
            <a:off x="7996078" y="-1267"/>
            <a:ext cx="6384005" cy="66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4" y="1547123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7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9660" y="983163"/>
            <a:ext cx="11455962" cy="1055227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3600" dirty="0"/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rapezoid 2"/>
          <p:cNvSpPr/>
          <p:nvPr/>
        </p:nvSpPr>
        <p:spPr>
          <a:xfrm>
            <a:off x="6542246" y="4623153"/>
            <a:ext cx="2059596" cy="924631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pic>
        <p:nvPicPr>
          <p:cNvPr id="7170" name="Picture 2" descr="E:\2020-2021\Giáo án điện tử các môn - 2020\Dao duc\tranh anh dao duc\Daoduc1 chu de 2 (FB Anh Nguyet)  ẢNH\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b="59101"/>
          <a:stretch/>
        </p:blipFill>
        <p:spPr bwMode="auto">
          <a:xfrm>
            <a:off x="1938444" y="2689835"/>
            <a:ext cx="10898394" cy="31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026857" y="2916791"/>
            <a:ext cx="2301901" cy="647241"/>
          </a:xfrm>
          <a:prstGeom prst="wedgeRoundRectCallout">
            <a:avLst>
              <a:gd name="adj1" fmla="val -9469"/>
              <a:gd name="adj2" fmla="val 104058"/>
              <a:gd name="adj3" fmla="val 16667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11365" y="2933093"/>
            <a:ext cx="3175934" cy="65511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en-US" sz="1700" dirty="0"/>
              <a:t>Con </a:t>
            </a:r>
            <a:r>
              <a:rPr lang="en-US" sz="1700" dirty="0" err="1"/>
              <a:t>lớn</a:t>
            </a:r>
            <a:r>
              <a:rPr lang="en-US" sz="1700" dirty="0"/>
              <a:t> </a:t>
            </a:r>
            <a:r>
              <a:rPr lang="en-US" sz="1700" dirty="0" err="1"/>
              <a:t>hơn</a:t>
            </a:r>
            <a:r>
              <a:rPr lang="en-US" sz="1700" dirty="0"/>
              <a:t> </a:t>
            </a:r>
            <a:r>
              <a:rPr lang="en-US" sz="1700" dirty="0" err="1"/>
              <a:t>phải</a:t>
            </a:r>
            <a:r>
              <a:rPr lang="en-US" sz="1700" dirty="0"/>
              <a:t> </a:t>
            </a:r>
            <a:r>
              <a:rPr lang="en-US" sz="1700" dirty="0" err="1"/>
              <a:t>được</a:t>
            </a:r>
            <a:r>
              <a:rPr lang="en-US" sz="1700" dirty="0"/>
              <a:t> </a:t>
            </a:r>
          </a:p>
          <a:p>
            <a:r>
              <a:rPr lang="en-US" sz="1700" dirty="0" err="1"/>
              <a:t>phần</a:t>
            </a:r>
            <a:r>
              <a:rPr lang="en-US" sz="1700" dirty="0"/>
              <a:t> </a:t>
            </a:r>
            <a:r>
              <a:rPr lang="en-US" sz="1700" dirty="0" err="1"/>
              <a:t>hơn</a:t>
            </a:r>
            <a:r>
              <a:rPr lang="en-US" sz="1700" dirty="0"/>
              <a:t> </a:t>
            </a:r>
            <a:r>
              <a:rPr lang="en-US" sz="1700" dirty="0" err="1"/>
              <a:t>em</a:t>
            </a:r>
            <a:r>
              <a:rPr lang="en-US" sz="1700" dirty="0"/>
              <a:t> </a:t>
            </a:r>
            <a:r>
              <a:rPr lang="en-US" sz="1700" dirty="0" err="1"/>
              <a:t>chứ</a:t>
            </a:r>
            <a:r>
              <a:rPr lang="en-US" sz="17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3562" y="1075589"/>
            <a:ext cx="14259614" cy="747451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3200" dirty="0"/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rapezoid 2"/>
          <p:cNvSpPr/>
          <p:nvPr/>
        </p:nvSpPr>
        <p:spPr>
          <a:xfrm>
            <a:off x="6542246" y="4623153"/>
            <a:ext cx="2059596" cy="924631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pic>
        <p:nvPicPr>
          <p:cNvPr id="8" name="Picture 2" descr="E:\2020-2021\Giáo án điện tử các môn - 2020\Dao duc\tranh anh dao duc\Daoduc1 chu de 2 (FB Anh Nguyet)  ẢNH\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t="45049" r="12327" b="22436"/>
          <a:stretch/>
        </p:blipFill>
        <p:spPr bwMode="auto">
          <a:xfrm>
            <a:off x="3176106" y="2496503"/>
            <a:ext cx="8536420" cy="360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85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2332037"/>
            <a:ext cx="9829800" cy="640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13931" y="1722437"/>
            <a:ext cx="7632621" cy="3975911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31162" y="2345279"/>
            <a:ext cx="6773591" cy="2963442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/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endParaRPr lang="en-US" sz="4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38325" cy="832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782762" y="3125392"/>
            <a:ext cx="12496800" cy="211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622" tIns="65311" rIns="130622" bIns="653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3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Chóc</a:t>
            </a:r>
            <a:r>
              <a:rPr lang="en-US" sz="63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3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thÇy</a:t>
            </a:r>
            <a:r>
              <a:rPr lang="en-US" sz="63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c«, </a:t>
            </a:r>
            <a:r>
              <a:rPr lang="en-US" sz="63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c¸c</a:t>
            </a:r>
            <a:r>
              <a:rPr lang="en-US" sz="63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63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cïng</a:t>
            </a:r>
            <a:r>
              <a:rPr lang="en-US" sz="63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63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63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1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63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m·i</a:t>
            </a:r>
            <a:r>
              <a:rPr lang="en-US" sz="63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3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m·i</a:t>
            </a:r>
            <a:r>
              <a:rPr lang="en-US" sz="63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h¹nh </a:t>
            </a:r>
            <a:r>
              <a:rPr lang="en-US" sz="63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phóc</a:t>
            </a:r>
            <a:r>
              <a:rPr lang="en-US" sz="63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 Nhà Thương Nhau">
            <a:hlinkClick r:id="" action="ppaction://media"/>
            <a:extLst>
              <a:ext uri="{FF2B5EF4-FFF2-40B4-BE49-F238E27FC236}">
                <a16:creationId xmlns:a16="http://schemas.microsoft.com/office/drawing/2014/main" id="{A08EB0D1-8725-42A9-983D-894FCD9AC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762" y="122237"/>
            <a:ext cx="14333162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6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9698" y="1874837"/>
            <a:ext cx="8686800" cy="2117056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en-US" sz="6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6600" dirty="0">
                <a:solidFill>
                  <a:srgbClr val="0000FF"/>
                </a:solidFill>
                <a:latin typeface="HP-087" pitchFamily="34" charset="0"/>
              </a:rPr>
              <a:t>Gia </a:t>
            </a:r>
            <a:r>
              <a:rPr lang="en-US" sz="6600" dirty="0" err="1">
                <a:solidFill>
                  <a:srgbClr val="0000FF"/>
                </a:solidFill>
                <a:latin typeface="HP-087" pitchFamily="34" charset="0"/>
              </a:rPr>
              <a:t>đình</a:t>
            </a:r>
            <a:r>
              <a:rPr lang="en-US" sz="66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HP-087" pitchFamily="34" charset="0"/>
              </a:rPr>
              <a:t>của</a:t>
            </a:r>
            <a:r>
              <a:rPr lang="en-US" sz="66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endParaRPr lang="vi-VN" sz="6600" dirty="0">
              <a:solidFill>
                <a:srgbClr val="0000FF"/>
              </a:solidFill>
            </a:endParaRPr>
          </a:p>
          <a:p>
            <a:endParaRPr lang="en-US" sz="6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C4863FD-FEC4-8D44-689C-EC50438F838A}"/>
              </a:ext>
            </a:extLst>
          </p:cNvPr>
          <p:cNvSpPr txBox="1"/>
          <p:nvPr/>
        </p:nvSpPr>
        <p:spPr>
          <a:xfrm>
            <a:off x="868362" y="688028"/>
            <a:ext cx="12209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07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60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62" y="2408237"/>
            <a:ext cx="6705600" cy="33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271"/>
            <a:ext cx="14572199" cy="1793891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3200" dirty="0"/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1026" name="Picture 2" descr="E:\2020-2021\Giáo án điện tử các môn - 2020\Dao duc\tranh anh dao duc\Daoduc1 chu de 2 (FB Anh Nguyet)  ẢNH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" t="55412" b="7036"/>
          <a:stretch/>
        </p:blipFill>
        <p:spPr bwMode="auto">
          <a:xfrm>
            <a:off x="-122238" y="2103437"/>
            <a:ext cx="13905791" cy="599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5362" y="114909"/>
            <a:ext cx="7304825" cy="870561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2800" dirty="0"/>
              <a:t> </a:t>
            </a:r>
            <a:r>
              <a:rPr lang="en-US" sz="4800" dirty="0" err="1">
                <a:solidFill>
                  <a:srgbClr val="0000FF"/>
                </a:solidFill>
              </a:rPr>
              <a:t>Vì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sao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cần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có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một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gia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đình</a:t>
            </a:r>
            <a:r>
              <a:rPr lang="en-US" sz="4800" dirty="0">
                <a:solidFill>
                  <a:srgbClr val="0000FF"/>
                </a:solidFill>
              </a:rPr>
              <a:t>? </a:t>
            </a:r>
          </a:p>
        </p:txBody>
      </p:sp>
      <p:pic>
        <p:nvPicPr>
          <p:cNvPr id="2050" name="Picture 2" descr="E:\2020-2021\Giáo án điện tử các môn - 2020\Dao duc\tranh anh dao duc\Daoduc1 chu de 2 (FB Anh Nguyet)  ẢNH\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b="45115"/>
          <a:stretch/>
        </p:blipFill>
        <p:spPr bwMode="auto">
          <a:xfrm>
            <a:off x="2351462" y="1849261"/>
            <a:ext cx="10971804" cy="552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306761" y="2021321"/>
            <a:ext cx="2590800" cy="707886"/>
            <a:chOff x="2268571" y="1647423"/>
            <a:chExt cx="1810561" cy="600662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565011" y="1647423"/>
              <a:ext cx="1219969" cy="470746"/>
            </a:xfrm>
            <a:prstGeom prst="wedgeRoundRectCallout">
              <a:avLst>
                <a:gd name="adj1" fmla="val 42804"/>
                <a:gd name="adj2" fmla="val 93669"/>
                <a:gd name="adj3" fmla="val 16667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8571" y="1647423"/>
              <a:ext cx="1810561" cy="600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Thỏ</a:t>
              </a:r>
              <a:r>
                <a:rPr lang="en-US" sz="2000" dirty="0"/>
                <a:t> </a:t>
              </a:r>
              <a:r>
                <a:rPr lang="en-US" sz="2000" dirty="0" err="1"/>
                <a:t>ơi</a:t>
              </a:r>
              <a:r>
                <a:rPr lang="en-US" sz="2000" dirty="0"/>
                <a:t>!</a:t>
              </a:r>
            </a:p>
            <a:p>
              <a:r>
                <a:rPr lang="en-US" sz="2000" dirty="0"/>
                <a:t>Con ở </a:t>
              </a:r>
              <a:r>
                <a:rPr lang="en-US" sz="2000" dirty="0" err="1"/>
                <a:t>đâu</a:t>
              </a:r>
              <a:r>
                <a:rPr lang="en-US" sz="2000" dirty="0"/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03802" y="4303742"/>
            <a:ext cx="1150952" cy="707886"/>
            <a:chOff x="7125785" y="3376658"/>
            <a:chExt cx="1289487" cy="714232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7125785" y="3453929"/>
              <a:ext cx="1219968" cy="470746"/>
            </a:xfrm>
            <a:prstGeom prst="wedgeRoundRectCallout">
              <a:avLst>
                <a:gd name="adj1" fmla="val 42804"/>
                <a:gd name="adj2" fmla="val 93669"/>
                <a:gd name="adj3" fmla="val 16667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93655" y="3376658"/>
              <a:ext cx="1221617" cy="71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Đói!</a:t>
              </a:r>
            </a:p>
            <a:p>
              <a:r>
                <a:rPr lang="en-US" sz="2000"/>
                <a:t>Đói!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6938" y="6348876"/>
            <a:ext cx="6848900" cy="207089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E:\2020-2021\Giáo án điện tử các môn - 2020\Dao duc\tranh anh dao duc\Daoduc1 chu de 2 (FB Anh Nguyet)  ẢNH\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8" t="70185" r="10106" b="8467"/>
          <a:stretch/>
        </p:blipFill>
        <p:spPr bwMode="auto">
          <a:xfrm>
            <a:off x="-26554" y="503237"/>
            <a:ext cx="7295716" cy="43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/>
          <a:stretch/>
        </p:blipFill>
        <p:spPr bwMode="auto">
          <a:xfrm>
            <a:off x="7040562" y="122237"/>
            <a:ext cx="7726363" cy="854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3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83912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56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8460" y="6117011"/>
            <a:ext cx="14075743" cy="65511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en-US"/>
              <a:t> </a:t>
            </a:r>
            <a:r>
              <a:rPr lang="en-US" sz="3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chia sẻ với các bạn về những thành viên trong gia đình em.</a:t>
            </a:r>
          </a:p>
        </p:txBody>
      </p:sp>
      <p:pic>
        <p:nvPicPr>
          <p:cNvPr id="4099" name="Picture 3" descr="E:\2020-2021\Giáo án điện tử các môn - 2020\Dao duc\tranh anh dao duc\Daoduc1 chu de 2 (FB Anh Nguyet)  ẢNH\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19764" r="17701" b="37553"/>
          <a:stretch/>
        </p:blipFill>
        <p:spPr bwMode="auto">
          <a:xfrm>
            <a:off x="5330719" y="0"/>
            <a:ext cx="8238384" cy="536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2305" y="6677207"/>
            <a:ext cx="13073481" cy="117833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en-US" dirty="0"/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9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227</Words>
  <Application>Microsoft Office PowerPoint</Application>
  <PresentationFormat>Tùy chỉnh</PresentationFormat>
  <Paragraphs>29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1" baseType="lpstr">
      <vt:lpstr>.VnAvant</vt:lpstr>
      <vt:lpstr>Arial</vt:lpstr>
      <vt:lpstr>Calibri</vt:lpstr>
      <vt:lpstr>HP-087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hoshi hoshi</cp:lastModifiedBy>
  <cp:revision>21</cp:revision>
  <dcterms:created xsi:type="dcterms:W3CDTF">2006-08-16T00:00:00Z</dcterms:created>
  <dcterms:modified xsi:type="dcterms:W3CDTF">2025-02-06T14:17:16Z</dcterms:modified>
</cp:coreProperties>
</file>