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3" r:id="rId4"/>
    <p:sldId id="274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57" r:id="rId16"/>
    <p:sldId id="270" r:id="rId17"/>
    <p:sldId id="271" r:id="rId18"/>
    <p:sldId id="272" r:id="rId19"/>
    <p:sldId id="276" r:id="rId20"/>
    <p:sldId id="258" r:id="rId21"/>
    <p:sldId id="277" r:id="rId22"/>
    <p:sldId id="259" r:id="rId23"/>
    <p:sldId id="278" r:id="rId24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37E7-2A67-4C91-A70F-6CF7F2CA1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2458A-2754-4F17-9AE4-9F08619E6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3CF11-4A06-4B5E-B9FC-61EDAF16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224DA-2D2C-404B-BFB4-93772775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5672-E6CD-4E2F-87A2-8CA4EF98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0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F76C-ECAA-4666-8EEA-AF1465679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A3BB1-359B-457B-9554-6BF597C0F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25451-574A-4AC3-961A-70B65E24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F919E-5270-4752-ACB2-7FEDA7BD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E74D7-F893-4095-99AB-5BEF2FA6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5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217B67-ECDA-4CC1-8E93-CFB8CCCB3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EF5AD-70D3-4B42-BC1D-18BE99FE9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65E3E-A0CD-47F1-ABB3-C463F98C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97324-CFA5-4413-B348-9DD81BDE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A3AE9-36CA-47C4-82BA-1B4F6022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6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DDE4-257D-476F-9AA8-320B3B1B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D6A9B-4C41-4D4D-A750-397219B21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5DD62-F726-4524-A1A1-EC870487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B9C55-2F6C-4BC9-A4F6-150D01B6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9CBB6-135C-4BF6-942A-0DC5300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3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9D0D-F365-42E0-A160-222606F8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C7181-2FF4-4F27-A078-563A144DC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F3794-1E59-447B-82F1-6BF20F3FE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7FFF9-F152-48C9-8A0E-307CBD00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1715F-4D28-4096-B9D8-FF035E8E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7090-8471-435C-99EC-42EE1D3F3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62481-5906-4C42-8449-078725AB2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69386-D3E0-4107-B889-5608FEA73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9700E-8971-4E89-A129-6B610451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A493B-18E3-432C-A6E2-84E0AF50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30039-E74A-4F5F-86ED-FC0A1BE1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4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02F2-D05C-4950-B8BB-49725F1A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514E0-4E5D-4259-A5E9-69CF1A1DA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367F8-2A54-4D88-B386-E1E0BCB66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4E97A-4CD8-4612-8D45-DA5004D73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3F491-D2FD-4A77-B3C7-43CF0382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6A2904-E84D-42E3-A74C-F12668A4C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442DC8-FC53-4528-8A3B-982E9306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16CCBA-71FF-4F32-A2F3-22CF201A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B40B-0BE0-4194-BCA3-050362FE1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D2C78-6F01-4F7B-8257-B6C1CC1C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EA9C2-4DB3-40DE-BB96-79EC3406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E522B-035E-4986-ADF6-24EE02DA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1DBE3-B9A9-42A1-AD47-A43C5FE3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B6E79-1355-447B-96E5-7C89E377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B31C9-F133-41F6-A1B6-6D256F3C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5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3B28B-CCCC-4376-B6CC-F6F1EE99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23620-F0A3-4919-BCFB-D6759176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503C8-6E3D-4C9C-A02A-63DE56F3C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576FA-C13E-4D4B-A825-6E12BB4A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C1850-F4EB-481C-B650-1361CB229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40E94-1C72-421A-BB22-392BA0764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8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D1F74-AAC6-407A-90EE-967A1022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2E18D7-3E27-4E91-96CF-C5B76CF6A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06A7F-64FD-4D46-81E9-A6CC48D6D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63442-A6B9-4155-BD0C-D780E2AF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69204-0919-439A-89EF-379C53A2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ABE44-1C85-4721-A1E0-6A6B1343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17A9C-A97C-4F0A-BC91-35C07A95E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C49DE-EF61-4CA2-9230-B85E86174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87A72-25AC-41D1-9173-208848519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7EC37-D7FA-4893-A13D-1375E92A4E4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35B1A-D852-45EE-85A0-31987F759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88E3B-BA8A-4385-B66F-7CD5EDC85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2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8BCA7360-C05F-05A8-9473-82E9DDE6884D}"/>
              </a:ext>
            </a:extLst>
          </p:cNvPr>
          <p:cNvSpPr txBox="1"/>
          <p:nvPr/>
        </p:nvSpPr>
        <p:spPr>
          <a:xfrm>
            <a:off x="578499" y="494523"/>
            <a:ext cx="102263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Em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2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5" t="66984" r="19876" b="21471"/>
          <a:stretch/>
        </p:blipFill>
        <p:spPr>
          <a:xfrm>
            <a:off x="3362325" y="981372"/>
            <a:ext cx="4649889" cy="489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1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78506" r="57041" b="9949"/>
          <a:stretch/>
        </p:blipFill>
        <p:spPr>
          <a:xfrm>
            <a:off x="2436711" y="1059436"/>
            <a:ext cx="4883638" cy="514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8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6" t="78389" r="41774" b="10066"/>
          <a:stretch/>
        </p:blipFill>
        <p:spPr>
          <a:xfrm>
            <a:off x="2949371" y="1145161"/>
            <a:ext cx="4820305" cy="507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6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3" t="78741" r="27127" b="9714"/>
          <a:stretch/>
        </p:blipFill>
        <p:spPr>
          <a:xfrm>
            <a:off x="2838450" y="1126773"/>
            <a:ext cx="4964438" cy="52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97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40" y="2352653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22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 t="5783" r="6365" b="63927"/>
          <a:stretch/>
        </p:blipFill>
        <p:spPr>
          <a:xfrm>
            <a:off x="1281275" y="477077"/>
            <a:ext cx="9629450" cy="46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1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17381" r="60940" b="64825"/>
          <a:stretch/>
        </p:blipFill>
        <p:spPr>
          <a:xfrm>
            <a:off x="2971800" y="774277"/>
            <a:ext cx="5343525" cy="55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33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1" t="17381" r="37298" b="64825"/>
          <a:stretch/>
        </p:blipFill>
        <p:spPr>
          <a:xfrm>
            <a:off x="3181350" y="958850"/>
            <a:ext cx="5114925" cy="53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93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4" t="17381" r="13275" b="64825"/>
          <a:stretch/>
        </p:blipFill>
        <p:spPr>
          <a:xfrm>
            <a:off x="3724276" y="787399"/>
            <a:ext cx="5181600" cy="545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61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4" y="1547123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7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17971" r="14519" b="72898"/>
          <a:stretch/>
        </p:blipFill>
        <p:spPr>
          <a:xfrm>
            <a:off x="1242390" y="1739348"/>
            <a:ext cx="9244817" cy="15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7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5" t="38833" r="6175" b="25743"/>
          <a:stretch/>
        </p:blipFill>
        <p:spPr>
          <a:xfrm>
            <a:off x="77595" y="257175"/>
            <a:ext cx="12036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71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2723" y="2342097"/>
            <a:ext cx="43118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Đóng</a:t>
            </a:r>
            <a:r>
              <a:rPr lang="en-US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vai</a:t>
            </a:r>
            <a:endParaRPr lang="en-US" sz="8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9173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t="80547" r="12508" b="4052"/>
          <a:stretch/>
        </p:blipFill>
        <p:spPr>
          <a:xfrm>
            <a:off x="836128" y="1864001"/>
            <a:ext cx="10731335" cy="28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3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88862" y="2467069"/>
            <a:ext cx="3868367" cy="14219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9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Dặn</a:t>
            </a:r>
            <a:r>
              <a:rPr lang="en-US" sz="9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dò</a:t>
            </a:r>
            <a:endParaRPr lang="en-US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7075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" r="11863" b="81594"/>
          <a:stretch/>
        </p:blipFill>
        <p:spPr>
          <a:xfrm>
            <a:off x="1820577" y="2146041"/>
            <a:ext cx="8693273" cy="249127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701A886-D6FE-133F-F422-7075C6A3C0FE}"/>
              </a:ext>
            </a:extLst>
          </p:cNvPr>
          <p:cNvSpPr txBox="1"/>
          <p:nvPr/>
        </p:nvSpPr>
        <p:spPr>
          <a:xfrm>
            <a:off x="2444620" y="541176"/>
            <a:ext cx="68206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906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88" y="2499741"/>
            <a:ext cx="5258799" cy="266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5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 t="27402" r="23543" b="37015"/>
          <a:stretch/>
        </p:blipFill>
        <p:spPr>
          <a:xfrm>
            <a:off x="2106284" y="319110"/>
            <a:ext cx="7979431" cy="592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5" t="62915" r="19427" b="9446"/>
          <a:stretch/>
        </p:blipFill>
        <p:spPr>
          <a:xfrm>
            <a:off x="1330593" y="474752"/>
            <a:ext cx="9530813" cy="549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1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6" t="67179" r="64805" b="21276"/>
          <a:stretch/>
        </p:blipFill>
        <p:spPr>
          <a:xfrm>
            <a:off x="4313136" y="1373761"/>
            <a:ext cx="4458402" cy="46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7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2" t="67101" r="49829" b="21354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3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3" t="66984" r="34798" b="21471"/>
          <a:stretch/>
        </p:blipFill>
        <p:spPr>
          <a:xfrm>
            <a:off x="3313010" y="649861"/>
            <a:ext cx="5245541" cy="552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679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0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7&quot;/&gt;&lt;/object&gt;&lt;object type=&quot;3&quot; unique_id=&quot;10012&quot;&gt;&lt;property id=&quot;20148&quot; value=&quot;5&quot;/&gt;&lt;property id=&quot;20300&quot; value=&quot;Slide 10&quot;/&gt;&lt;property id=&quot;20307&quot; value=&quot;268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57&quot;/&gt;&lt;/object&gt;&lt;object type=&quot;3&quot; unique_id=&quot;10015&quot;&gt;&lt;property id=&quot;20148&quot; value=&quot;5&quot;/&gt;&lt;property id=&quot;20300&quot; value=&quot;Slide 13&quot;/&gt;&lt;property id=&quot;20307&quot; value=&quot;270&quot;/&gt;&lt;/object&gt;&lt;object type=&quot;3&quot; unique_id=&quot;10016&quot;&gt;&lt;property id=&quot;20148&quot; value=&quot;5&quot;/&gt;&lt;property id=&quot;20300&quot; value=&quot;Slide 14&quot;/&gt;&lt;property id=&quot;20307&quot; value=&quot;271&quot;/&gt;&lt;/object&gt;&lt;object type=&quot;3&quot; unique_id=&quot;10017&quot;&gt;&lt;property id=&quot;20148&quot; value=&quot;5&quot;/&gt;&lt;property id=&quot;20300&quot; value=&quot;Slide 15&quot;/&gt;&lt;property id=&quot;20307&quot; value=&quot;272&quot;/&gt;&lt;/object&gt;&lt;object type=&quot;3&quot; unique_id=&quot;10018&quot;&gt;&lt;property id=&quot;20148&quot; value=&quot;5&quot;/&gt;&lt;property id=&quot;20300&quot; value=&quot;Slide 16&quot;/&gt;&lt;property id=&quot;20307&quot; value=&quot;258&quot;/&gt;&lt;/object&gt;&lt;object type=&quot;3&quot; unique_id=&quot;10019&quot;&gt;&lt;property id=&quot;20148&quot; value=&quot;5&quot;/&gt;&lt;property id=&quot;20300&quot; value=&quot;Slide 17&quot;/&gt;&lt;property id=&quot;20307&quot; value=&quot;259&quot;/&gt;&lt;/object&gt;&lt;/object&gt;&lt;object type=&quot;8&quot; unique_id=&quot;1003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38</Words>
  <Application>Microsoft Office PowerPoint</Application>
  <PresentationFormat>Màn hình rộng</PresentationFormat>
  <Paragraphs>8</Paragraphs>
  <Slides>23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hoshi hoshi</cp:lastModifiedBy>
  <cp:revision>12</cp:revision>
  <dcterms:created xsi:type="dcterms:W3CDTF">2020-08-15T02:05:12Z</dcterms:created>
  <dcterms:modified xsi:type="dcterms:W3CDTF">2025-02-06T14:14:48Z</dcterms:modified>
</cp:coreProperties>
</file>