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59" r:id="rId6"/>
    <p:sldId id="260" r:id="rId7"/>
    <p:sldId id="266" r:id="rId8"/>
    <p:sldId id="257" r:id="rId9"/>
    <p:sldId id="267" r:id="rId10"/>
    <p:sldId id="261" r:id="rId11"/>
    <p:sldId id="262" r:id="rId12"/>
    <p:sldId id="26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855-6AD6-455E-9715-7BB8130C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4A85-FFF2-4658-AB9A-7ECDB0B8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A5B9-8226-45EE-BA84-BEE0B965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711C-E7F9-4B47-8DF1-1458C6E3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889A-6094-447E-A4BB-95311B10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5E18-57D7-4AE6-A868-2134E6C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7988-CAC9-43B8-899C-93616097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887C-18C5-40DB-B392-0059D30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BE5F-EAB5-4F40-BC17-0E6FEF9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7F423-3207-4E2A-B463-2DCD2498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BA073-EB89-464A-9A7B-027F97DF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F7000-4DFB-4D9D-B9C0-558F8D8F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66EC-9B73-4C3A-9E85-543F5782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0E38-EE28-48AF-A224-1CFFB32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C9B0-A547-4CD4-9D4F-F36A04EE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DE49-A6FC-49F3-B34A-E6410D3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E7DD-B7A5-44F2-8A94-AD269D5A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B5236-DAFF-4952-81AA-9E8AD22B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432F-756A-4D70-9973-1F45790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6B2F-979E-4413-A0F7-1D21551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E1CE-5003-47B7-8C9C-F6858151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D70D0-3039-4C22-8CC6-F2AC59A8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F953-307B-4DA4-B586-6DB1AFA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3F16-D347-4410-82AC-3E32F8D3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814B-DF0C-42F5-BDC7-51C6B13F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01CF-BBF6-403A-BE9F-3A5C96AC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A742-FE69-4697-8BF8-307B7979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4A385-5FC5-4AE8-9C5A-4146027D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81194-C870-48A6-8FA2-084EE620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32991-29B9-4ABD-9843-7596D37F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537AA-6784-4902-9654-DC68BAB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524A-8A2F-4788-AB5B-913A4A66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80AC-3092-4573-B627-B2D3DEAD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A6297-7A63-402F-9F25-19AB9BFA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F1452-12D0-491A-873C-A2B93C659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5AC95-4B8F-4CE0-9288-1BF0FA1E1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F6A51-576A-47E8-9C13-67F4B908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7A7AA-B5FD-4351-A375-8570E168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F9D2C-EF74-4498-8C0A-E0CFEE79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4DBB-4F58-4FA7-8B74-DCCF8BD5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085AE-549E-4FE0-B420-2526F15C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252E0-9E94-41C4-9660-E7B9EF7F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67A55-1EB0-412B-A7D5-CBBB6DC9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D492A-5320-4E3B-A8C5-BF897FDA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AD228-FCDF-4398-BDC1-0864F1C9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4539-7003-4B21-A0D0-20F9639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01BF-7651-4655-9DA4-1B5D8A99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BF53-DBCB-4948-95AB-4DA7636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60FBB-BD3D-4BD4-92A6-F324377C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3727B-1DFC-4C70-8741-6AC70851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53C5-2874-43D6-9C31-DDC4313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47987-A685-4FBD-B929-4C6503C1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FB92-DC61-4A5C-A580-49F4D61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7646C-9D34-4A09-B30B-D137CD45F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A2BA1-DAED-4299-AD8E-5413735BB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943D9-65BA-46AE-9BFC-7C16A20B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38109-D8D8-4032-B3F1-11BEF27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21A8-BB26-4786-9358-BEF04408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3A70E-9E38-47EF-813F-F811588C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1A03-5ACD-4112-B5C2-D56A75D8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12F05-2154-486C-B583-F18FF7F81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C774-A84D-49DA-8D2C-D6F582C5F2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2B1A-2F88-474D-8B25-2B59BDC14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C516-2B33-4315-9AB9-676FC58B3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94407" y="421505"/>
            <a:ext cx="5638800" cy="2469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đức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8BCA7360-C05F-05A8-9473-82E9DDE6884D}"/>
              </a:ext>
            </a:extLst>
          </p:cNvPr>
          <p:cNvSpPr txBox="1"/>
          <p:nvPr/>
        </p:nvSpPr>
        <p:spPr>
          <a:xfrm>
            <a:off x="2028272" y="963686"/>
            <a:ext cx="8471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8" t="61581" r="17764" b="23591"/>
          <a:stretch/>
        </p:blipFill>
        <p:spPr>
          <a:xfrm>
            <a:off x="1856850" y="1743075"/>
            <a:ext cx="84783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79105" r="33601" b="3970"/>
          <a:stretch/>
        </p:blipFill>
        <p:spPr>
          <a:xfrm>
            <a:off x="1471792" y="946824"/>
            <a:ext cx="10632840" cy="43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5762" y="2311013"/>
            <a:ext cx="3259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1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6411" r="8976" b="75728"/>
          <a:stretch/>
        </p:blipFill>
        <p:spPr>
          <a:xfrm>
            <a:off x="884581" y="1346337"/>
            <a:ext cx="10393019" cy="15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t="8182" r="13117" b="82870"/>
          <a:stretch/>
        </p:blipFill>
        <p:spPr>
          <a:xfrm>
            <a:off x="142659" y="2034073"/>
            <a:ext cx="11456590" cy="2071396"/>
          </a:xfrm>
          <a:prstGeom prst="rect">
            <a:avLst/>
          </a:prstGeom>
        </p:spPr>
      </p:pic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66C644CB-1043-012D-36CD-D5711119538B}"/>
              </a:ext>
            </a:extLst>
          </p:cNvPr>
          <p:cNvSpPr txBox="1"/>
          <p:nvPr/>
        </p:nvSpPr>
        <p:spPr>
          <a:xfrm>
            <a:off x="2065595" y="649078"/>
            <a:ext cx="8471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48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35646"/>
            <a:ext cx="341147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7" t="24594" r="18967" b="36917"/>
          <a:stretch/>
        </p:blipFill>
        <p:spPr>
          <a:xfrm>
            <a:off x="2194890" y="619398"/>
            <a:ext cx="7802219" cy="59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2235" r="17011" b="7495"/>
          <a:stretch/>
        </p:blipFill>
        <p:spPr>
          <a:xfrm>
            <a:off x="1650142" y="0"/>
            <a:ext cx="7802219" cy="46692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A5204-5EBC-4688-B047-B532D7BC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6706" r="9869" b="78259"/>
          <a:stretch/>
        </p:blipFill>
        <p:spPr>
          <a:xfrm>
            <a:off x="1478604" y="4669276"/>
            <a:ext cx="8548412" cy="2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391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4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22025" r="7869" b="42514"/>
          <a:stretch/>
        </p:blipFill>
        <p:spPr>
          <a:xfrm>
            <a:off x="1522692" y="216087"/>
            <a:ext cx="9507258" cy="56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</Words>
  <Application>Microsoft Office PowerPoint</Application>
  <PresentationFormat>Màn hình rộng</PresentationFormat>
  <Paragraphs>7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hoshi hoshi</cp:lastModifiedBy>
  <cp:revision>10</cp:revision>
  <dcterms:created xsi:type="dcterms:W3CDTF">2020-08-15T02:00:33Z</dcterms:created>
  <dcterms:modified xsi:type="dcterms:W3CDTF">2025-02-06T05:47:45Z</dcterms:modified>
</cp:coreProperties>
</file>