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68" r:id="rId4"/>
    <p:sldId id="269" r:id="rId5"/>
    <p:sldId id="259" r:id="rId6"/>
    <p:sldId id="260" r:id="rId7"/>
    <p:sldId id="270" r:id="rId8"/>
    <p:sldId id="257" r:id="rId9"/>
    <p:sldId id="263" r:id="rId10"/>
    <p:sldId id="264" r:id="rId11"/>
    <p:sldId id="265" r:id="rId12"/>
    <p:sldId id="266" r:id="rId13"/>
    <p:sldId id="271" r:id="rId14"/>
    <p:sldId id="261" r:id="rId15"/>
    <p:sldId id="273" r:id="rId16"/>
    <p:sldId id="262" r:id="rId17"/>
    <p:sldId id="274" r:id="rId18"/>
    <p:sldId id="276" r:id="rId19"/>
    <p:sldId id="275" r:id="rId20"/>
    <p:sldId id="272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094D-1CE5-40A5-BDBD-DE00AE9F1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594DC-9B64-4CC7-A4FF-5817A16E1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8BDBD-2605-4DA8-8D84-5890636B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18CD9-B361-47A4-9809-3A298998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DFAF-C837-4138-A98B-B0118AB9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790E8-D614-40E5-B222-D50D1E8D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5B688-C4B2-4A6E-9800-A892924A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F4EF-6C33-415D-8702-2E0AA74E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D7830-16ED-455B-BA35-E4B32A23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23773-5364-47DB-ABD9-ADCDEF0E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4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2EE8C-FF35-4D72-B5DF-31C3FDBA9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61BC-5F98-4931-ACA8-D0E6C5839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3FFF-4E2F-4C35-A21F-634EE652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189BA-DC70-4691-B8FA-76010695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D159B-E852-4948-9926-BEEE3C8C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3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A4B8-8867-4C9D-911B-FEDE94D1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9912-D334-475F-B36D-BCB0001E2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B9274-5CF6-41E7-B6E9-B67427AE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5A4C0-E5EA-4C8F-AF0A-F833A242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C47A-E675-49A2-B19D-190D69B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6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C8B9-D26C-431A-90CB-85C1632E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13214-5F8F-4F81-9102-B7B7D9A6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C006D-878F-492C-B201-C44BA5A4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F99EC-C8A4-4BE7-96A3-3B53BD8F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C7FF6-DD38-43FB-A324-5B62C189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9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BAEB-E68F-4177-BF78-01C7A973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28772-C7DA-4C1D-969E-D01629B59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69CDD-3CB6-4E4E-BDEA-D29B2390E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EB24D-E786-4492-A238-0C7BA592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689B5-FC59-4B7E-AADA-F052D673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491A1-C32D-4311-9D5B-75B44CEA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E20C-14F2-4211-AD9B-C68B12D3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36A7-72C9-475E-9AE0-E04D6892E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42851-91F8-433F-9CB1-FDE048C07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1B84A-55CC-4FCC-A0CB-55D7DC9D8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30105-1D5E-4F31-B2BC-3F59083B7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3000E-8C41-4BD5-98D3-D806ADD5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440B5B-12E3-4B94-8A5B-02632FF3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00F60-1055-436C-8888-DE1108DF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4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D2EB-11F3-4266-A6F9-28FBB801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9948D-A5FA-42AD-AD9E-EDE54A62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DF478-C157-41B2-BC83-3F6CEED5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6A222-79CB-4260-87B0-6D813A7B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7D05F-488D-4F4B-81AD-AA16283F4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8D567-75F6-473E-B0F1-EE0305A0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B89E7-1434-4DA6-9B90-F77F2CD9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5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5A75-E5B6-4CB5-A122-DE388F3B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98A0-5AD0-432B-979B-E0D3C82ED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DB624-C8B7-45BD-8100-E04A7F73B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1ED4C-0637-4483-858C-387EDB0C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5559-3E1D-4F75-812E-5978E64C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4B664-FB5E-4BBD-8A47-AB9734E8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8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6123-5B76-4E0C-802B-852981EC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BB3D5-3A98-432C-9FA7-5839B4E27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7D80B-C76C-4341-9FF1-F6A051852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E1565-A654-4108-A4D3-92F88D9F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2C073-A423-400B-84D8-6B7DBC53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28A81-5336-417B-BAB8-AA2E0CEF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4E550-FF20-4C1C-8278-9460EB20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D2FBE-B2B8-40CA-BB43-29DB0653C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0C17F-B04F-49C1-A5A3-A0DA0C87E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1FDC9-E44B-436B-8688-2A56251A083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2D560-E8B9-4253-BDAD-F85A52C4D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0C110-C87D-4B3F-8F60-7DE5F7B04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5F6-1EEE-4D4F-9FAB-FDCE02CF5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418" y="1045599"/>
            <a:ext cx="1052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8BCA7360-C05F-05A8-9473-82E9DDE6884D}"/>
              </a:ext>
            </a:extLst>
          </p:cNvPr>
          <p:cNvSpPr txBox="1"/>
          <p:nvPr/>
        </p:nvSpPr>
        <p:spPr>
          <a:xfrm>
            <a:off x="1860320" y="306935"/>
            <a:ext cx="84713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Em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5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9" t="17764" r="16056" b="67979"/>
          <a:stretch/>
        </p:blipFill>
        <p:spPr>
          <a:xfrm>
            <a:off x="2346158" y="601579"/>
            <a:ext cx="7736305" cy="5426241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66864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2566" r="52202" b="52628"/>
          <a:stretch/>
        </p:blipFill>
        <p:spPr>
          <a:xfrm>
            <a:off x="1756612" y="890337"/>
            <a:ext cx="8205536" cy="5366083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0954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8" t="32901" r="25134" b="51076"/>
          <a:stretch/>
        </p:blipFill>
        <p:spPr>
          <a:xfrm>
            <a:off x="2213812" y="565484"/>
            <a:ext cx="7808494" cy="5979695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59568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33" y="2548913"/>
            <a:ext cx="6533334" cy="2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53113" r="15587" b="26366"/>
          <a:stretch/>
        </p:blipFill>
        <p:spPr>
          <a:xfrm>
            <a:off x="962526" y="565485"/>
            <a:ext cx="10538874" cy="58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9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5198" y="2278527"/>
            <a:ext cx="39399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Đóng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vai</a:t>
            </a:r>
            <a:endParaRPr lang="en-US" sz="8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67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79582" r="36071" b="4076"/>
          <a:stretch/>
        </p:blipFill>
        <p:spPr>
          <a:xfrm>
            <a:off x="1143000" y="541421"/>
            <a:ext cx="9817768" cy="5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3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EB213-6827-475E-9995-C9143914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25"/>
            <a:ext cx="12192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6020-8AA0-4B19-A29D-C70E0FAA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E237A7-D338-4CBF-A4DF-7EAD91A5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6" y="314077"/>
            <a:ext cx="11351537" cy="57848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2017F-0EFD-4CC1-B4EE-BC2775208F59}"/>
              </a:ext>
            </a:extLst>
          </p:cNvPr>
          <p:cNvSpPr txBox="1"/>
          <p:nvPr/>
        </p:nvSpPr>
        <p:spPr>
          <a:xfrm>
            <a:off x="4065973" y="4864963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9A9EE-FE7C-4E1F-AD45-CFFAAD3A22B9}"/>
              </a:ext>
            </a:extLst>
          </p:cNvPr>
          <p:cNvSpPr txBox="1"/>
          <p:nvPr/>
        </p:nvSpPr>
        <p:spPr>
          <a:xfrm>
            <a:off x="3808521" y="2821796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2064E-30F8-4E22-A421-7EFFA889FCBC}"/>
              </a:ext>
            </a:extLst>
          </p:cNvPr>
          <p:cNvSpPr txBox="1"/>
          <p:nvPr/>
        </p:nvSpPr>
        <p:spPr>
          <a:xfrm>
            <a:off x="9934113" y="2821795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452A2-8920-4F2E-B65C-D92AA4B16B36}"/>
              </a:ext>
            </a:extLst>
          </p:cNvPr>
          <p:cNvSpPr txBox="1"/>
          <p:nvPr/>
        </p:nvSpPr>
        <p:spPr>
          <a:xfrm>
            <a:off x="9685538" y="4777828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33A93-526D-41DB-9E4D-562F2C0FDC57}"/>
              </a:ext>
            </a:extLst>
          </p:cNvPr>
          <p:cNvSpPr txBox="1"/>
          <p:nvPr/>
        </p:nvSpPr>
        <p:spPr>
          <a:xfrm>
            <a:off x="7093259" y="2821795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09475-DD78-46B1-A782-6A6792BAE74F}"/>
              </a:ext>
            </a:extLst>
          </p:cNvPr>
          <p:cNvSpPr txBox="1"/>
          <p:nvPr/>
        </p:nvSpPr>
        <p:spPr>
          <a:xfrm>
            <a:off x="7451327" y="4744537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81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6020-8AA0-4B19-A29D-C70E0FAA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1250B0-EA01-4B26-A79F-45869EB16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35" y="245398"/>
            <a:ext cx="11017827" cy="6512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0DA40-DA31-4DE9-834F-E9101E869972}"/>
              </a:ext>
            </a:extLst>
          </p:cNvPr>
          <p:cNvSpPr txBox="1"/>
          <p:nvPr/>
        </p:nvSpPr>
        <p:spPr>
          <a:xfrm>
            <a:off x="3417904" y="3116723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9FA48-0943-45CA-A6F2-F13A388AE329}"/>
              </a:ext>
            </a:extLst>
          </p:cNvPr>
          <p:cNvSpPr txBox="1"/>
          <p:nvPr/>
        </p:nvSpPr>
        <p:spPr>
          <a:xfrm>
            <a:off x="10386875" y="2921414"/>
            <a:ext cx="692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165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022" y="2394284"/>
            <a:ext cx="1052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nh Tí Sún - Ca Khú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CD21DBF-1D93-4A2B-BE6B-A9E1CA9A2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13" y="73241"/>
            <a:ext cx="11919751" cy="67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9715" y="2311013"/>
            <a:ext cx="32592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53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F3489-4F0A-4FE5-A16C-DB078073F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r="13351" b="85002"/>
          <a:stretch/>
        </p:blipFill>
        <p:spPr>
          <a:xfrm>
            <a:off x="340410" y="1495988"/>
            <a:ext cx="10772349" cy="2911151"/>
          </a:xfrm>
          <a:prstGeom prst="rect">
            <a:avLst/>
          </a:prstGeom>
        </p:spPr>
      </p:pic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65F54A27-7DAA-063E-7EF4-9F093CF6075C}"/>
              </a:ext>
            </a:extLst>
          </p:cNvPr>
          <p:cNvSpPr txBox="1"/>
          <p:nvPr/>
        </p:nvSpPr>
        <p:spPr>
          <a:xfrm>
            <a:off x="1860320" y="110993"/>
            <a:ext cx="84713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4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11" y="2499742"/>
            <a:ext cx="341147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F3489-4F0A-4FE5-A16C-DB078073F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24629" r="11627" b="42106"/>
          <a:stretch/>
        </p:blipFill>
        <p:spPr>
          <a:xfrm>
            <a:off x="748535" y="231032"/>
            <a:ext cx="10694929" cy="6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F3489-4F0A-4FE5-A16C-DB078073F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58020" r="9202" b="8715"/>
          <a:stretch/>
        </p:blipFill>
        <p:spPr>
          <a:xfrm>
            <a:off x="748535" y="231032"/>
            <a:ext cx="10694929" cy="6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83912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5473" r="16424" b="49988"/>
          <a:stretch/>
        </p:blipFill>
        <p:spPr>
          <a:xfrm>
            <a:off x="1479884" y="0"/>
            <a:ext cx="9360569" cy="67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60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539AA-3347-4A42-A0F3-D73290617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t="16624" r="38849" b="67408"/>
          <a:stretch/>
        </p:blipFill>
        <p:spPr>
          <a:xfrm>
            <a:off x="2779295" y="770022"/>
            <a:ext cx="8181473" cy="541421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39108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58&quot;/&gt;&lt;/object&gt;&lt;object type=&quot;3&quot; unique_id=&quot;10005&quot;&gt;&lt;property id=&quot;20148&quot; value=&quot;5&quot;/&gt;&lt;property id=&quot;20300&quot; value=&quot;Slide 4&quot;/&gt;&lt;property id=&quot;20307&quot; value=&quot;259&quot;/&gt;&lt;/object&gt;&lt;object type=&quot;3&quot; unique_id=&quot;10006&quot;&gt;&lt;property id=&quot;20148&quot; value=&quot;5&quot;/&gt;&lt;property id=&quot;20300&quot; value=&quot;Slide 5&quot;/&gt;&lt;property id=&quot;20307&quot; value=&quot;260&quot;/&gt;&lt;/object&gt;&lt;object type=&quot;3&quot; unique_id=&quot;10007&quot;&gt;&lt;property id=&quot;20148&quot; value=&quot;5&quot;/&gt;&lt;property id=&quot;20300&quot; value=&quot;Slide 6&quot;/&gt;&lt;property id=&quot;20307&quot; value=&quot;257&quot;/&gt;&lt;/object&gt;&lt;object type=&quot;3&quot; unique_id=&quot;10008&quot;&gt;&lt;property id=&quot;20148&quot; value=&quot;5&quot;/&gt;&lt;property id=&quot;20300&quot; value=&quot;Slide 7&quot;/&gt;&lt;property id=&quot;20307&quot; value=&quot;263&quot;/&gt;&lt;/object&gt;&lt;object type=&quot;3&quot; unique_id=&quot;10009&quot;&gt;&lt;property id=&quot;20148&quot; value=&quot;5&quot;/&gt;&lt;property id=&quot;20300&quot; value=&quot;Slide 8&quot;/&gt;&lt;property id=&quot;20307&quot; value=&quot;264&quot;/&gt;&lt;/object&gt;&lt;object type=&quot;3&quot; unique_id=&quot;10010&quot;&gt;&lt;property id=&quot;20148&quot; value=&quot;5&quot;/&gt;&lt;property id=&quot;20300&quot; value=&quot;Slide 9&quot;/&gt;&lt;property id=&quot;20307&quot; value=&quot;265&quot;/&gt;&lt;/object&gt;&lt;object type=&quot;3&quot; unique_id=&quot;10011&quot;&gt;&lt;property id=&quot;20148&quot; value=&quot;5&quot;/&gt;&lt;property id=&quot;20300&quot; value=&quot;Slide 10&quot;/&gt;&lt;property id=&quot;20307&quot; value=&quot;266&quot;/&gt;&lt;/object&gt;&lt;object type=&quot;3&quot; unique_id=&quot;10012&quot;&gt;&lt;property id=&quot;20148&quot; value=&quot;5&quot;/&gt;&lt;property id=&quot;20300&quot; value=&quot;Slide 11&quot;/&gt;&lt;property id=&quot;20307&quot; value=&quot;261&quot;/&gt;&lt;/object&gt;&lt;object type=&quot;3&quot; unique_id=&quot;10013&quot;&gt;&lt;property id=&quot;20148&quot; value=&quot;5&quot;/&gt;&lt;property id=&quot;20300&quot; value=&quot;Slide 12&quot;/&gt;&lt;property id=&quot;20307&quot; value=&quot;262&quot;/&gt;&lt;/object&gt;&lt;object type=&quot;3&quot; unique_id=&quot;10131&quot;&gt;&lt;property id=&quot;20148&quot; value=&quot;5&quot;/&gt;&lt;property id=&quot;20300&quot; value=&quot;Slide 1&quot;/&gt;&lt;property id=&quot;20307&quot; value=&quot;26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43</Words>
  <Application>Microsoft Office PowerPoint</Application>
  <PresentationFormat>Màn hình rộng</PresentationFormat>
  <Paragraphs>17</Paragraphs>
  <Slides>20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hoshi hoshi</cp:lastModifiedBy>
  <cp:revision>18</cp:revision>
  <dcterms:created xsi:type="dcterms:W3CDTF">2020-08-15T01:54:49Z</dcterms:created>
  <dcterms:modified xsi:type="dcterms:W3CDTF">2025-02-06T14:03:18Z</dcterms:modified>
</cp:coreProperties>
</file>