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5" r:id="rId5"/>
    <p:sldId id="269" r:id="rId6"/>
    <p:sldId id="261" r:id="rId7"/>
    <p:sldId id="26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8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734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CFF076C3-9DD2-42F2-96BC-427CF92AEA3C}"/>
              </a:ext>
            </a:extLst>
          </p:cNvPr>
          <p:cNvSpPr/>
          <p:nvPr/>
        </p:nvSpPr>
        <p:spPr>
          <a:xfrm>
            <a:off x="6111999" y="1644474"/>
            <a:ext cx="5974590" cy="4384635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61" y="-1056068"/>
            <a:ext cx="12775843" cy="8448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87FF6E-AB2B-43A3-AB65-0FC2F75F5A7E}"/>
              </a:ext>
            </a:extLst>
          </p:cNvPr>
          <p:cNvSpPr txBox="1"/>
          <p:nvPr/>
        </p:nvSpPr>
        <p:spPr>
          <a:xfrm>
            <a:off x="2695726" y="1110985"/>
            <a:ext cx="9323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xã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hội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7FF6E-AB2B-43A3-AB65-0FC2F75F5A7E}"/>
              </a:ext>
            </a:extLst>
          </p:cNvPr>
          <p:cNvSpPr txBox="1"/>
          <p:nvPr/>
        </p:nvSpPr>
        <p:spPr>
          <a:xfrm>
            <a:off x="2012707" y="1956960"/>
            <a:ext cx="9063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20: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Ôn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đề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9155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Hoàn thành theo sơ đồ gợi ý sau:</a:t>
            </a:r>
            <a:endParaRPr lang="vi-VN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xả rác bừa 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khai thác rừng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Vẽ tranh về một việc làm giúp bảo vệ môi trường sống của thực vật và động vật.</a:t>
            </a:r>
            <a:endParaRPr lang="vi-VN" sz="2800" b="1" dirty="0"/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400316" y="1577963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344384" y="3997649"/>
            <a:ext cx="3520109" cy="2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>
            <a:extLst>
              <a:ext uri="{FF2B5EF4-FFF2-40B4-BE49-F238E27FC236}">
                <a16:creationId xmlns:a16="http://schemas.microsoft.com/office/drawing/2014/main" id="{248EA27A-C8D6-4271-BBC8-CE62CDC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7" y="775646"/>
            <a:ext cx="3076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182328" y="1217529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8004866" y="3789104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296214"/>
            <a:ext cx="4031087" cy="3618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161" y="388177"/>
            <a:ext cx="4439388" cy="4273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6997"/>
            <a:ext cx="5396248" cy="2711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362" y="4456090"/>
            <a:ext cx="5787444" cy="2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9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sẻ với 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8" y="1661909"/>
            <a:ext cx="7796340" cy="505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1379522"/>
            <a:ext cx="3870342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3893872"/>
            <a:ext cx="3870342" cy="25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E1D68-C160-4555-B7BC-94928AF1B3C4}"/>
              </a:ext>
            </a:extLst>
          </p:cNvPr>
          <p:cNvGrpSpPr/>
          <p:nvPr/>
        </p:nvGrpSpPr>
        <p:grpSpPr>
          <a:xfrm>
            <a:off x="1108212" y="367748"/>
            <a:ext cx="9785074" cy="6122504"/>
            <a:chOff x="1108212" y="367748"/>
            <a:chExt cx="9785074" cy="6122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65D36F-FB17-438D-924A-73BFC6FD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6896"/>
            <a:stretch/>
          </p:blipFill>
          <p:spPr>
            <a:xfrm>
              <a:off x="1108212" y="367748"/>
              <a:ext cx="9785074" cy="6122504"/>
            </a:xfrm>
            <a:prstGeom prst="rect">
              <a:avLst/>
            </a:prstGeom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1619ACA-5C11-4F3E-9478-678ACAE200A0}"/>
                </a:ext>
              </a:extLst>
            </p:cNvPr>
            <p:cNvSpPr/>
            <p:nvPr/>
          </p:nvSpPr>
          <p:spPr>
            <a:xfrm>
              <a:off x="6374294" y="460513"/>
              <a:ext cx="2796209" cy="1093304"/>
            </a:xfrm>
            <a:prstGeom prst="wedgeRoundRectCallout">
              <a:avLst>
                <a:gd name="adj1" fmla="val -928"/>
                <a:gd name="adj2" fmla="val 71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i="1" dirty="0">
                  <a:solidFill>
                    <a:sysClr val="windowText" lastClr="000000"/>
                  </a:solidFill>
                </a:rPr>
                <a:t>Hãy chung tay bảo vệ môi trường sống của thực vật và động vật!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</cp:revision>
  <dcterms:created xsi:type="dcterms:W3CDTF">2021-06-11T08:12:41Z</dcterms:created>
  <dcterms:modified xsi:type="dcterms:W3CDTF">2025-02-18T02:24:19Z</dcterms:modified>
</cp:coreProperties>
</file>