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71" r:id="rId6"/>
    <p:sldId id="259" r:id="rId7"/>
    <p:sldId id="268" r:id="rId8"/>
    <p:sldId id="270" r:id="rId9"/>
    <p:sldId id="260" r:id="rId10"/>
    <p:sldId id="265" r:id="rId11"/>
    <p:sldId id="261" r:id="rId12"/>
    <p:sldId id="26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4.wdp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75797"/>
            <a:ext cx="12192000" cy="882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13081"/>
              </p:ext>
            </p:extLst>
          </p:nvPr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513838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182526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201101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CBCD5B-A32B-468E-9689-8643196AF665}"/>
              </a:ext>
            </a:extLst>
          </p:cNvPr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085EA-DCF2-4781-879A-3978464432FC}"/>
              </a:ext>
            </a:extLst>
          </p:cNvPr>
          <p:cNvSpPr/>
          <p:nvPr/>
        </p:nvSpPr>
        <p:spPr>
          <a:xfrm>
            <a:off x="3943868" y="1337231"/>
            <a:ext cx="4304264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ysClr val="windowText" lastClr="000000"/>
                </a:solidFill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B6DF5-0D6A-4713-BC30-2E52D00D93E9}"/>
              </a:ext>
            </a:extLst>
          </p:cNvPr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2476DFA-7463-4CF5-8E7D-46130C4AC827}"/>
              </a:ext>
            </a:extLst>
          </p:cNvPr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7EE052-CE2F-46C0-B981-63732D7E76B0}"/>
              </a:ext>
            </a:extLst>
          </p:cNvPr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FABC8-1F19-47B7-9F7E-CEC0EC8A47FF}"/>
              </a:ext>
            </a:extLst>
          </p:cNvPr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A1EDF-00D6-4E04-B948-864CC9DD47A3}"/>
              </a:ext>
            </a:extLst>
          </p:cNvPr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FF6A41-74CE-4871-8AE7-07D2F9A65B1C}"/>
              </a:ext>
            </a:extLst>
          </p:cNvPr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2188E1-B758-4AC6-B2C7-383EF725BAFC}"/>
              </a:ext>
            </a:extLst>
          </p:cNvPr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83603-470A-40E0-AB2A-C25D9A225DE2}"/>
              </a:ext>
            </a:extLst>
          </p:cNvPr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158DA4-A7F1-4927-B183-605AC3640D9F}"/>
              </a:ext>
            </a:extLst>
          </p:cNvPr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4F9E5D-A8CE-44D3-B760-86866B96F8CE}"/>
              </a:ext>
            </a:extLst>
          </p:cNvPr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07D42E9-42A9-455D-815B-A15B3F37C387}"/>
              </a:ext>
            </a:extLst>
          </p:cNvPr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AE72E-8658-45B2-A698-5676F9AC0FF6}"/>
              </a:ext>
            </a:extLst>
          </p:cNvPr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04C78-FEAC-4BAE-B5DC-8C5A1B54A2D2}"/>
              </a:ext>
            </a:extLst>
          </p:cNvPr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:a16="http://schemas.microsoft.com/office/drawing/2014/main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EDC58F-EBC0-4ED0-9AB2-303090725846}"/>
              </a:ext>
            </a:extLst>
          </p:cNvPr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73471E-E353-425A-A1A7-1BFBE57B3DCF}"/>
              </a:ext>
            </a:extLst>
          </p:cNvPr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săn bắn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F39891-657D-4ACA-9635-1636C108F731}"/>
              </a:ext>
            </a:extLst>
          </p:cNvPr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Xả nước thải</a:t>
            </a: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:a16="http://schemas.microsoft.com/office/drawing/2014/main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48E536E-892E-47C2-AEF0-97D6063DFC14}"/>
              </a:ext>
            </a:extLst>
          </p:cNvPr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ắ</a:t>
            </a:r>
            <a:r>
              <a:rPr lang="vi-VN" sz="2800" dirty="0">
                <a:solidFill>
                  <a:srgbClr val="FF0000"/>
                </a:solidFill>
              </a:rPr>
              <a:t>n trái phép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8EF48F-08A4-47EC-A1AB-A84CEAA1FC66}"/>
              </a:ext>
            </a:extLst>
          </p:cNvPr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:a16="http://schemas.microsoft.com/office/drawing/2014/main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:a16="http://schemas.microsoft.com/office/drawing/2014/main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:a16="http://schemas.microsoft.com/office/drawing/2014/main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A5A0DD3-86B6-4D08-9CEB-C239B0E837C0}"/>
              </a:ext>
            </a:extLst>
          </p:cNvPr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CC6E67-E4C6-4994-9424-D92332679B67}"/>
                </a:ext>
              </a:extLst>
            </p:cNvPr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Bahnschrift SemiLight" panose="020B0502040204020203" pitchFamily="34" charset="0"/>
                </a:rPr>
                <a:t>Sale!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2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87FF6E-AB2B-43A3-AB65-0FC2F75F5A7E}"/>
              </a:ext>
            </a:extLst>
          </p:cNvPr>
          <p:cNvSpPr txBox="1"/>
          <p:nvPr/>
        </p:nvSpPr>
        <p:spPr>
          <a:xfrm>
            <a:off x="3023117" y="1665417"/>
            <a:ext cx="9323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hội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7FF6E-AB2B-43A3-AB65-0FC2F75F5A7E}"/>
              </a:ext>
            </a:extLst>
          </p:cNvPr>
          <p:cNvSpPr txBox="1"/>
          <p:nvPr/>
        </p:nvSpPr>
        <p:spPr>
          <a:xfrm>
            <a:off x="3023116" y="2318355"/>
            <a:ext cx="8632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19: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vật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vật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quanh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2868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2124" y="0"/>
            <a:ext cx="6969876" cy="6858000"/>
          </a:xfrm>
          <a:prstGeom prst="rect">
            <a:avLst/>
          </a:prstGeom>
        </p:spPr>
      </p:pic>
      <p:sp>
        <p:nvSpPr>
          <p:cNvPr id="19" name="Speech Bubble: Rectangle with Corners Rounded 11">
            <a:extLst>
              <a:ext uri="{FF2B5EF4-FFF2-40B4-BE49-F238E27FC236}">
                <a16:creationId xmlns:a16="http://schemas.microsoft.com/office/drawing/2014/main" id="{FE893444-76CB-4F6C-9DC5-EA33C5C415BA}"/>
              </a:ext>
            </a:extLst>
          </p:cNvPr>
          <p:cNvSpPr/>
          <p:nvPr/>
        </p:nvSpPr>
        <p:spPr>
          <a:xfrm>
            <a:off x="8557451" y="170314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7FBFED-B53F-4530-AB57-FB26391F555D}"/>
              </a:ext>
            </a:extLst>
          </p:cNvPr>
          <p:cNvGrpSpPr/>
          <p:nvPr/>
        </p:nvGrpSpPr>
        <p:grpSpPr>
          <a:xfrm>
            <a:off x="10034780" y="-42884"/>
            <a:ext cx="2570723" cy="2381312"/>
            <a:chOff x="9265796" y="282969"/>
            <a:chExt cx="2570723" cy="238131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Rectangle 9">
                <a:extLst>
                  <a:ext uri="{FF2B5EF4-FFF2-40B4-BE49-F238E27FC236}">
                    <a16:creationId xmlns:a16="http://schemas.microsoft.com/office/drawing/2014/main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222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223492"/>
            <a:ext cx="9563100" cy="56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71370" y="6406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85106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Báo cáo kết quả quan sát.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75797"/>
            <a:ext cx="12192000" cy="882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42" y="1674254"/>
            <a:ext cx="5989304" cy="5183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870" y="1403797"/>
            <a:ext cx="5766130" cy="54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416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Bahnschrift SemiLight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</cp:revision>
  <dcterms:created xsi:type="dcterms:W3CDTF">2021-06-11T08:12:41Z</dcterms:created>
  <dcterms:modified xsi:type="dcterms:W3CDTF">2025-02-18T02:23:55Z</dcterms:modified>
</cp:coreProperties>
</file>