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</p:sldMasterIdLst>
  <p:notesMasterIdLst>
    <p:notesMasterId r:id="rId47"/>
  </p:notesMasterIdLst>
  <p:sldIdLst>
    <p:sldId id="573" r:id="rId4"/>
    <p:sldId id="340" r:id="rId5"/>
    <p:sldId id="256" r:id="rId6"/>
    <p:sldId id="257" r:id="rId7"/>
    <p:sldId id="568" r:id="rId8"/>
    <p:sldId id="259" r:id="rId9"/>
    <p:sldId id="260" r:id="rId10"/>
    <p:sldId id="571" r:id="rId11"/>
    <p:sldId id="263" r:id="rId12"/>
    <p:sldId id="570" r:id="rId13"/>
    <p:sldId id="569" r:id="rId14"/>
    <p:sldId id="572" r:id="rId15"/>
    <p:sldId id="273" r:id="rId16"/>
    <p:sldId id="265" r:id="rId17"/>
    <p:sldId id="558" r:id="rId18"/>
    <p:sldId id="322" r:id="rId19"/>
    <p:sldId id="325" r:id="rId20"/>
    <p:sldId id="327" r:id="rId21"/>
    <p:sldId id="334" r:id="rId22"/>
    <p:sldId id="333" r:id="rId23"/>
    <p:sldId id="332" r:id="rId24"/>
    <p:sldId id="331" r:id="rId25"/>
    <p:sldId id="330" r:id="rId26"/>
    <p:sldId id="329" r:id="rId27"/>
    <p:sldId id="577" r:id="rId28"/>
    <p:sldId id="578" r:id="rId29"/>
    <p:sldId id="293" r:id="rId30"/>
    <p:sldId id="303" r:id="rId31"/>
    <p:sldId id="290" r:id="rId32"/>
    <p:sldId id="350" r:id="rId33"/>
    <p:sldId id="291" r:id="rId34"/>
    <p:sldId id="294" r:id="rId35"/>
    <p:sldId id="295" r:id="rId36"/>
    <p:sldId id="581" r:id="rId37"/>
    <p:sldId id="341" r:id="rId38"/>
    <p:sldId id="582" r:id="rId39"/>
    <p:sldId id="342" r:id="rId40"/>
    <p:sldId id="583" r:id="rId41"/>
    <p:sldId id="584" r:id="rId42"/>
    <p:sldId id="585" r:id="rId43"/>
    <p:sldId id="590" r:id="rId44"/>
    <p:sldId id="562" r:id="rId45"/>
    <p:sldId id="26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792" autoAdjust="0"/>
  </p:normalViewPr>
  <p:slideViewPr>
    <p:cSldViewPr snapToGrid="0">
      <p:cViewPr varScale="1">
        <p:scale>
          <a:sx n="104" d="100"/>
          <a:sy n="104" d="100"/>
        </p:scale>
        <p:origin x="36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D856-2B52-4B0F-AFBB-2D6E97E358D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4CA26-C6B5-43C4-95A7-FAAFB47F7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74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trân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  <a:p>
            <a:r>
              <a:rPr lang="en-US" dirty="0" err="1"/>
              <a:t>Hôm</a:t>
            </a:r>
            <a:r>
              <a:rPr lang="en-US" dirty="0"/>
              <a:t> nay,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vinh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Khối</a:t>
            </a:r>
            <a:r>
              <a:rPr lang="en-US" dirty="0"/>
              <a:t> 2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Xã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. 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đón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18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1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…  BT 1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,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 </a:t>
            </a:r>
          </a:p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chia </a:t>
            </a:r>
            <a:r>
              <a:rPr lang="en-US" dirty="0" err="1"/>
              <a:t>lớp</a:t>
            </a:r>
            <a:r>
              <a:rPr lang="en-US" dirty="0"/>
              <a:t> ta </a:t>
            </a:r>
            <a:r>
              <a:rPr lang="en-US" dirty="0" err="1"/>
              <a:t>thành</a:t>
            </a:r>
            <a:r>
              <a:rPr lang="en-US" dirty="0"/>
              <a:t> 4 </a:t>
            </a:r>
            <a:r>
              <a:rPr lang="en-US" dirty="0" err="1"/>
              <a:t>nhóm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bt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.</a:t>
            </a:r>
          </a:p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chia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.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5p.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bđ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93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. </a:t>
            </a:r>
            <a:r>
              <a:rPr lang="en-US" dirty="0" err="1"/>
              <a:t>Hình</a:t>
            </a:r>
            <a:r>
              <a:rPr lang="en-US" dirty="0"/>
              <a:t> 1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2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…. </a:t>
            </a:r>
            <a:r>
              <a:rPr lang="en-US" dirty="0" err="1"/>
              <a:t>và</a:t>
            </a:r>
            <a:r>
              <a:rPr lang="en-US" dirty="0"/>
              <a:t> …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</a:t>
            </a:r>
          </a:p>
          <a:p>
            <a:r>
              <a:rPr lang="en-US" dirty="0"/>
              <a:t>(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)</a:t>
            </a:r>
          </a:p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sôi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cực</a:t>
            </a:r>
            <a:r>
              <a:rPr lang="en-US" dirty="0"/>
              <a:t>. CÔ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con.</a:t>
            </a:r>
          </a:p>
          <a:p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ý </a:t>
            </a:r>
            <a:r>
              <a:rPr lang="en-US" dirty="0" err="1"/>
              <a:t>với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.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60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dirty="0"/>
              <a:t> 3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4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…. </a:t>
            </a:r>
            <a:r>
              <a:rPr lang="en-US" dirty="0" err="1"/>
              <a:t>và</a:t>
            </a:r>
            <a:r>
              <a:rPr lang="en-US" dirty="0"/>
              <a:t> ….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79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08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dirty="0"/>
              <a:t> 5, 6, 7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… </a:t>
            </a:r>
            <a:r>
              <a:rPr lang="en-US" dirty="0" err="1"/>
              <a:t>và</a:t>
            </a:r>
            <a:r>
              <a:rPr lang="en-US" dirty="0"/>
              <a:t> …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6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hình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29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dặn</a:t>
            </a:r>
            <a:r>
              <a:rPr lang="en-US" dirty="0"/>
              <a:t> </a:t>
            </a:r>
            <a:r>
              <a:rPr lang="en-US" dirty="0" err="1"/>
              <a:t>dò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</a:p>
          <a:p>
            <a:r>
              <a:rPr lang="en-US" dirty="0"/>
              <a:t>Do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nhí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vs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nào</a:t>
            </a:r>
            <a:endParaRPr lang="en-US" dirty="0"/>
          </a:p>
          <a:p>
            <a:r>
              <a:rPr lang="en-US" dirty="0"/>
              <a:t>…..</a:t>
            </a:r>
          </a:p>
          <a:p>
            <a:r>
              <a:rPr lang="en-US" dirty="0"/>
              <a:t>À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khiến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,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tuyên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ạ.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65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trưởng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,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ta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nhờ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than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…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38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Hay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,…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27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&gt; CÔ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.</a:t>
            </a:r>
          </a:p>
          <a:p>
            <a:r>
              <a:rPr lang="en-US" dirty="0"/>
              <a:t>Co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 Minh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53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“Rung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”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35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96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62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MTS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sang HĐ 2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96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90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nhờ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in ra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dung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đầy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.</a:t>
            </a:r>
          </a:p>
          <a:p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.</a:t>
            </a:r>
          </a:p>
          <a:p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…. </a:t>
            </a:r>
          </a:p>
          <a:p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PBT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3p.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742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b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nộp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qua </a:t>
            </a:r>
            <a:r>
              <a:rPr lang="en-US" dirty="0" err="1"/>
              <a:t>zalo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. À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….</a:t>
            </a:r>
          </a:p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…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139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video </a:t>
            </a:r>
            <a:r>
              <a:rPr lang="en-US" dirty="0" err="1"/>
              <a:t>ngắn</a:t>
            </a:r>
            <a:r>
              <a:rPr lang="en-US" dirty="0"/>
              <a:t>.</a:t>
            </a:r>
          </a:p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.</a:t>
            </a:r>
          </a:p>
          <a:p>
            <a:r>
              <a:rPr lang="en-US" dirty="0" err="1"/>
              <a:t>Vây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ta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734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sưu</a:t>
            </a:r>
            <a:r>
              <a:rPr lang="en-US" dirty="0"/>
              <a:t> </a:t>
            </a:r>
            <a:r>
              <a:rPr lang="en-US" dirty="0" err="1"/>
              <a:t>tầm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.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nghỉ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089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lệ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 ………..</a:t>
            </a:r>
          </a:p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?</a:t>
            </a:r>
          </a:p>
          <a:p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93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88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4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58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4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: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,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dừa</a:t>
            </a:r>
            <a:r>
              <a:rPr lang="en-US" dirty="0"/>
              <a:t>,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súng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4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ở </a:t>
            </a:r>
            <a:r>
              <a:rPr lang="en-US" dirty="0" err="1"/>
              <a:t>đâu</a:t>
            </a:r>
            <a:r>
              <a:rPr lang="en-US" dirty="0"/>
              <a:t>?</a:t>
            </a:r>
          </a:p>
          <a:p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! Con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đấy</a:t>
            </a:r>
            <a:endParaRPr lang="en-US" dirty="0"/>
          </a:p>
          <a:p>
            <a:r>
              <a:rPr lang="en-US" dirty="0" err="1"/>
              <a:t>Vậy</a:t>
            </a:r>
            <a:r>
              <a:rPr lang="en-US" dirty="0"/>
              <a:t> ai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con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94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.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“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ở </a:t>
            </a:r>
            <a:r>
              <a:rPr lang="en-US" dirty="0" err="1"/>
              <a:t>đâu</a:t>
            </a:r>
            <a:r>
              <a:rPr lang="en-US" dirty="0"/>
              <a:t>” (</a:t>
            </a:r>
            <a:r>
              <a:rPr lang="en-US" dirty="0" err="1"/>
              <a:t>bấm</a:t>
            </a:r>
            <a:r>
              <a:rPr lang="en-US" dirty="0"/>
              <a:t> slide) </a:t>
            </a:r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đề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64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chia </a:t>
            </a:r>
            <a:r>
              <a:rPr lang="en-US" dirty="0" err="1"/>
              <a:t>làm</a:t>
            </a:r>
            <a:r>
              <a:rPr lang="en-US" dirty="0"/>
              <a:t> 2 </a:t>
            </a:r>
            <a:r>
              <a:rPr lang="en-US" dirty="0" err="1"/>
              <a:t>tiết</a:t>
            </a:r>
            <a:r>
              <a:rPr lang="en-US" dirty="0"/>
              <a:t>,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……..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38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7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1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0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58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93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87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05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10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97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04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5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66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40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29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08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68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4542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1045CC7-8D50-49A3-B488-EFE7BE4EB5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1CDE3F8-20E1-40AA-A1EA-F061B96D23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F88035C-3F54-4214-B0DA-E16B905E5F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A6F888-D874-473F-8B83-FC6F74E1A0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057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31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13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2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10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3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7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6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9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31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65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4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48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60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3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3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0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3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6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71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2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2.png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jf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12.png"/><Relationship Id="rId5" Type="http://schemas.openxmlformats.org/officeDocument/2006/relationships/image" Target="../media/image13.jpe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10" Type="http://schemas.openxmlformats.org/officeDocument/2006/relationships/image" Target="../media/image67.jpg"/><Relationship Id="rId4" Type="http://schemas.openxmlformats.org/officeDocument/2006/relationships/image" Target="../media/image61.jpg"/><Relationship Id="rId9" Type="http://schemas.openxmlformats.org/officeDocument/2006/relationships/image" Target="../media/image6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microsoft.com/office/2007/relationships/hdphoto" Target="../media/hdphoto7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openxmlformats.org/officeDocument/2006/relationships/image" Target="../media/image12.png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95.gif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12" Type="http://schemas.microsoft.com/office/2007/relationships/hdphoto" Target="../media/hdphoto11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94.png"/><Relationship Id="rId5" Type="http://schemas.openxmlformats.org/officeDocument/2006/relationships/image" Target="../media/image91.png"/><Relationship Id="rId10" Type="http://schemas.microsoft.com/office/2007/relationships/hdphoto" Target="../media/hdphoto10.wdp"/><Relationship Id="rId4" Type="http://schemas.openxmlformats.org/officeDocument/2006/relationships/image" Target="../media/image90.jpg"/><Relationship Id="rId9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>
            <a:extLst>
              <a:ext uri="{FF2B5EF4-FFF2-40B4-BE49-F238E27FC236}">
                <a16:creationId xmlns:a16="http://schemas.microsoft.com/office/drawing/2014/main" id="{D8AA02E5-E032-4936-A2AF-E65E047A9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35" b="91744" l="10000" r="91163">
                        <a14:foregroundMark x1="41977" y1="67558" x2="49186" y2="64186"/>
                        <a14:foregroundMark x1="49186" y1="64186" x2="56279" y2="64302"/>
                        <a14:foregroundMark x1="56279" y1="64302" x2="59419" y2="71163"/>
                        <a14:foregroundMark x1="59419" y1="71163" x2="54070" y2="85814"/>
                        <a14:foregroundMark x1="54070" y1="85814" x2="46744" y2="85000"/>
                        <a14:foregroundMark x1="46744" y1="85000" x2="42442" y2="78488"/>
                        <a14:foregroundMark x1="42442" y1="78488" x2="40698" y2="69884"/>
                        <a14:foregroundMark x1="49419" y1="67791" x2="50581" y2="83605"/>
                        <a14:foregroundMark x1="34535" y1="21977" x2="30930" y2="28837"/>
                        <a14:foregroundMark x1="30930" y1="28837" x2="36163" y2="34302"/>
                        <a14:foregroundMark x1="36163" y1="34302" x2="40465" y2="28256"/>
                        <a14:foregroundMark x1="40465" y1="28256" x2="34884" y2="23023"/>
                        <a14:foregroundMark x1="34884" y1="23023" x2="33837" y2="23023"/>
                        <a14:foregroundMark x1="67791" y1="22093" x2="60698" y2="21977"/>
                        <a14:foregroundMark x1="60698" y1="21977" x2="58721" y2="29186"/>
                        <a14:foregroundMark x1="58721" y1="29186" x2="65465" y2="31977"/>
                        <a14:foregroundMark x1="65465" y1="31977" x2="70814" y2="27558"/>
                        <a14:foregroundMark x1="70814" y1="27558" x2="65698" y2="22093"/>
                        <a14:foregroundMark x1="65698" y1="22093" x2="65116" y2="22093"/>
                        <a14:foregroundMark x1="48837" y1="9535" x2="49651" y2="10116"/>
                        <a14:foregroundMark x1="49302" y1="64186" x2="48837" y2="65349"/>
                        <a14:foregroundMark x1="46744" y1="66860" x2="53140" y2="75349"/>
                        <a14:foregroundMark x1="53140" y1="75349" x2="53721" y2="79535"/>
                        <a14:foregroundMark x1="56977" y1="67558" x2="42674" y2="79535"/>
                        <a14:foregroundMark x1="42674" y1="79535" x2="42674" y2="79535"/>
                        <a14:foregroundMark x1="43372" y1="68023" x2="49070" y2="77558"/>
                        <a14:foregroundMark x1="21860" y1="89070" x2="15814" y2="92442"/>
                        <a14:foregroundMark x1="15814" y1="92442" x2="23023" y2="91163"/>
                        <a14:foregroundMark x1="23023" y1="91163" x2="23488" y2="89767"/>
                        <a14:foregroundMark x1="11512" y1="81163" x2="10349" y2="84302"/>
                        <a14:foregroundMark x1="90581" y1="81163" x2="91279" y2="82442"/>
                        <a14:foregroundMark x1="80000" y1="91744" x2="83140" y2="90814"/>
                        <a14:foregroundMark x1="35930" y1="26163" x2="33605" y2="27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512" y="5192396"/>
            <a:ext cx="759652" cy="759652"/>
          </a:xfrm>
          <a:prstGeom prst="rect">
            <a:avLst/>
          </a:prstGeom>
        </p:spPr>
      </p:pic>
      <p:pic>
        <p:nvPicPr>
          <p:cNvPr id="14" name="Hình ảnh 30">
            <a:extLst>
              <a:ext uri="{FF2B5EF4-FFF2-40B4-BE49-F238E27FC236}">
                <a16:creationId xmlns:a16="http://schemas.microsoft.com/office/drawing/2014/main" id="{1801ED74-2A95-41CD-B599-7B5D38436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6654">
            <a:off x="10867054" y="-82131"/>
            <a:ext cx="910770" cy="1041805"/>
          </a:xfrm>
          <a:prstGeom prst="rect">
            <a:avLst/>
          </a:prstGeom>
        </p:spPr>
      </p:pic>
      <p:pic>
        <p:nvPicPr>
          <p:cNvPr id="15" name="Hình ảnh 30">
            <a:extLst>
              <a:ext uri="{FF2B5EF4-FFF2-40B4-BE49-F238E27FC236}">
                <a16:creationId xmlns:a16="http://schemas.microsoft.com/office/drawing/2014/main" id="{400656CB-D1F6-4322-96C0-4B5ECC08A8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847" flipH="1">
            <a:off x="111448" y="267809"/>
            <a:ext cx="992876" cy="1041805"/>
          </a:xfrm>
          <a:prstGeom prst="rect">
            <a:avLst/>
          </a:prstGeom>
        </p:spPr>
      </p:pic>
      <p:sp>
        <p:nvSpPr>
          <p:cNvPr id="16" name="TextBox 26">
            <a:extLst>
              <a:ext uri="{FF2B5EF4-FFF2-40B4-BE49-F238E27FC236}">
                <a16:creationId xmlns:a16="http://schemas.microsoft.com/office/drawing/2014/main" id="{9AE60C37-6678-411C-9109-FA11B6DA38F6}"/>
              </a:ext>
            </a:extLst>
          </p:cNvPr>
          <p:cNvSpPr txBox="1"/>
          <p:nvPr/>
        </p:nvSpPr>
        <p:spPr>
          <a:xfrm>
            <a:off x="3557424" y="2409576"/>
            <a:ext cx="5981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TỰ NHIÊN VÀ XÃ HỘI</a:t>
            </a:r>
          </a:p>
        </p:txBody>
      </p:sp>
      <p:pic>
        <p:nvPicPr>
          <p:cNvPr id="18" name="Picture 29">
            <a:extLst>
              <a:ext uri="{FF2B5EF4-FFF2-40B4-BE49-F238E27FC236}">
                <a16:creationId xmlns:a16="http://schemas.microsoft.com/office/drawing/2014/main" id="{160AB881-E213-4329-A2B8-785148E812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55" y="1675952"/>
            <a:ext cx="2815741" cy="373086"/>
          </a:xfrm>
          <a:prstGeom prst="rect">
            <a:avLst/>
          </a:prstGeom>
        </p:spPr>
      </p:pic>
      <p:pic>
        <p:nvPicPr>
          <p:cNvPr id="19" name="Picture 31">
            <a:extLst>
              <a:ext uri="{FF2B5EF4-FFF2-40B4-BE49-F238E27FC236}">
                <a16:creationId xmlns:a16="http://schemas.microsoft.com/office/drawing/2014/main" id="{EE54CAD4-02D5-4688-A116-75659CB23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988" y="3949522"/>
            <a:ext cx="1520694" cy="142565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4DEB6D9D-FE20-4F7B-8B7F-1864CD57F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57" y="2743324"/>
            <a:ext cx="3554990" cy="355499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E0B7AF6-4302-44E0-B600-28F809C858B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05" y="3233165"/>
            <a:ext cx="650094" cy="85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6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18E816BB-39D8-48FB-80C9-81AECA02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382853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4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990326" y="2055967"/>
            <a:ext cx="8433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mang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đùng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đoàng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fr-FR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842903" y="368938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3013075" y="4081577"/>
            <a:ext cx="234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cải</a:t>
            </a:r>
            <a:endParaRPr lang="fr-F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3013074" y="5073515"/>
            <a:ext cx="234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fr-F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663934" y="3977156"/>
            <a:ext cx="231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súng</a:t>
            </a:r>
            <a:endParaRPr lang="fr-F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663935" y="5063060"/>
            <a:ext cx="243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ổi</a:t>
            </a:r>
            <a:endParaRPr lang="fr-F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2486025" y="4068749"/>
            <a:ext cx="52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>
                <a:solidFill>
                  <a:schemeClr val="bg1"/>
                </a:solidFill>
                <a:latin typeface="Montserrat" panose="00000500000000000000" pitchFamily="2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2486025" y="5092897"/>
            <a:ext cx="52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>
                <a:solidFill>
                  <a:schemeClr val="bg1"/>
                </a:solidFill>
                <a:latin typeface="Montserrat" panose="00000500000000000000" pitchFamily="2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7136885" y="4068749"/>
            <a:ext cx="52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>
                <a:solidFill>
                  <a:schemeClr val="bg1"/>
                </a:solidFill>
                <a:latin typeface="Montserrat" panose="00000500000000000000" pitchFamily="2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7136885" y="5092897"/>
            <a:ext cx="52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>
                <a:solidFill>
                  <a:schemeClr val="bg1"/>
                </a:solidFill>
                <a:latin typeface="Montserrat" panose="00000500000000000000" pitchFamily="2" charset="0"/>
              </a:rPr>
              <a:t>D.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629542B-532D-4834-B558-60BA7B252F6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A1BA109-D4B5-4BFC-A4B1-E6FFCC229C0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FE537F9-9547-467B-80C1-EC56B87C81C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DBD6408-4FB1-490F-B96F-CCE77A91E01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22D3A4E-F1F2-478E-B3BE-661CB5C9F1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2521F2E-C94D-47A3-AFE5-976348BFBCA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86139E7-3D5B-44DA-AD4D-BB9991C09A1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31EF4DF-FF04-464C-B8A6-A8F5F5B03B0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AFADA84-2D3E-4E78-8EF2-06111CEAB68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13DA3B0-04CE-4FFC-86A4-842B3E1EEFB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A566024-1A45-41A1-B0C9-8E16E631BD3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26D8AC4-2481-4A5D-8F36-1227014B64E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296D05-3B93-4A38-865E-607B5BE082A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F128B8E-A12D-4DEC-803C-D43F6A4E5BA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E90961C-A8C4-40B6-B680-62F281B7B0E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94A0D8A-3C13-496C-81A4-62C9025DA71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E91D093-46CB-41AB-B498-CEDE571894B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A95DC0-0A82-49FD-8DEB-98C57C5F055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D2643B0-F191-4486-8121-29DF328C8D4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15F763D-3E4A-49ED-9AD9-D9544193B21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49C61F5-C446-4CD2-9F9B-F6AC51A0151C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361443C-440B-4DD2-BA20-9C987A06C4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331A891-12B2-407D-8A3D-62AF05FFD2F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9CF8022-8970-449D-B6F2-CEFD91D042A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9C7397F-61C9-4BFD-BAF3-D991A5F25C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A383793-3AC2-4F8D-A5BC-46031FF38C1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B8BB83C-736F-44BA-9384-9489042BA21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AD6253F-5EE2-4E88-B91E-19EC60D537C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AD73763-44A4-4E10-859C-992D154F5EB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89B15DD-CE32-41C4-B625-F5913302832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623D5E0-439E-4E6F-8E4A-CAC77BD7C9F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82924E1-63AE-4187-AB38-AB6D3EDC032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0BFBA60-BCE2-4146-A0BB-0B0C8B77917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C147742-032A-45A6-ACEB-64EBBF08412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C4F36EB-A87A-40CF-A95C-1FBA74EA803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3A85795-1CED-4BE6-9479-66D1ABFE1E5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E0DC464-5FD7-4412-B586-B1A402A0263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D9C72F7-C87C-4D8D-B58E-D7B6FB95D8E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DD1FE17-8F7D-4B78-B9C1-8795D5F4F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1181540-1E01-4492-B270-D6DB1A77385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1570E79-DA4B-4FDE-B06D-1FE5FA4F1EF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2B77FAAC-3DA3-4900-8A83-8C52EA63B71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2965CFD8-03A4-4285-96F0-84C92B27159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1DA4161-1707-43B8-8D99-C7CFA9420EA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D846DC6-9E91-4D51-85AB-7B19CBF3553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EAF564A-7DAF-4F48-B069-248816357B8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1EF8BBD-584D-4BD3-82FE-5E7DC11078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6E980B3-1C45-4724-8252-52D6ABE6BAF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CA72C4C7-BB6F-4CDB-9381-DF11DB4F8A6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0E0A6C9-3A06-44DC-A749-E5C39BF6308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E11662B-07F6-4CF7-AA45-FF6ED8C78FD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FB0E734-6D4C-4073-93E0-9B65105FC89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21ED88A-146B-46D8-8774-7943AF498A2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6B55298-6509-42BF-8F92-E2BF6B756F5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A2EFAE7B-50CB-4E31-BC03-B8672325896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AD0C7227-39A3-43E7-B16B-9ACFD363996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E694A0E-1FC1-4F6F-9EA4-5F594CDF2BE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BA14342D-C644-4A6F-82CF-FAC73251E49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754A391F-5E40-4861-AF61-D45E2B31D92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B80EF8DA-8509-44A5-9E31-DF3AD4B8DB4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65AC569-AAC9-4224-B5E9-BAD1B71CE87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7A30DC0-CBD8-4599-9F7C-DA76217B9ED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BA4B8EE4-3CB0-4B4B-9AA3-10EF12DC19E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06AA95D-E3AD-4D24-BFC6-20D8FB4FA63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DB68A04-82B1-410A-90BE-E37FA38A552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4DD0225-C47B-4177-B15C-F420A2A8180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4A11210-3310-4352-A5C1-19A97B4B0CF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402F294-7A1E-4279-BB27-D4F3A05D4E4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C65460E-82E6-4399-A0E7-1D3CC562085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CB16D38-7880-496F-8956-CE6CD724226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7D2F671D-2ECF-48CA-A0F4-211F8BF5AAA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90B0BA0-AFDB-4B34-8F63-9BB49249368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E775BA64-C00D-415B-9057-86EAF554038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C9189D4-BB7D-44C2-B7FA-C6178FF7750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A47B631B-B060-46CE-9CB0-EF3386AD21E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5F4D71D9-FC53-4390-B470-D6891819455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8CB3C5B-13AF-447C-8087-C3256ED5551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57FBA2E0-494C-4CE5-978E-33B96C271A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47A8E35-FB13-47AC-88C5-5D21A2FAD5B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622AFA1A-DE2D-46A3-B44A-19A43A60732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8F4341F8-45FA-4B90-9E02-29A49C70E9F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557E2C87-6942-435A-9073-69323DB0892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EBD608AD-7711-446C-87B7-2743A04A52B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562CEEFD-3511-48F2-AFB1-1D013BC36DF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EB35369-AFE9-44AA-9533-183280DA58C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79325DA-9C4F-4899-A39F-8485F2720E0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B81DD89-2F2C-4D36-8EA9-060449C3274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17037605-C1D2-48F3-9EC1-4D4C507F72A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E77D3EF-B8D7-440D-B4BC-FADA6574FD9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E5EEACB5-A03F-4EF7-A5D3-8A350C281EB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F4F2B93-1582-4EB3-A05D-56CC50008A5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3F85FFB-0AD9-44EA-A2F3-8436B99F939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6CB67EDF-5335-4521-BA12-34077EA16CA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A5D2D40-B92B-400E-A00C-574C68B17EA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3CF52D94-988A-4573-936D-A3F8E90855BC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92B2BD55-A501-4279-BA9E-FF2769B7CAF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BB0B31D3-533A-4C49-A132-BDF0C558669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2BDB50A3-34AC-48F7-81A7-36B04D01F2A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38CAA198-FEF6-43A9-AF16-8F8A55B92D1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A0C17DE9-B25B-4292-B607-C3A9A2A4624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B480F725-8F8C-4E32-B2EC-FBB2DF0E478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3177CF9-CA83-4899-BCE6-C24C18F8045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A808423-573D-46A6-9B9E-8E5BECE9B4D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7F5841B-1BEE-4455-840F-62D9B3CEAEF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3F9366C4-8410-4569-93F4-0DF3D48D711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D9524FBE-00D3-4980-9577-E3873EA12CC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5F01904B-4A73-4544-8660-2C47E8937A3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7AF809F-A337-47F3-9452-F5D15305A4F0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7B2B71AE-D707-4C1B-AE57-63BC393DBA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9990ECE2-90A9-44BC-8ED6-DB2A8FA4394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184BB529-E68C-421F-8172-FAEDB99D24F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6B85A25-9B95-4506-8853-FD25C1BE4D9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1E5B3120-6EDC-4C68-AB39-3E3E1F2F414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2BFE106-DB3F-48D7-886D-3B38D1A91162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53D73FA2-973F-416F-B7FF-D681C6BA89A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AA5EBA0A-F99E-4ACF-A3C1-62AC40F37D6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25C4B035-540E-4F69-866D-AB1B9D5BCC3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0C34CF29-D323-4D5A-A0D9-57D8414363B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A980F11A-960F-4B31-960D-5A0799C4F33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021ACF2-6304-467C-BB04-7FC527B71F1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59A1C89-C874-410D-957E-CFAA59EA2FF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311EE2B8-D1E2-4339-87E7-C91EAA3D189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C54CDB27-1F9F-441E-871B-43DE8AAE0F2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2F472986-F750-45B8-8614-4408F38159A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A249B30-3262-4CB1-BFD8-852B76C4F31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113E6801-47F4-4FF1-A25D-0F55289C804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47355ABB-81A5-4C5C-AA9F-0EC3C389336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9EB6166B-69F9-4508-997E-B85DFE1DAD3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4913F608-9D35-4465-8030-4EEE2C48718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ECA9A4E-A7F8-4C56-A24C-5949C69553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FF12C4EE-DEC3-4A10-8C1C-F584256A2FB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B4FFB22-378D-4FED-B268-5C38422C2AB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AA3FCF00-2124-4AAD-A3FC-572D8DDF1B6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F51B7B0F-2731-48B3-9575-F8EFB3FC0BE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B8A8154D-28D3-416B-8D26-F9D1DC21CC3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6DA12B73-EDF3-42ED-8AD1-FB232F5B77C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C76F861-BA0D-43F7-A5AC-170A1F15C46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3A65811-8BF3-47EB-957D-A612A317304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9E30581B-619D-4A3C-B7A8-1146863EC3F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E9742462-391D-4B93-9E32-96E433AE12C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CF348EA7-4BB3-4735-92A7-9E6B4C2F4CC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938C268B-EDF8-409F-8E59-AB64EF98FD6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3C4A23D3-0C25-45F3-B666-CCDBEB655B6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0BBE2EA0-4A34-423D-BDFB-2998ABB0A94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8F56C6B-A7FB-445C-B331-2D3E994036C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367EF962-6E41-4C63-9F7A-6A5FFDB9506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FD2C2A2-B585-45E5-B695-8C7E4821AFC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C7F93AB6-5AA7-48E6-B44B-3B9F0966D5C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52832A56-1870-4E10-BBB3-D46B7DA302A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2048989F-07EA-4C6A-9FE6-4D33258A452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3612A89D-6BFA-49D5-A9FF-76012D284C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9116D5D-66C2-4118-B0D4-601A1E9CA85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D855B243-CC57-4247-8377-A593F0A1E46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335EE75E-4D04-490D-9110-F1C9602CB97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40DD648-74A7-40E3-BB8F-58E1ED24A45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EF55A716-C71E-47D8-8359-2F93D45DD6D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78FFC16-A5E8-415E-A926-776B7DE4D06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1924E3AE-628F-4486-A26D-0EE752F476F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C8D72510-2815-4770-9B98-350DD3B3808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8B278D69-1D13-4846-AA3E-5D7A01D944F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4FDD5382-A0E6-4F64-8CC4-8F9158262943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1C6ACB5C-0939-4200-B309-254392634C8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7CCD6A7C-E808-4AA2-93E2-2B9391A47FEC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94530E4-CA28-41A0-B5EE-C49708A14F3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6C5BF4A7-E02E-4B58-BDFC-731724956AC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D35F988B-447F-4B63-BA8F-5C6649EE4D26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82E85301-D50E-437B-A156-63111DF603F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4937F236-5FB1-4532-A916-EEDD08564E4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BED4B55E-B172-4BD8-9591-3F1CA06520D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A914CE0A-D538-4D08-B516-1EFFAF7198A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F4826268-6A88-4979-9E6C-184AD6592C6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38D6225-9740-49E6-8806-736FC909DAF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7D8A7326-7BF5-468B-B77F-E7804514FA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A891F109-57DC-495C-8BA8-D416B9B337A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48B6B303-0918-4AFE-8B9B-CBE2AED354F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B73A370E-F2A8-4350-B2DB-BD7301CE1F9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5C2F64D9-1ACA-43FE-B7E3-4949A7373F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16CDFF22-CA24-4AD0-A13D-1B9C9E282DD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87FF7BAA-3EAD-45E6-8036-FC810F33BE2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69CA5DCB-C0D3-45B9-A166-1EFE1FB7A94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8727DE1A-343C-400C-BF6D-6305B8A8FFC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528E4654-D0EF-4614-AC12-02151493E1C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5F3F3B54-BCD9-4EA9-AB21-FB464361251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BFF6AEFC-BCEA-44AA-A846-977082EFA35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5A3ECF06-8CB8-461B-A4E4-080CD0DBF94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8A256E05-1A3D-4EA6-9D69-C6FD021A2E5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6F277B4-58F0-41B7-86D3-6070810BA6D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EEB26661-C790-4DF3-A4CE-2FE0A89FC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4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336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  <p:bldP spid="2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4DD729C7-BA76-4EF2-ABE0-5051935EC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4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904766" y="1944166"/>
            <a:ext cx="8433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mang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fr-FR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9156" y="3603340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3013075" y="4081577"/>
            <a:ext cx="234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cải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3013074" y="5073515"/>
            <a:ext cx="234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609844" y="3980206"/>
            <a:ext cx="2281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B.Cây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súng</a:t>
            </a:r>
            <a:endParaRPr lang="fr-FR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663935" y="5063060"/>
            <a:ext cx="2432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ổi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2486025" y="4068749"/>
            <a:ext cx="52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>
                <a:solidFill>
                  <a:schemeClr val="bg1"/>
                </a:solidFill>
                <a:latin typeface="Montserrat" panose="00000500000000000000" pitchFamily="2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2486025" y="5092897"/>
            <a:ext cx="52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>
                <a:solidFill>
                  <a:schemeClr val="bg1"/>
                </a:solidFill>
                <a:latin typeface="Montserrat" panose="00000500000000000000" pitchFamily="2" charset="0"/>
              </a:rPr>
              <a:t>C.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7136885" y="5092897"/>
            <a:ext cx="52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>
                <a:solidFill>
                  <a:schemeClr val="bg1"/>
                </a:solidFill>
                <a:latin typeface="Montserrat" panose="00000500000000000000" pitchFamily="2" charset="0"/>
              </a:rPr>
              <a:t>D.</a:t>
            </a: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0355C260-CEB6-40E0-9BBA-1136E2546E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9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39DE64-27C4-4044-989F-C5ECB6FD6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010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7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303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4C6C6-A3D7-4E80-8E23-60CBB2210C1E}"/>
              </a:ext>
            </a:extLst>
          </p:cNvPr>
          <p:cNvSpPr txBox="1"/>
          <p:nvPr/>
        </p:nvSpPr>
        <p:spPr>
          <a:xfrm>
            <a:off x="3179701" y="2894643"/>
            <a:ext cx="66427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sng" strike="noStrike" kern="120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000" b="1" i="0" u="sng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16: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5000" b="1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5000" b="1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5000" b="1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000" b="1" i="0" u="none" strike="noStrike" kern="120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A16D5-16DA-4E2C-B5FF-82F50C71AADD}"/>
              </a:ext>
            </a:extLst>
          </p:cNvPr>
          <p:cNvSpPr txBox="1"/>
          <p:nvPr/>
        </p:nvSpPr>
        <p:spPr>
          <a:xfrm>
            <a:off x="-339213" y="137273"/>
            <a:ext cx="51668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</a:t>
            </a:r>
          </a:p>
          <a:p>
            <a:pPr algn="ctr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552C3A8-4C9A-496E-8464-E5FA1AC5C496}"/>
              </a:ext>
            </a:extLst>
          </p:cNvPr>
          <p:cNvSpPr/>
          <p:nvPr/>
        </p:nvSpPr>
        <p:spPr>
          <a:xfrm>
            <a:off x="10574595" y="0"/>
            <a:ext cx="1617406" cy="19910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454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35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sng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 1</a:t>
            </a:r>
            <a:endParaRPr kumimoji="0" lang="zh-CN" altLang="en-US" sz="3200" b="1" i="0" u="sng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2078984"/>
            <a:ext cx="785812" cy="9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46694"/>
      </p:ext>
    </p:extLst>
  </p:cSld>
  <p:clrMapOvr>
    <a:masterClrMapping/>
  </p:clrMapOvr>
  <p:transition spd="slow" advClick="0" advTm="371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07872-73F0-4B48-89EC-EF644B84C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344" y="978313"/>
            <a:ext cx="3625312" cy="750753"/>
          </a:xfrm>
        </p:spPr>
        <p:txBody>
          <a:bodyPr>
            <a:normAutofit/>
          </a:bodyPr>
          <a:lstStyle/>
          <a:p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08EF7-C1CE-4AFB-A177-4B1A61DAF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2574" y="2139802"/>
            <a:ext cx="9209617" cy="17165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 HIỂU NƠI SỐNG VÀ MÔI TRƯỜNG SỐNG CỦA MỘT SỐ LOÀI CÂY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645590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DDA3B63E-8F8A-4851-8B14-15CECB25A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8780"/>
            <a:ext cx="1150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GB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1. Quan </a:t>
            </a:r>
            <a:r>
              <a:rPr lang="en-GB" alt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sát</a:t>
            </a:r>
            <a:r>
              <a:rPr lang="en-GB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GB" alt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nói</a:t>
            </a:r>
            <a:r>
              <a:rPr lang="en-GB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tên</a:t>
            </a:r>
            <a:r>
              <a:rPr lang="en-GB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GB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nơi</a:t>
            </a:r>
            <a:r>
              <a:rPr lang="en-GB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sống</a:t>
            </a:r>
            <a:r>
              <a:rPr lang="en-GB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GB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cây</a:t>
            </a:r>
            <a:r>
              <a:rPr lang="en-GB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GB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mỗi</a:t>
            </a:r>
            <a:r>
              <a:rPr lang="en-GB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hình</a:t>
            </a:r>
            <a:r>
              <a:rPr lang="en-GB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dưới</a:t>
            </a:r>
            <a:r>
              <a:rPr lang="en-GB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đây</a:t>
            </a:r>
            <a:endParaRPr lang="en-GB" alt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63492" name="Picture 4">
            <a:extLst>
              <a:ext uri="{FF2B5EF4-FFF2-40B4-BE49-F238E27FC236}">
                <a16:creationId xmlns:a16="http://schemas.microsoft.com/office/drawing/2014/main" id="{93463FAA-E481-4CA0-AFBC-F30FCE9C7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29" y="1260564"/>
            <a:ext cx="5147187" cy="523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5">
            <a:extLst>
              <a:ext uri="{FF2B5EF4-FFF2-40B4-BE49-F238E27FC236}">
                <a16:creationId xmlns:a16="http://schemas.microsoft.com/office/drawing/2014/main" id="{09EA5C86-3A70-42EE-BFF6-78231E847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916" y="1247732"/>
            <a:ext cx="5543940" cy="52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id="{39CCCFF0-962B-4834-992A-5A767AD7B294}"/>
              </a:ext>
            </a:extLst>
          </p:cNvPr>
          <p:cNvSpPr/>
          <p:nvPr/>
        </p:nvSpPr>
        <p:spPr>
          <a:xfrm>
            <a:off x="9481759" y="663555"/>
            <a:ext cx="2802193" cy="1461001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(5p)</a:t>
            </a:r>
          </a:p>
        </p:txBody>
      </p:sp>
    </p:spTree>
    <p:extLst>
      <p:ext uri="{BB962C8B-B14F-4D97-AF65-F5344CB8AC3E}">
        <p14:creationId xmlns:p14="http://schemas.microsoft.com/office/powerpoint/2010/main" val="4240082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>
            <a:extLst>
              <a:ext uri="{FF2B5EF4-FFF2-40B4-BE49-F238E27FC236}">
                <a16:creationId xmlns:a16="http://schemas.microsoft.com/office/drawing/2014/main" id="{38CB7D81-354B-4DFF-B945-E2BB9727A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"/>
            <a:ext cx="6096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Rectangle 4">
            <a:extLst>
              <a:ext uri="{FF2B5EF4-FFF2-40B4-BE49-F238E27FC236}">
                <a16:creationId xmlns:a16="http://schemas.microsoft.com/office/drawing/2014/main" id="{DEA49898-7367-4384-A60E-9E2974A2C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1" y="5894388"/>
            <a:ext cx="6283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súng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653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>
            <a:extLst>
              <a:ext uri="{FF2B5EF4-FFF2-40B4-BE49-F238E27FC236}">
                <a16:creationId xmlns:a16="http://schemas.microsoft.com/office/drawing/2014/main" id="{3BE43050-636A-4A1C-8B7C-D6EF8E9F0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76200"/>
            <a:ext cx="6240463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8" name="Rectangle 4">
            <a:extLst>
              <a:ext uri="{FF2B5EF4-FFF2-40B4-BE49-F238E27FC236}">
                <a16:creationId xmlns:a16="http://schemas.microsoft.com/office/drawing/2014/main" id="{9EC12EE2-1E25-4604-B309-C9E416F03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6126163"/>
            <a:ext cx="69548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Cây rau muống, sống ở ao, hồ… (dưới nước)</a:t>
            </a:r>
          </a:p>
        </p:txBody>
      </p:sp>
    </p:spTree>
    <p:extLst>
      <p:ext uri="{BB962C8B-B14F-4D97-AF65-F5344CB8AC3E}">
        <p14:creationId xmlns:p14="http://schemas.microsoft.com/office/powerpoint/2010/main" val="70436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CF1B246F-A187-48EF-A2DF-F1CCD38D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2818" y="1042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>
            <a:extLst>
              <a:ext uri="{FF2B5EF4-FFF2-40B4-BE49-F238E27FC236}">
                <a16:creationId xmlns:a16="http://schemas.microsoft.com/office/drawing/2014/main" id="{2E0B99A9-63D6-441E-B985-3F38DCF5D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"/>
            <a:ext cx="6477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4" name="Rectangle 4">
            <a:extLst>
              <a:ext uri="{FF2B5EF4-FFF2-40B4-BE49-F238E27FC236}">
                <a16:creationId xmlns:a16="http://schemas.microsoft.com/office/drawing/2014/main" id="{6D09ACF1-1696-4F07-A778-46306CF36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892801"/>
            <a:ext cx="79399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155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>
            <a:extLst>
              <a:ext uri="{FF2B5EF4-FFF2-40B4-BE49-F238E27FC236}">
                <a16:creationId xmlns:a16="http://schemas.microsoft.com/office/drawing/2014/main" id="{19B5CE58-95A8-4165-932F-5BD856091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685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0" name="Rectangle 4">
            <a:extLst>
              <a:ext uri="{FF2B5EF4-FFF2-40B4-BE49-F238E27FC236}">
                <a16:creationId xmlns:a16="http://schemas.microsoft.com/office/drawing/2014/main" id="{265B0820-DEB6-4B67-8E82-71DB78BFA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970588"/>
            <a:ext cx="60579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Cây đước, sống ở ven biển (dưới nước)</a:t>
            </a:r>
          </a:p>
        </p:txBody>
      </p:sp>
    </p:spTree>
    <p:extLst>
      <p:ext uri="{BB962C8B-B14F-4D97-AF65-F5344CB8AC3E}">
        <p14:creationId xmlns:p14="http://schemas.microsoft.com/office/powerpoint/2010/main" val="409491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>
            <a:extLst>
              <a:ext uri="{FF2B5EF4-FFF2-40B4-BE49-F238E27FC236}">
                <a16:creationId xmlns:a16="http://schemas.microsoft.com/office/drawing/2014/main" id="{1B4BD0FE-79D0-4910-A284-D0A3C16EF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04800"/>
            <a:ext cx="6748463" cy="578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6" name="Rectangle 4">
            <a:extLst>
              <a:ext uri="{FF2B5EF4-FFF2-40B4-BE49-F238E27FC236}">
                <a16:creationId xmlns:a16="http://schemas.microsoft.com/office/drawing/2014/main" id="{B2949101-FF13-45AB-9130-D2EDD1509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049963"/>
            <a:ext cx="60372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1698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>
            <a:extLst>
              <a:ext uri="{FF2B5EF4-FFF2-40B4-BE49-F238E27FC236}">
                <a16:creationId xmlns:a16="http://schemas.microsoft.com/office/drawing/2014/main" id="{5C0A433D-A1F5-449C-9EAC-CA9527975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4" y="461964"/>
            <a:ext cx="4529137" cy="54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2" name="Rectangle 4">
            <a:extLst>
              <a:ext uri="{FF2B5EF4-FFF2-40B4-BE49-F238E27FC236}">
                <a16:creationId xmlns:a16="http://schemas.microsoft.com/office/drawing/2014/main" id="{C2FA05BA-45F6-47BB-B86C-3E6F66AA2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970588"/>
            <a:ext cx="51347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dừa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110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>
            <a:extLst>
              <a:ext uri="{FF2B5EF4-FFF2-40B4-BE49-F238E27FC236}">
                <a16:creationId xmlns:a16="http://schemas.microsoft.com/office/drawing/2014/main" id="{4DC8173F-1255-4BC5-9285-2357C601C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4800"/>
            <a:ext cx="7239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Rectangle 4">
            <a:extLst>
              <a:ext uri="{FF2B5EF4-FFF2-40B4-BE49-F238E27FC236}">
                <a16:creationId xmlns:a16="http://schemas.microsoft.com/office/drawing/2014/main" id="{F270AFFC-D096-4439-A1E4-704F1436C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5897563"/>
            <a:ext cx="59737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Cây rêu, sống trên mái ngói (trên cạn)</a:t>
            </a:r>
          </a:p>
        </p:txBody>
      </p:sp>
      <p:sp>
        <p:nvSpPr>
          <p:cNvPr id="2" name="Mũi tên: Phải 1">
            <a:hlinkClick r:id="rId4" action="ppaction://hlinksldjump"/>
            <a:extLst>
              <a:ext uri="{FF2B5EF4-FFF2-40B4-BE49-F238E27FC236}">
                <a16:creationId xmlns:a16="http://schemas.microsoft.com/office/drawing/2014/main" id="{B4935AB2-33DF-46AC-AA41-B9C388F7999A}"/>
              </a:ext>
            </a:extLst>
          </p:cNvPr>
          <p:cNvSpPr/>
          <p:nvPr/>
        </p:nvSpPr>
        <p:spPr>
          <a:xfrm>
            <a:off x="11543071" y="6338888"/>
            <a:ext cx="648929" cy="441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3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B9A965-99AE-48BC-B7DD-63F09880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793" y="2327630"/>
            <a:ext cx="9935596" cy="1518668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 NHÀ THỰC VẬT HỌC NHÍ</a:t>
            </a:r>
          </a:p>
        </p:txBody>
      </p:sp>
    </p:spTree>
    <p:extLst>
      <p:ext uri="{BB962C8B-B14F-4D97-AF65-F5344CB8AC3E}">
        <p14:creationId xmlns:p14="http://schemas.microsoft.com/office/powerpoint/2010/main" val="236425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Nhóm 23">
            <a:extLst>
              <a:ext uri="{FF2B5EF4-FFF2-40B4-BE49-F238E27FC236}">
                <a16:creationId xmlns:a16="http://schemas.microsoft.com/office/drawing/2014/main" id="{D8308029-C716-43E1-890A-0E27C19BA19E}"/>
              </a:ext>
            </a:extLst>
          </p:cNvPr>
          <p:cNvGrpSpPr/>
          <p:nvPr/>
        </p:nvGrpSpPr>
        <p:grpSpPr>
          <a:xfrm>
            <a:off x="437940" y="118449"/>
            <a:ext cx="4390734" cy="2931336"/>
            <a:chOff x="437940" y="118449"/>
            <a:chExt cx="4390734" cy="2931336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825D550F-D1B3-4778-BBA1-9F88B0EB5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40" y="118449"/>
              <a:ext cx="4390734" cy="292429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044C3C45-487D-481A-A9A0-1ABB35F55597}"/>
                </a:ext>
              </a:extLst>
            </p:cNvPr>
            <p:cNvSpPr/>
            <p:nvPr/>
          </p:nvSpPr>
          <p:spPr>
            <a:xfrm>
              <a:off x="3160295" y="2582549"/>
              <a:ext cx="1668379" cy="46723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nhĩ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6F7FF1A5-6139-4DA0-9D15-25C5A454852D}"/>
              </a:ext>
            </a:extLst>
          </p:cNvPr>
          <p:cNvGrpSpPr/>
          <p:nvPr/>
        </p:nvGrpSpPr>
        <p:grpSpPr>
          <a:xfrm>
            <a:off x="6464160" y="118449"/>
            <a:ext cx="4556766" cy="3080332"/>
            <a:chOff x="6464160" y="118449"/>
            <a:chExt cx="4556766" cy="3080332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68C31D7D-A80B-47E0-94F5-465D07F46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160" y="118449"/>
              <a:ext cx="4515254" cy="300715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85B850DD-E4A7-495C-9F57-27B922DA0276}"/>
                </a:ext>
              </a:extLst>
            </p:cNvPr>
            <p:cNvSpPr/>
            <p:nvPr/>
          </p:nvSpPr>
          <p:spPr>
            <a:xfrm>
              <a:off x="9352547" y="2731545"/>
              <a:ext cx="1668379" cy="46723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gửi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7376483-F80C-493A-962C-4118CAC8E490}"/>
              </a:ext>
            </a:extLst>
          </p:cNvPr>
          <p:cNvGrpSpPr/>
          <p:nvPr/>
        </p:nvGrpSpPr>
        <p:grpSpPr>
          <a:xfrm>
            <a:off x="6464160" y="3452075"/>
            <a:ext cx="4515254" cy="3133206"/>
            <a:chOff x="6464160" y="3452075"/>
            <a:chExt cx="4515254" cy="3133206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E51DE03D-2670-4C1F-A8DB-8462FA5B0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58" b="12258"/>
            <a:stretch/>
          </p:blipFill>
          <p:spPr>
            <a:xfrm>
              <a:off x="6464160" y="3452075"/>
              <a:ext cx="4515254" cy="313119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D6B81C90-4016-4418-8904-FBA497A4FCD1}"/>
                </a:ext>
              </a:extLst>
            </p:cNvPr>
            <p:cNvSpPr/>
            <p:nvPr/>
          </p:nvSpPr>
          <p:spPr>
            <a:xfrm>
              <a:off x="9310631" y="6118045"/>
              <a:ext cx="1668379" cy="46723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lan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C096E969-046B-4B46-A441-29B5330DE864}"/>
              </a:ext>
            </a:extLst>
          </p:cNvPr>
          <p:cNvGrpSpPr/>
          <p:nvPr/>
        </p:nvGrpSpPr>
        <p:grpSpPr>
          <a:xfrm>
            <a:off x="437940" y="3322731"/>
            <a:ext cx="4458913" cy="3260535"/>
            <a:chOff x="437940" y="3322731"/>
            <a:chExt cx="4458913" cy="326053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4BA1D4BC-02F3-4389-8F22-5B5C831C4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40" y="3322731"/>
              <a:ext cx="4390734" cy="326053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id="{C6713C77-13F3-4ECA-B6D5-0736C237B3B4}"/>
                </a:ext>
              </a:extLst>
            </p:cNvPr>
            <p:cNvSpPr/>
            <p:nvPr/>
          </p:nvSpPr>
          <p:spPr>
            <a:xfrm>
              <a:off x="3228474" y="6106641"/>
              <a:ext cx="1668379" cy="46723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tơ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A88B56E4-7ECD-4A61-B1F6-81C5D7940212}"/>
              </a:ext>
            </a:extLst>
          </p:cNvPr>
          <p:cNvSpPr/>
          <p:nvPr/>
        </p:nvSpPr>
        <p:spPr>
          <a:xfrm>
            <a:off x="2582778" y="3295564"/>
            <a:ext cx="6769769" cy="8736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02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4799"/>
            <a:ext cx="3657600" cy="2802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304800"/>
            <a:ext cx="3895725" cy="28029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5600" y="3107702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sống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trên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vách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đá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hoặc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bám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vào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tường</a:t>
            </a:r>
            <a:endParaRPr lang="en-US" sz="2400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" y="3750299"/>
            <a:ext cx="3895725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750299"/>
            <a:ext cx="3657600" cy="25098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19600" y="63246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sống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trên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sa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mạc</a:t>
            </a:r>
            <a:endParaRPr lang="en-US" sz="2800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CC80015-1BD4-4CB9-B2ED-B97D7EF08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16536"/>
            <a:ext cx="3657600" cy="2802902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433CF66B-CC7E-4A11-BB2B-509E9C9F26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674" y="3738563"/>
            <a:ext cx="3581399" cy="255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6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211F7-42BF-4A72-BF85-3C8218E8E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31" y="945617"/>
            <a:ext cx="4241808" cy="426096"/>
          </a:xfrm>
        </p:spPr>
        <p:txBody>
          <a:bodyPr>
            <a:noAutofit/>
          </a:bodyPr>
          <a:lstStyle/>
          <a:p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 XÃ HỘI: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EAB81-A6AD-4F32-9AC3-8EAA70A79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4" y="1590353"/>
            <a:ext cx="7128908" cy="14193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VẬT SỐNG Ở ĐÂU?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BE2F42-F8E6-4F55-A69A-79EA3E223C74}"/>
              </a:ext>
            </a:extLst>
          </p:cNvPr>
          <p:cNvSpPr txBox="1"/>
          <p:nvPr/>
        </p:nvSpPr>
        <p:spPr>
          <a:xfrm>
            <a:off x="2155555" y="3020878"/>
            <a:ext cx="8662261" cy="28623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080FE-7147-49A9-AA7D-EB58B63345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33" b="90000" l="10000" r="90000">
                        <a14:foregroundMark x1="17417" y1="33917" x2="24500" y2="35250"/>
                        <a14:foregroundMark x1="24500" y1="35250" x2="17417" y2="32583"/>
                        <a14:foregroundMark x1="17417" y1="32583" x2="17833" y2="33917"/>
                        <a14:foregroundMark x1="28250" y1="13750" x2="32833" y2="19917"/>
                        <a14:foregroundMark x1="32833" y1="19917" x2="31417" y2="12750"/>
                        <a14:foregroundMark x1="31417" y1="12750" x2="28000" y2="16750"/>
                        <a14:foregroundMark x1="47795" y1="9012" x2="47000" y2="11000"/>
                        <a14:foregroundMark x1="49108" y1="5730" x2="47958" y2="8606"/>
                        <a14:foregroundMark x1="49667" y1="4333" x2="49197" y2="5508"/>
                        <a14:foregroundMark x1="47000" y1="11000" x2="51311" y2="12658"/>
                        <a14:foregroundMark x1="53962" y1="6492" x2="54000" y2="5917"/>
                        <a14:foregroundMark x1="50757" y1="4495" x2="49250" y2="3833"/>
                        <a14:foregroundMark x1="54000" y1="5917" x2="53633" y2="5756"/>
                        <a14:foregroundMark x1="70917" y1="12917" x2="67167" y2="19417"/>
                        <a14:foregroundMark x1="67167" y1="19417" x2="72500" y2="13083"/>
                        <a14:foregroundMark x1="83167" y1="32333" x2="75500" y2="31250"/>
                        <a14:foregroundMark x1="75500" y1="31250" x2="82333" y2="35417"/>
                        <a14:foregroundMark x1="82333" y1="35417" x2="81750" y2="31833"/>
                        <a14:foregroundMark x1="37917" y1="32083" x2="36500" y2="39167"/>
                        <a14:foregroundMark x1="36500" y1="39167" x2="38833" y2="46500"/>
                        <a14:foregroundMark x1="38833" y1="46500" x2="41750" y2="39833"/>
                        <a14:foregroundMark x1="41750" y1="39833" x2="39750" y2="33083"/>
                        <a14:foregroundMark x1="39750" y1="33083" x2="37500" y2="31167"/>
                        <a14:backgroundMark x1="52167" y1="5167" x2="52833" y2="14000"/>
                        <a14:backgroundMark x1="50417" y1="4750" x2="53750" y2="8333"/>
                        <a14:backgroundMark x1="48083" y1="9917" x2="48083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818" y="2427422"/>
            <a:ext cx="1186912" cy="118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65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Callout 3"/>
          <p:cNvSpPr/>
          <p:nvPr/>
        </p:nvSpPr>
        <p:spPr>
          <a:xfrm>
            <a:off x="2133600" y="2284969"/>
            <a:ext cx="5029200" cy="1893794"/>
          </a:xfrm>
          <a:prstGeom prst="rightArrowCallou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núi</a:t>
            </a:r>
            <a:r>
              <a:rPr lang="en-US" sz="28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chậu</a:t>
            </a:r>
            <a:r>
              <a:rPr lang="en-US" sz="28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,…</a:t>
            </a:r>
          </a:p>
        </p:txBody>
      </p:sp>
      <p:sp>
        <p:nvSpPr>
          <p:cNvPr id="6" name="6-Point Star 5"/>
          <p:cNvSpPr/>
          <p:nvPr/>
        </p:nvSpPr>
        <p:spPr>
          <a:xfrm>
            <a:off x="7391400" y="2481649"/>
            <a:ext cx="2667000" cy="1828800"/>
          </a:xfrm>
          <a:prstGeom prst="star6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sống</a:t>
            </a:r>
            <a:r>
              <a:rPr lang="en-US" sz="2800" b="1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cạn</a:t>
            </a:r>
            <a:endParaRPr lang="en-US" sz="2800" b="1" dirty="0">
              <a:solidFill>
                <a:schemeClr val="tx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7" name="Right Arrow Callout 6"/>
          <p:cNvSpPr/>
          <p:nvPr/>
        </p:nvSpPr>
        <p:spPr>
          <a:xfrm>
            <a:off x="2061412" y="4493202"/>
            <a:ext cx="5029200" cy="2209800"/>
          </a:xfrm>
          <a:prstGeom prst="rightArrowCallou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ao</a:t>
            </a:r>
            <a:r>
              <a:rPr lang="en-US" sz="28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đầm</a:t>
            </a:r>
            <a:r>
              <a:rPr lang="en-US" sz="28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,…</a:t>
            </a:r>
          </a:p>
        </p:txBody>
      </p:sp>
      <p:sp>
        <p:nvSpPr>
          <p:cNvPr id="8" name="6-Point Star 7"/>
          <p:cNvSpPr/>
          <p:nvPr/>
        </p:nvSpPr>
        <p:spPr>
          <a:xfrm>
            <a:off x="7387388" y="4628142"/>
            <a:ext cx="2743200" cy="2057400"/>
          </a:xfrm>
          <a:prstGeom prst="star6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sống</a:t>
            </a:r>
            <a:r>
              <a:rPr lang="en-US" sz="2800" b="1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dưới</a:t>
            </a:r>
            <a:r>
              <a:rPr lang="en-US" sz="2800" b="1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nước</a:t>
            </a:r>
            <a:endParaRPr lang="en-US" sz="2800" b="1" dirty="0">
              <a:solidFill>
                <a:schemeClr val="tx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451" y="1498475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D07F2D-B533-4649-A067-8B51855A5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70" y="771790"/>
            <a:ext cx="4241808" cy="426096"/>
          </a:xfrm>
        </p:spPr>
        <p:txBody>
          <a:bodyPr>
            <a:noAutofit/>
          </a:bodyPr>
          <a:lstStyle/>
          <a:p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 XÃ HỘI: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AC1611E-E5FF-4BAD-A435-D88C50397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238" y="1259898"/>
            <a:ext cx="7128908" cy="14193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VẬT SỐNG Ở ĐÂU?</a:t>
            </a:r>
          </a:p>
        </p:txBody>
      </p:sp>
    </p:spTree>
    <p:extLst>
      <p:ext uri="{BB962C8B-B14F-4D97-AF65-F5344CB8AC3E}">
        <p14:creationId xmlns:p14="http://schemas.microsoft.com/office/powerpoint/2010/main" val="79636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 Texture Background Image">
            <a:extLst>
              <a:ext uri="{FF2B5EF4-FFF2-40B4-BE49-F238E27FC236}">
                <a16:creationId xmlns:a16="http://schemas.microsoft.com/office/drawing/2014/main" id="{70514BFE-D6BB-48E7-8B89-D20DAA645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3349AF-27E3-413E-AAFB-29A15560DD01}"/>
              </a:ext>
            </a:extLst>
          </p:cNvPr>
          <p:cNvSpPr txBox="1"/>
          <p:nvPr/>
        </p:nvSpPr>
        <p:spPr>
          <a:xfrm>
            <a:off x="1940641" y="2161517"/>
            <a:ext cx="84352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fr-FR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fr-FR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fr-FR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fr-FR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3068243" y="852332"/>
            <a:ext cx="640739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fr-FR" sz="44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RUNG CHUÔNG VÀNG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301" y="-123663"/>
            <a:ext cx="2721429" cy="2721429"/>
          </a:xfrm>
          <a:prstGeom prst="rect">
            <a:avLst/>
          </a:prstGeom>
        </p:spPr>
      </p:pic>
      <p:pic>
        <p:nvPicPr>
          <p:cNvPr id="3" name="Nhac RCV">
            <a:hlinkClick r:id="" action="ppaction://media"/>
            <a:extLst>
              <a:ext uri="{FF2B5EF4-FFF2-40B4-BE49-F238E27FC236}">
                <a16:creationId xmlns:a16="http://schemas.microsoft.com/office/drawing/2014/main" id="{B129DF28-4564-4F2F-A4BC-626EE5041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5162" y="852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5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923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repeatCount="500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8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1A25298-020B-4593-86ED-5F2DFD54D84E}"/>
              </a:ext>
            </a:extLst>
          </p:cNvPr>
          <p:cNvSpPr/>
          <p:nvPr/>
        </p:nvSpPr>
        <p:spPr>
          <a:xfrm>
            <a:off x="2408477" y="352374"/>
            <a:ext cx="7860890" cy="3572285"/>
          </a:xfrm>
          <a:prstGeom prst="cloudCallou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Cuộn: Ngang 1">
            <a:extLst>
              <a:ext uri="{FF2B5EF4-FFF2-40B4-BE49-F238E27FC236}">
                <a16:creationId xmlns:a16="http://schemas.microsoft.com/office/drawing/2014/main" id="{0BEA42A5-0248-4FFB-8962-6244440D2DE1}"/>
              </a:ext>
            </a:extLst>
          </p:cNvPr>
          <p:cNvSpPr/>
          <p:nvPr/>
        </p:nvSpPr>
        <p:spPr>
          <a:xfrm>
            <a:off x="225287" y="4719483"/>
            <a:ext cx="11708296" cy="1899978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36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088" y="2462463"/>
            <a:ext cx="2700337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088" y="252663"/>
            <a:ext cx="2697381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87" y="252663"/>
            <a:ext cx="2703882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389" y="252663"/>
            <a:ext cx="2863999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86" y="2462463"/>
            <a:ext cx="2703882" cy="2057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31" y="2462463"/>
            <a:ext cx="2924107" cy="205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086" y="4596063"/>
            <a:ext cx="2700338" cy="2057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87" y="4596063"/>
            <a:ext cx="2703882" cy="20256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31" y="4580188"/>
            <a:ext cx="2924107" cy="20574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081085" y="1830451"/>
            <a:ext cx="1956135" cy="327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sầu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riêng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893985" y="1828210"/>
            <a:ext cx="1956135" cy="327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táo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815136" y="1828210"/>
            <a:ext cx="1956135" cy="327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tía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tô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097893" y="4161275"/>
            <a:ext cx="1956135" cy="32480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hoa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hồng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37190" y="4159034"/>
            <a:ext cx="1956135" cy="327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nha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đam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810654" y="4161276"/>
            <a:ext cx="1956135" cy="327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dương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xỉ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097893" y="6316913"/>
            <a:ext cx="1956135" cy="327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sả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929844" y="6290019"/>
            <a:ext cx="2210854" cy="3560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khoai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lang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710431" y="6278125"/>
            <a:ext cx="1956135" cy="327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hoa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điệp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" name="Cuộn: Dọc 1">
            <a:extLst>
              <a:ext uri="{FF2B5EF4-FFF2-40B4-BE49-F238E27FC236}">
                <a16:creationId xmlns:a16="http://schemas.microsoft.com/office/drawing/2014/main" id="{194B443B-931F-4C8B-ACAF-285B7B8C42BF}"/>
              </a:ext>
            </a:extLst>
          </p:cNvPr>
          <p:cNvSpPr/>
          <p:nvPr/>
        </p:nvSpPr>
        <p:spPr>
          <a:xfrm>
            <a:off x="718224" y="603751"/>
            <a:ext cx="1796716" cy="5261810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40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sống</a:t>
            </a:r>
            <a:r>
              <a:rPr lang="en-US" sz="40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trên</a:t>
            </a:r>
            <a:r>
              <a:rPr lang="en-US" sz="400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cạn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9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8" y="249350"/>
            <a:ext cx="2667000" cy="2858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168" y="253832"/>
            <a:ext cx="2743200" cy="2854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69" y="253831"/>
            <a:ext cx="2733675" cy="2854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5"/>
          <a:stretch/>
        </p:blipFill>
        <p:spPr>
          <a:xfrm>
            <a:off x="422757" y="3412957"/>
            <a:ext cx="2734235" cy="3086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69" y="3412958"/>
            <a:ext cx="2733674" cy="3072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029" y="3429000"/>
            <a:ext cx="2819400" cy="307265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21368" y="2796635"/>
            <a:ext cx="1665909" cy="2993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bèo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551438" y="2796634"/>
            <a:ext cx="2037256" cy="2928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hoa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súng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388768" y="2796633"/>
            <a:ext cx="1928946" cy="2928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dừa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nước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22757" y="6068751"/>
            <a:ext cx="1497232" cy="41592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rong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16968" y="6068751"/>
            <a:ext cx="1681974" cy="43030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rau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nhút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36368" y="6059786"/>
            <a:ext cx="1681974" cy="42489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hoa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sen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" name="Cuộn: Dọc 1">
            <a:extLst>
              <a:ext uri="{FF2B5EF4-FFF2-40B4-BE49-F238E27FC236}">
                <a16:creationId xmlns:a16="http://schemas.microsoft.com/office/drawing/2014/main" id="{69D088D4-28E4-48C0-AF6D-B82EF1E2F784}"/>
              </a:ext>
            </a:extLst>
          </p:cNvPr>
          <p:cNvSpPr/>
          <p:nvPr/>
        </p:nvSpPr>
        <p:spPr>
          <a:xfrm>
            <a:off x="9849852" y="770021"/>
            <a:ext cx="1604211" cy="4588042"/>
          </a:xfrm>
          <a:prstGeom prst="vertic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Một</a:t>
            </a:r>
            <a:r>
              <a:rPr lang="en-US" sz="3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số</a:t>
            </a:r>
            <a:r>
              <a:rPr lang="en-US" sz="3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3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sống</a:t>
            </a:r>
            <a:r>
              <a:rPr lang="en-US" sz="3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dưới</a:t>
            </a:r>
            <a:r>
              <a:rPr lang="en-US" sz="3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nước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137293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6" y="1128436"/>
            <a:ext cx="3697705" cy="25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7" y="4044089"/>
            <a:ext cx="3858125" cy="25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68" y="1090336"/>
            <a:ext cx="3921263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314" y="3967889"/>
            <a:ext cx="3926186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736558" y="192505"/>
            <a:ext cx="7118683" cy="51883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vừa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sống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dưới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nước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vừa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sống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trên</a:t>
            </a:r>
            <a:r>
              <a:rPr lang="en-US" sz="28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8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cạn</a:t>
            </a:r>
            <a:endParaRPr lang="en-US" sz="2800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04778" y="3586678"/>
            <a:ext cx="1826330" cy="6422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rau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muống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97197" y="3432483"/>
            <a:ext cx="1638300" cy="7964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rau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cần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029D811-2962-458A-9160-DD3C41A11C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09" y="3967889"/>
            <a:ext cx="3646818" cy="259464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AB8D985-5A0F-495A-9663-5F22082A09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10" y="1128436"/>
            <a:ext cx="3646818" cy="2667000"/>
          </a:xfrm>
          <a:prstGeom prst="rect">
            <a:avLst/>
          </a:prstGeom>
        </p:spPr>
      </p:pic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B669CFA1-37B0-4317-A121-4139E01DB83F}"/>
              </a:ext>
            </a:extLst>
          </p:cNvPr>
          <p:cNvSpPr/>
          <p:nvPr/>
        </p:nvSpPr>
        <p:spPr>
          <a:xfrm>
            <a:off x="9403968" y="3411798"/>
            <a:ext cx="1638300" cy="691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Cây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lúa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177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07872-73F0-4B48-89EC-EF644B84C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765" y="1058523"/>
            <a:ext cx="3625312" cy="750753"/>
          </a:xfrm>
        </p:spPr>
        <p:txBody>
          <a:bodyPr>
            <a:normAutofit/>
          </a:bodyPr>
          <a:lstStyle/>
          <a:p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08EF7-C1CE-4AFB-A177-4B1A61DAF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2574" y="2139802"/>
            <a:ext cx="9209617" cy="17165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 BIỆT NƠI SỐNG VÀ MÔI TRƯỜNG SỐNG CỦA MỘT SỐ LOÀI CÂY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213337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39D07A27-D927-42F9-9143-DBD97FDE0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66" y="238018"/>
            <a:ext cx="928035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dựa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nơi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môi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trường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hoàn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bảng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1217" name="Group 321">
            <a:extLst>
              <a:ext uri="{FF2B5EF4-FFF2-40B4-BE49-F238E27FC236}">
                <a16:creationId xmlns:a16="http://schemas.microsoft.com/office/drawing/2014/main" id="{A7830AC5-94E5-4CD0-92EC-8C11C790B82A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877905382"/>
              </p:ext>
            </p:extLst>
          </p:nvPr>
        </p:nvGraphicFramePr>
        <p:xfrm>
          <a:off x="1203159" y="1684421"/>
          <a:ext cx="10054388" cy="4935560"/>
        </p:xfrm>
        <a:graphic>
          <a:graphicData uri="http://schemas.openxmlformats.org/drawingml/2006/table">
            <a:tbl>
              <a:tblPr/>
              <a:tblGrid>
                <a:gridCol w="2266389">
                  <a:extLst>
                    <a:ext uri="{9D8B030D-6E8A-4147-A177-3AD203B41FA5}">
                      <a16:colId xmlns:a16="http://schemas.microsoft.com/office/drawing/2014/main" val="239435284"/>
                    </a:ext>
                  </a:extLst>
                </a:gridCol>
                <a:gridCol w="2366405">
                  <a:extLst>
                    <a:ext uri="{9D8B030D-6E8A-4147-A177-3AD203B41FA5}">
                      <a16:colId xmlns:a16="http://schemas.microsoft.com/office/drawing/2014/main" val="2329634283"/>
                    </a:ext>
                  </a:extLst>
                </a:gridCol>
                <a:gridCol w="2521145">
                  <a:extLst>
                    <a:ext uri="{9D8B030D-6E8A-4147-A177-3AD203B41FA5}">
                      <a16:colId xmlns:a16="http://schemas.microsoft.com/office/drawing/2014/main" val="2288297556"/>
                    </a:ext>
                  </a:extLst>
                </a:gridCol>
                <a:gridCol w="2900449">
                  <a:extLst>
                    <a:ext uri="{9D8B030D-6E8A-4147-A177-3AD203B41FA5}">
                      <a16:colId xmlns:a16="http://schemas.microsoft.com/office/drawing/2014/main" val="1495579102"/>
                    </a:ext>
                  </a:extLst>
                </a:gridCol>
              </a:tblGrid>
              <a:tr h="436851">
                <a:tc row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412188"/>
                  </a:ext>
                </a:extLst>
              </a:tr>
              <a:tr h="4778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cạn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657045"/>
                  </a:ext>
                </a:extLst>
              </a:tr>
              <a:tr h="59330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718740"/>
                  </a:ext>
                </a:extLst>
              </a:tr>
              <a:tr h="5712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473069"/>
                  </a:ext>
                </a:extLst>
              </a:tr>
              <a:tr h="5712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068432"/>
                  </a:ext>
                </a:extLst>
              </a:tr>
              <a:tr h="5712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485848"/>
                  </a:ext>
                </a:extLst>
              </a:tr>
              <a:tr h="5712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6035291"/>
                  </a:ext>
                </a:extLst>
              </a:tr>
              <a:tr h="57126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617882"/>
                  </a:ext>
                </a:extLst>
              </a:tr>
              <a:tr h="5712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188049"/>
                  </a:ext>
                </a:extLst>
              </a:tr>
            </a:tbl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DE8E149-842C-461B-AF87-69212FA51D1B}"/>
              </a:ext>
            </a:extLst>
          </p:cNvPr>
          <p:cNvSpPr txBox="1"/>
          <p:nvPr/>
        </p:nvSpPr>
        <p:spPr>
          <a:xfrm>
            <a:off x="1347536" y="2577280"/>
            <a:ext cx="1588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FCCB6E1-D4E0-4AAB-8862-A39ED56F069E}"/>
              </a:ext>
            </a:extLst>
          </p:cNvPr>
          <p:cNvSpPr txBox="1"/>
          <p:nvPr/>
        </p:nvSpPr>
        <p:spPr>
          <a:xfrm>
            <a:off x="1259304" y="3198167"/>
            <a:ext cx="1933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9181C07-5678-4A06-BF6E-51073D8423CB}"/>
              </a:ext>
            </a:extLst>
          </p:cNvPr>
          <p:cNvSpPr txBox="1"/>
          <p:nvPr/>
        </p:nvSpPr>
        <p:spPr>
          <a:xfrm>
            <a:off x="3633536" y="2577280"/>
            <a:ext cx="2061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BC391FD-9C53-4B71-BDC9-97FD02838599}"/>
              </a:ext>
            </a:extLst>
          </p:cNvPr>
          <p:cNvSpPr txBox="1"/>
          <p:nvPr/>
        </p:nvSpPr>
        <p:spPr>
          <a:xfrm>
            <a:off x="3489157" y="3215407"/>
            <a:ext cx="220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5702DE3-DC46-4A0F-A7E2-7D1504CA195B}"/>
              </a:ext>
            </a:extLst>
          </p:cNvPr>
          <p:cNvSpPr txBox="1"/>
          <p:nvPr/>
        </p:nvSpPr>
        <p:spPr>
          <a:xfrm>
            <a:off x="6817894" y="2712147"/>
            <a:ext cx="49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DC5F3F-9616-4CAE-8FE0-C7C58595974B}"/>
              </a:ext>
            </a:extLst>
          </p:cNvPr>
          <p:cNvSpPr txBox="1"/>
          <p:nvPr/>
        </p:nvSpPr>
        <p:spPr>
          <a:xfrm>
            <a:off x="9585157" y="3215407"/>
            <a:ext cx="49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" name="Bong bóng Ý nghĩ: Hình đám mây 2">
            <a:extLst>
              <a:ext uri="{FF2B5EF4-FFF2-40B4-BE49-F238E27FC236}">
                <a16:creationId xmlns:a16="http://schemas.microsoft.com/office/drawing/2014/main" id="{44F0F8C7-FF21-4835-B467-6CA97E1B4D84}"/>
              </a:ext>
            </a:extLst>
          </p:cNvPr>
          <p:cNvSpPr/>
          <p:nvPr/>
        </p:nvSpPr>
        <p:spPr>
          <a:xfrm>
            <a:off x="9192126" y="163524"/>
            <a:ext cx="3304674" cy="152364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HOÀN THÀNH VÀO PHIẾU BÀI TẬP (3p)</a:t>
            </a:r>
          </a:p>
        </p:txBody>
      </p:sp>
    </p:spTree>
    <p:extLst>
      <p:ext uri="{BB962C8B-B14F-4D97-AF65-F5344CB8AC3E}">
        <p14:creationId xmlns:p14="http://schemas.microsoft.com/office/powerpoint/2010/main" val="9937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ội dung 1">
            <a:extLst>
              <a:ext uri="{FF2B5EF4-FFF2-40B4-BE49-F238E27FC236}">
                <a16:creationId xmlns:a16="http://schemas.microsoft.com/office/drawing/2014/main" id="{4A3FD1E9-9DAF-45B0-A535-5D9CBE238FE6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Gợn sóng Kép 2">
            <a:extLst>
              <a:ext uri="{FF2B5EF4-FFF2-40B4-BE49-F238E27FC236}">
                <a16:creationId xmlns:a16="http://schemas.microsoft.com/office/drawing/2014/main" id="{ECB9BA40-E3F8-4E77-9E8C-5D0935C41873}"/>
              </a:ext>
            </a:extLst>
          </p:cNvPr>
          <p:cNvSpPr/>
          <p:nvPr/>
        </p:nvSpPr>
        <p:spPr>
          <a:xfrm>
            <a:off x="3368842" y="1796716"/>
            <a:ext cx="5759115" cy="2807369"/>
          </a:xfrm>
          <a:prstGeom prst="double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CHIA SẺ</a:t>
            </a:r>
          </a:p>
        </p:txBody>
      </p:sp>
    </p:spTree>
    <p:extLst>
      <p:ext uri="{BB962C8B-B14F-4D97-AF65-F5344CB8AC3E}">
        <p14:creationId xmlns:p14="http://schemas.microsoft.com/office/powerpoint/2010/main" val="606033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A3E2A134-6ED8-43C0-A357-004A91603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74" y="304800"/>
            <a:ext cx="11566358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dựa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nơi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môi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trường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hoàn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bảng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endParaRPr lang="en-GB" alt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84060" name="Group 92">
            <a:extLst>
              <a:ext uri="{FF2B5EF4-FFF2-40B4-BE49-F238E27FC236}">
                <a16:creationId xmlns:a16="http://schemas.microsoft.com/office/drawing/2014/main" id="{15A36726-5BAB-4466-9939-8FAAA709319C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596349071"/>
              </p:ext>
            </p:extLst>
          </p:nvPr>
        </p:nvGraphicFramePr>
        <p:xfrm>
          <a:off x="994611" y="1620254"/>
          <a:ext cx="9670155" cy="5045240"/>
        </p:xfrm>
        <a:graphic>
          <a:graphicData uri="http://schemas.openxmlformats.org/drawingml/2006/table">
            <a:tbl>
              <a:tblPr/>
              <a:tblGrid>
                <a:gridCol w="2736836">
                  <a:extLst>
                    <a:ext uri="{9D8B030D-6E8A-4147-A177-3AD203B41FA5}">
                      <a16:colId xmlns:a16="http://schemas.microsoft.com/office/drawing/2014/main" val="3146331806"/>
                    </a:ext>
                  </a:extLst>
                </a:gridCol>
                <a:gridCol w="3831571">
                  <a:extLst>
                    <a:ext uri="{9D8B030D-6E8A-4147-A177-3AD203B41FA5}">
                      <a16:colId xmlns:a16="http://schemas.microsoft.com/office/drawing/2014/main" val="2835479870"/>
                    </a:ext>
                  </a:extLst>
                </a:gridCol>
                <a:gridCol w="1459646">
                  <a:extLst>
                    <a:ext uri="{9D8B030D-6E8A-4147-A177-3AD203B41FA5}">
                      <a16:colId xmlns:a16="http://schemas.microsoft.com/office/drawing/2014/main" val="1480539930"/>
                    </a:ext>
                  </a:extLst>
                </a:gridCol>
                <a:gridCol w="1642102">
                  <a:extLst>
                    <a:ext uri="{9D8B030D-6E8A-4147-A177-3AD203B41FA5}">
                      <a16:colId xmlns:a16="http://schemas.microsoft.com/office/drawing/2014/main" val="1295777229"/>
                    </a:ext>
                  </a:extLst>
                </a:gridCol>
              </a:tblGrid>
              <a:tr h="456563">
                <a:tc row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 trường sống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473602"/>
                  </a:ext>
                </a:extLst>
              </a:tr>
              <a:tr h="4993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4811065"/>
                  </a:ext>
                </a:extLst>
              </a:tr>
              <a:tr h="56704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vườn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358274"/>
                  </a:ext>
                </a:extLst>
              </a:tr>
              <a:tr h="5970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đầm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825547"/>
                  </a:ext>
                </a:extLst>
              </a:tr>
              <a:tr h="5670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muống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vườn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6172730"/>
                  </a:ext>
                </a:extLst>
              </a:tr>
              <a:tr h="5970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thông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Ruộng, vườn, đồi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665360"/>
                  </a:ext>
                </a:extLst>
              </a:tr>
              <a:tr h="5970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vườn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194640"/>
                  </a:ext>
                </a:extLst>
              </a:tr>
              <a:tr h="597044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đào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Ruộng, vườn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4696188"/>
                  </a:ext>
                </a:extLst>
              </a:tr>
              <a:tr h="5670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lúa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nương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rẫy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515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450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4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C5D2F5FB-6ACA-4724-98A6-3BA10EA23749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778" y1="20889" x2="32000" y2="21333"/>
                        <a14:foregroundMark x1="17778" y1="35556" x2="24444" y2="41333"/>
                        <a14:foregroundMark x1="25778" y1="46222" x2="25778" y2="46222"/>
                        <a14:foregroundMark x1="28444" y1="30667" x2="29778" y2="30667"/>
                        <a14:foregroundMark x1="66667" y1="23111" x2="76444" y2="24000"/>
                        <a14:foregroundMark x1="76444" y1="24000" x2="76444" y2="24000"/>
                        <a14:foregroundMark x1="67111" y1="36000" x2="67111" y2="36000"/>
                        <a14:backgroundMark x1="30000" y1="24333" x2="30222" y2="2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91" y="3295067"/>
            <a:ext cx="3951119" cy="3951119"/>
          </a:xfr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B1B07F44-527A-4B89-B5F4-DE4C76B48F9E}"/>
              </a:ext>
            </a:extLst>
          </p:cNvPr>
          <p:cNvSpPr/>
          <p:nvPr/>
        </p:nvSpPr>
        <p:spPr>
          <a:xfrm>
            <a:off x="882980" y="757238"/>
            <a:ext cx="4427620" cy="2149642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5160D28-8635-44C6-9947-429C63A28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03" y="2906881"/>
            <a:ext cx="2967348" cy="339004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E9E2656-70FE-47E0-A419-3928066F4D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190" y="2906881"/>
            <a:ext cx="2804111" cy="329705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CC171F5-76B2-4481-873B-415A920768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01" y="2860787"/>
            <a:ext cx="6840745" cy="3870421"/>
          </a:xfrm>
          <a:prstGeom prst="rect">
            <a:avLst/>
          </a:prstGeom>
        </p:spPr>
      </p:pic>
      <p:sp>
        <p:nvSpPr>
          <p:cNvPr id="12" name="Thought Bubble: Cloud 6">
            <a:extLst>
              <a:ext uri="{FF2B5EF4-FFF2-40B4-BE49-F238E27FC236}">
                <a16:creationId xmlns:a16="http://schemas.microsoft.com/office/drawing/2014/main" id="{D0C26D4E-4BB6-4751-A490-3BF999C8C90C}"/>
              </a:ext>
            </a:extLst>
          </p:cNvPr>
          <p:cNvSpPr/>
          <p:nvPr/>
        </p:nvSpPr>
        <p:spPr>
          <a:xfrm>
            <a:off x="373802" y="352926"/>
            <a:ext cx="6381749" cy="2942141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Nếu môi trường sống của cây bị thay đổi, cây có thể héo hoặc chết.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70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898251-EE95-49B7-8525-17D1A2AF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5BBA03CA-B88A-46E4-99B3-20151236B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27" y="240631"/>
            <a:ext cx="10218821" cy="4944419"/>
          </a:xfrm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D2485968-CA7A-46A9-8EC2-C366C17EC267}"/>
              </a:ext>
            </a:extLst>
          </p:cNvPr>
          <p:cNvSpPr/>
          <p:nvPr/>
        </p:nvSpPr>
        <p:spPr>
          <a:xfrm>
            <a:off x="2759242" y="594602"/>
            <a:ext cx="6962274" cy="3219408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244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144041" y="2129399"/>
            <a:ext cx="8433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thơm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439085" y="4081577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endParaRPr lang="fr-F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372068" y="5015953"/>
            <a:ext cx="2688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muống</a:t>
            </a:r>
            <a:endParaRPr lang="fr-F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02658" y="4081577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</a:t>
            </a:r>
            <a:endParaRPr lang="fr-F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02657" y="5194957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xoài</a:t>
            </a:r>
            <a:endParaRPr lang="fr-F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5A10B0C-9286-4B1F-92AC-26C620EC5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5162" y="825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2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347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4D2CC5E-3287-4099-AEFE-7BFE05C0C735}"/>
              </a:ext>
            </a:extLst>
          </p:cNvPr>
          <p:cNvSpPr txBox="1"/>
          <p:nvPr/>
        </p:nvSpPr>
        <p:spPr>
          <a:xfrm>
            <a:off x="2849222" y="704772"/>
            <a:ext cx="72189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VÀ MÔI TRƯỜNG SỐNG CỦA CHÚNG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6DCCA048-E144-41DD-A920-3853729E32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6"/>
          <a:stretch/>
        </p:blipFill>
        <p:spPr>
          <a:xfrm>
            <a:off x="2406317" y="2459098"/>
            <a:ext cx="3275031" cy="18635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028C6D7B-FB16-4D5B-9228-77D68A617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494" y="1517182"/>
            <a:ext cx="2859335" cy="285933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B0FB1D2-6B4E-4F04-8425-F03A099561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31" b="94313" l="9205" r="89540">
                        <a14:foregroundMark x1="35146" y1="8531" x2="43096" y2="11848"/>
                        <a14:foregroundMark x1="51883" y1="91943" x2="73640" y2="94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830" y="4891172"/>
            <a:ext cx="1892856" cy="167109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2E7D148-D4DC-4633-BD8E-DA984BE204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27" b="89306" l="615" r="95231">
                        <a14:foregroundMark x1="5077" y1="74277" x2="5077" y2="74277"/>
                        <a14:foregroundMark x1="95231" y1="72254" x2="95231" y2="72254"/>
                        <a14:foregroundMark x1="615" y1="73988" x2="615" y2="73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504" y="4483671"/>
            <a:ext cx="3864384" cy="2057041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D57DCD8-2FF7-4097-AD38-A284F2FEE4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2" y="3990522"/>
            <a:ext cx="2571750" cy="2571750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1F7AADE-8E07-4F7C-9309-765A28A6C0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350" y="2737527"/>
            <a:ext cx="1746144" cy="174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59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64A2EA-8952-4406-8368-E72FCEB74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ực vật và MTS của TV">
            <a:hlinkClick r:id="" action="ppaction://media"/>
            <a:extLst>
              <a:ext uri="{FF2B5EF4-FFF2-40B4-BE49-F238E27FC236}">
                <a16:creationId xmlns:a16="http://schemas.microsoft.com/office/drawing/2014/main" id="{04C04D86-665E-4F22-A805-7C88C36CE0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99506"/>
            <a:ext cx="10738010" cy="6035040"/>
          </a:xfrm>
        </p:spPr>
      </p:pic>
    </p:spTree>
    <p:extLst>
      <p:ext uri="{BB962C8B-B14F-4D97-AF65-F5344CB8AC3E}">
        <p14:creationId xmlns:p14="http://schemas.microsoft.com/office/powerpoint/2010/main" val="85621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AB71D9-43FA-4B23-B5F8-49C44C4EED86}"/>
              </a:ext>
            </a:extLst>
          </p:cNvPr>
          <p:cNvSpPr txBox="1"/>
          <p:nvPr/>
        </p:nvSpPr>
        <p:spPr>
          <a:xfrm>
            <a:off x="1904999" y="2019300"/>
            <a:ext cx="8124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61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old Texture Background Image">
            <a:extLst>
              <a:ext uri="{FF2B5EF4-FFF2-40B4-BE49-F238E27FC236}">
                <a16:creationId xmlns:a16="http://schemas.microsoft.com/office/drawing/2014/main" id="{33CA634F-5CA0-45BA-8C87-6513EC30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276306" y="2126763"/>
            <a:ext cx="8433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thơm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439085" y="4081577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endParaRPr lang="fr-F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416010" y="4935138"/>
            <a:ext cx="2688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muống</a:t>
            </a:r>
            <a:endParaRPr lang="fr-F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02658" y="4081577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</a:t>
            </a:r>
            <a:endParaRPr lang="fr-FR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02657" y="5194957"/>
            <a:ext cx="268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xoài</a:t>
            </a:r>
            <a:endParaRPr lang="fr-F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y Video">
            <a:hlinkClick r:id="" action="ppaction://media"/>
            <a:extLst>
              <a:ext uri="{FF2B5EF4-FFF2-40B4-BE49-F238E27FC236}">
                <a16:creationId xmlns:a16="http://schemas.microsoft.com/office/drawing/2014/main" id="{FC66E116-4015-40C5-8EED-2DA598E1F6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1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983574"/>
            <a:ext cx="11524343" cy="544848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28086" y="171298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4335134" y="1392723"/>
            <a:ext cx="42668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 cao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thưa răng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đem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xanh?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514600" y="4081577"/>
            <a:ext cx="2612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endParaRPr lang="fr-F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514599" y="5194957"/>
            <a:ext cx="2612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ổi</a:t>
            </a:r>
            <a:endParaRPr lang="fr-F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2678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táo</a:t>
            </a:r>
            <a:endParaRPr lang="fr-F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2678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dừa</a:t>
            </a:r>
            <a:endParaRPr lang="fr-F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9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36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Gold Texture Background Image">
            <a:extLst>
              <a:ext uri="{FF2B5EF4-FFF2-40B4-BE49-F238E27FC236}">
                <a16:creationId xmlns:a16="http://schemas.microsoft.com/office/drawing/2014/main" id="{0AB3DFC0-6FF5-4661-AB1B-6CF6F7FC2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913956"/>
            <a:ext cx="11524343" cy="538524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77675" y="189463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4573503" y="1322903"/>
            <a:ext cx="84332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 cao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thưa răng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đem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xanh?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3843" y="4779378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514600" y="4081577"/>
            <a:ext cx="2612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</a:t>
            </a:r>
            <a:endParaRPr lang="fr-F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514599" y="5194957"/>
            <a:ext cx="2612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ổi</a:t>
            </a:r>
            <a:endParaRPr lang="fr-F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2678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táo</a:t>
            </a:r>
            <a:endParaRPr lang="fr-F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2678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dừa</a:t>
            </a:r>
            <a:endParaRPr lang="fr-FR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My Video">
            <a:hlinkClick r:id="" action="ppaction://media"/>
            <a:extLst>
              <a:ext uri="{FF2B5EF4-FFF2-40B4-BE49-F238E27FC236}">
                <a16:creationId xmlns:a16="http://schemas.microsoft.com/office/drawing/2014/main" id="{1BC64FEA-E6BA-4610-8EE6-575C59E487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2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5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F360F1FC-7D27-42BB-9098-063073C0B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906390"/>
            <a:ext cx="11524343" cy="5525673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03954" y="142301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3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4400892" y="1406068"/>
            <a:ext cx="84332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489200" y="4081577"/>
            <a:ext cx="2612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518046" y="5239235"/>
            <a:ext cx="2612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140059" y="4081577"/>
            <a:ext cx="267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đào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140059" y="5194957"/>
            <a:ext cx="3327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xoài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52F253B-1FBA-4265-A222-AD9D4EB4841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646BA25-6AC4-42D9-8A7B-D1CFF338E07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9A69172-EB3F-4458-99A7-BCA6FEE225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9A1F50E-8D14-49F9-9542-FBAFA83820A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C4455CF-8A30-4163-8F41-697DF8323F0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3590671-3765-4725-B32D-E8DB2C6B9C8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8422D6A-B0CB-465F-B8F8-15502388D49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4DD2700-6B96-43D8-B447-7DB6E88B68E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208E5DE-B025-41D5-81D0-05BE0BC1A6A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975BCF6-3E61-446B-A06E-74E1963F365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7357329-EC23-4A55-A034-4EEF360C4D4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914DE80-B754-4925-A42D-18D6F9EA618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2E36AB-DC5A-4828-8612-D2B5BB9F8E6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07CD14E-AC3B-4B6D-A6FD-ED014BCDFEA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CE576F7-0318-4CB8-835F-AB5804BA51F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2E1F29A-006D-43BB-AF46-2B8EAEC9A0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1E6231D-E8D4-4F85-9BFF-37BC6381814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490F6F-CBE9-4977-96D3-A060423E385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340A76A-3BD9-44D6-A3BB-F97CC53FBFC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2E08303-F9D2-452A-9850-4CA3E2AA936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84F3752-0C05-453D-8D71-9D907D958C9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FA412BB-2F8D-4B9B-9111-3C95E562BD2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9CCAAAA-66CF-48B4-B918-66772D0F19F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F726910-A6D1-4F83-BD3D-907AB0DE0F5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5250F14-B1D2-441C-94FB-010A4FDF8B5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E949B3C-5710-49B6-BECE-021C934D03D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D7811C1-FB3E-4870-AEC3-E67D1ECB8DE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2B0D282-23D4-4270-83D9-C1C20F29FEC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80C327B-AEEA-4238-B0D0-20B29F8E212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ED8A0E2-EB19-4D8B-BAD7-743AFF51381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4C4A34E-D104-4868-BB3C-8101FCEA78E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60F2C44-38F1-456D-AB24-9F82F9958A3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D2151D7-B5C1-4B23-97F3-F9CA64698CB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B15761-08C9-4DC4-AA56-03D51A9119E1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FF0C63-CC35-4342-96AB-F9FA61A6046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B2EF454-A336-4CDF-A26D-A95F1381BC3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31D54B3-CA5E-4138-B043-F34C6A62061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55F434D-4246-43AA-95C7-148D57F25C9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3E7B62C-8ACB-4094-B30B-2CBC728B15D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F3C6A10-BB88-431D-B0FB-91CDE6BDCB6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EB80BD8-EAC3-4773-AF30-6D176AB00E7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BD85875-698C-47B0-91C0-2703D7ADC0D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BB6D309-001F-4E43-96BA-54226C15A28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BFD0892-1D15-4151-931E-8957FE34B98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21C3081E-8696-47F4-A35B-DE75049B3F2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7BCDC999-680D-4796-AFF2-2993A3EAB39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EFDD58F-CA8C-4DC9-9E92-9747C1FC3E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C916212-EB1D-4842-AA24-21F09A86879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5AFBBC6-1764-4F20-BDBA-8EE78964352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AB8CD98-E365-409A-BF81-0C5C0DD0B64A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6FA0F9E-35C2-48A7-8FAE-146C6273156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877B853-DF2E-49D9-B70C-18F01659285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FEE7E60-171A-4E96-A860-652C2421CB0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47F0624-0E89-4BB7-9362-12FC52284BE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76F0C7A-6C1E-4657-96B6-FC47C63CDDC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3966E30-85A4-463E-9536-0314902998F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EA0692C-9205-4C28-B014-C4318BAC448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7D4B7E5-6AF7-4195-9C8D-8CCA769E68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4CE4DDB-F4EC-45CA-8BD6-0D429166306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9788334-521A-43EB-B3A9-7848797E92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E56D874-BCB1-4CFC-A81B-DF1F0C5B507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85F3E43-9276-407F-A47D-ED6919F1ED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540E696-FA1B-456B-8831-9BEB16829FE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B83552E-DCCE-4DAA-88EF-EBB7BF48538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D6BA61FC-BF79-45CE-838D-007FD535E38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3EDEC6C-F8A5-4D0F-A38D-990ACFFFA88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751274B-66EB-4AD4-9E61-78DEAFD5A23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6938F87-D554-4DA0-85E7-69553171A23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44F8473-8E2E-4457-8070-092F832C02D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B732600-329E-4D33-9A17-DD6D4889347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E1AE916-2A28-4812-B816-909C883CBC9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12BB9D30-E0EF-415A-B4CE-9892A9DCE4FE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6126A173-1F5D-453A-B820-2866A3733A5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63C5F2E-76B8-4A73-B896-774BD4F7652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FFB5752-EAF7-4F84-8ABD-DFC3844C33D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98C58B91-612A-4F0A-A4F6-147280650B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D2277F31-954A-4E86-9EE7-1C7F8C911A8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C690A65F-C5DA-41E5-9A79-86F874545D5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B0C55D35-58A2-44DA-BE75-C643A4C059B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A6A5E66-A343-4110-83F5-98FD95007A6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90F70A0-91B3-48B8-B498-BEAEC7ABD32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780B2B2-E503-4230-BEDC-118ACA8FA4A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8BC224D0-A0EA-4F2A-A5E7-DD9CD3E5DFF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D0847E3C-A9DC-46B3-B823-9809827DE71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ABA0903-3767-4068-AA85-8AFEA9197EF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A9F162D-CBFB-4B2B-ACCE-C0712FE8C84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1A13428-3EC0-445C-96C0-2CF3D63993A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170473BD-033D-4FBE-8B8D-03E6B6D34F7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9E344FAB-0B5D-4FAE-BD3D-DB3ABE0D0C8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5172C6F5-CDD3-4B76-AF76-C692B9201031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13D89800-7AE8-4F5E-B07C-324B81BFB20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62BA6FBB-FEFD-4F05-9F70-9CA394BFF3A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5F8E814D-3BC0-48CE-AC57-689BBC44B2C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3A785EC8-0D9E-4DDA-BB77-7D736B07F07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6ECFA1AC-DC91-482C-80D0-420E5B74C43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FD2E88-3C2A-49C8-86A0-CE2FB411840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90FFB5EB-7D22-4B1E-9821-B7B9A2EDFB0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479115A-21AB-44D1-BCDF-E83352E36BB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A7B43F2C-4C0E-4BA9-8A4D-085C69872F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54841EF-99ED-4AB0-8F7C-7F94C51D5CB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68B88EE-A6F8-423D-B449-346AB2FC626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DF6014F-E60A-4EDF-B969-EE08F9703CD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DF6B8AF6-7CDB-4AB1-A56B-D11146ADB34A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B5E8FE4-9E5B-4F4E-A7E0-10CEACD50DC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3E459861-F4C8-4771-81BB-9E53FAE3B8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33EEF372-F100-4F4A-BC26-7166D4FD27B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A9BBC87F-074C-42EF-8831-0361DFC5B9D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3D0CE41-76E5-491D-9178-4C98DF56931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57842FFA-235E-4475-B17C-E4894B8C71C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1D4C3ACF-35D8-43EB-9D7C-187B6BDA215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0BEDF40B-5249-4518-A9C4-81408BBE2B6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9814776F-ABF4-409F-B041-60CBC90C04E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752267B7-A5C7-4FB8-BA2D-DD3E1D78531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8B4EF332-8272-4932-83AE-9BD605184A6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BC8301B-401B-441B-911A-033F7A5B3AF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8835D80-273D-488A-AD35-C39D005F9CD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F47DE0A8-65A5-41B3-B33F-5FEBAFFE47F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E97866E2-4D2D-4A57-8466-C8036591DD5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32C34FC2-2273-499D-AA68-2DBD5D18DD49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8C932D8-187B-4C65-BBEF-5EC26187E25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740B79C-D6A2-4792-86A1-A16CC9CE8D7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6CC304B-1CF0-402A-B662-9F0733E549B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5542070-3107-4EC1-826D-5E1C82AD2F4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2FA7C611-5877-4F61-8D92-60DDBC456A51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1659EDC-E7DB-40E1-B945-9E0BA2D32F9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9F041391-4161-478A-9C1C-85CA4792068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1FA84728-7DAF-4A97-92DC-2603DE04945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78E068E3-9189-44B0-825B-5E931470206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45091DDB-C994-4469-9AFC-EECC656F6F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D03D840F-4985-4585-9C37-C9B0BB850B7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792E35C3-5D37-4DDE-95B6-FDBB459FC55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A02A4351-E931-4F67-8129-49CCFFC699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F95A8A02-B5F9-4687-BD74-292B3182148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4D12077C-F047-4C08-B99E-7CF84553953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214F453-D00A-49F0-BD58-A90F2D226F1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B16E13FC-6AB0-4548-A021-9CC1CDC3EA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1977B81F-1265-4E6C-93FF-707A3373847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BF54CC8-CF82-4D9C-A0C5-710A1DA0EC9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A856FC2D-36B4-4BB6-90B7-D636EA9F3E7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9E7BE2D7-341F-46FB-8976-527C5B37718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8E12495A-1B95-4FB7-8E4A-43DEEF0BDA8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FA00487D-A55E-4B5A-BC18-AD9CAAA0077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5A596F9B-2A01-4821-B1B2-CB97B12E9A1D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726379F7-6990-40D4-8E0F-AC83F9DBC33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25C27BF3-54A0-4C2F-895D-1011B8E1A6D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FA15C2E0-C7DD-45F0-B8B9-03242F9B6C4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CF07B347-048F-4FD3-92C9-7105D2F63B6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4189CF24-9660-4D93-83CF-F968BF9F67A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7D1C477F-1A8C-41E1-877E-9D17A6DFDB8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4CF5B68E-BEA0-48AC-8774-92E0F85C995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D7590BB0-DFDF-40A4-8F43-3CE7BE4B46D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E9D78D80-C95C-4550-9CBA-13F87EEF72D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4D629B64-0587-499A-ACDC-B4818339360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1A0600B-DB6A-4678-B1BD-A8C51AF754F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3C3ECDD-31D5-4960-B9DE-6EDCA36677D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13ECF871-C55D-4921-BC2A-ED7856F5987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2870B7B3-0091-4A81-B05F-14E4627EE47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AE53B6BA-D41B-4147-AD09-BF3BC3CA084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C0371B15-F848-4805-928F-EEA08A8B940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6A6ECA56-C60D-415D-9D33-DEBE0508512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1C6EB700-C022-41F8-B133-32A5BC29E0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4D1A3A19-67AC-4843-B5E2-01F8B7015DE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ECC55E-45F0-40C9-9167-77A457EB07E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B269A708-0B01-42A4-9147-920386124C8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4AD1DC94-FB07-48E3-B424-367E41A09D5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A5CB56C1-1CAA-4422-8805-AC24052858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233A539C-56B1-4906-94BE-E7466CEB92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4C65057E-617A-47A8-9CB4-794FBC014B2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B614A5DF-F082-405F-B3EF-028884F3D15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A32C10B5-89F2-49CC-8510-8CD471C1416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506DDECB-0FA1-4CE0-B667-75C48C9AEFC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7D02F147-0D92-47E7-8F10-A538478D84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C08E14A-14A6-4031-AE9B-E41D8984B7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CD8FF-0F40-4826-912C-EA2664E7EC2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7D0D6A03-6028-43F9-9940-6546C567636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CCA664B2-0700-418D-8E24-C4433A3CB57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F63AB337-510C-4C1A-A2E0-5ACCAE72F0A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A1D024FC-B2D8-4382-B42C-BC12F278E84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C74137A-1A77-4C30-843C-57967455A6C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D478DB39-F9B5-45F5-9F11-BCBAC64F435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84A824C0-B3B3-44B1-B066-ABDB1DBC52D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B1CF2340-5141-48E9-AFD6-DBACC867D85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AE3FF52-6635-41BF-816A-59DED08A19E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FC2A8A42-D197-46FB-B3A9-AF237EC2F29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2EF7094E-592C-4A9A-9943-24857699D38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C5D97D0C-2B13-482C-8DC1-168317ECDE7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229FE57D-2402-458F-9122-04676F37D5F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382797B-5FF9-4C72-8337-E7D1BE6EF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0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36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Gold Texture Background Image">
            <a:extLst>
              <a:ext uri="{FF2B5EF4-FFF2-40B4-BE49-F238E27FC236}">
                <a16:creationId xmlns:a16="http://schemas.microsoft.com/office/drawing/2014/main" id="{61A7070F-7C1B-4973-9F85-09D23512B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991140"/>
            <a:ext cx="11524343" cy="5440923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16398" y="15888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3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4587164" y="1377861"/>
            <a:ext cx="8433267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endParaRPr lang="en-US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endParaRPr lang="en-US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endParaRPr lang="en-US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489200" y="4081577"/>
            <a:ext cx="2612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489199" y="5194957"/>
            <a:ext cx="2612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</a:t>
            </a:r>
            <a:endParaRPr lang="fr-FR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140059" y="4081577"/>
            <a:ext cx="267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đào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140059" y="5194957"/>
            <a:ext cx="3327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xoài</a:t>
            </a:r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My Video">
            <a:hlinkClick r:id="" action="ppaction://media"/>
            <a:extLst>
              <a:ext uri="{FF2B5EF4-FFF2-40B4-BE49-F238E27FC236}">
                <a16:creationId xmlns:a16="http://schemas.microsoft.com/office/drawing/2014/main" id="{9FE8CAEE-BE8F-4263-99AB-F651C3F937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9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5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2023</Words>
  <Application>Microsoft Office PowerPoint</Application>
  <PresentationFormat>Widescreen</PresentationFormat>
  <Paragraphs>309</Paragraphs>
  <Slides>43</Slides>
  <Notes>28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Microsoft YaHei</vt:lpstr>
      <vt:lpstr>Agency FB</vt:lpstr>
      <vt:lpstr>Arial</vt:lpstr>
      <vt:lpstr>Calibri</vt:lpstr>
      <vt:lpstr>Calibri Light</vt:lpstr>
      <vt:lpstr>等线</vt:lpstr>
      <vt:lpstr>Montserrat</vt:lpstr>
      <vt:lpstr>Open Sans Extrabold</vt:lpstr>
      <vt:lpstr>Times New Roman</vt:lpstr>
      <vt:lpstr>字魂59号-创粗黑</vt:lpstr>
      <vt:lpstr>2_Office Theme</vt:lpstr>
      <vt:lpstr>3_Office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1: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LÀ NHÀ THỰC VẬT HỌC NHÍ</vt:lpstr>
      <vt:lpstr>PowerPoint Presentation</vt:lpstr>
      <vt:lpstr>PowerPoint Presentation</vt:lpstr>
      <vt:lpstr>TỰ NHIÊN VÀ  XÃ HỘI:</vt:lpstr>
      <vt:lpstr>TỰ NHIÊN VÀ  XÃ HỘI:</vt:lpstr>
      <vt:lpstr>PowerPoint Presentation</vt:lpstr>
      <vt:lpstr>PowerPoint Presentation</vt:lpstr>
      <vt:lpstr>PowerPoint Presentation</vt:lpstr>
      <vt:lpstr>PowerPoint Presentation</vt:lpstr>
      <vt:lpstr>HOẠT ĐỘNG 2: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68</cp:revision>
  <dcterms:created xsi:type="dcterms:W3CDTF">2021-06-08T02:35:46Z</dcterms:created>
  <dcterms:modified xsi:type="dcterms:W3CDTF">2025-02-18T02:23:08Z</dcterms:modified>
</cp:coreProperties>
</file>