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</p:sldMasterIdLst>
  <p:notesMasterIdLst>
    <p:notesMasterId r:id="rId20"/>
  </p:notesMasterIdLst>
  <p:sldIdLst>
    <p:sldId id="259" r:id="rId4"/>
    <p:sldId id="260" r:id="rId5"/>
    <p:sldId id="257" r:id="rId6"/>
    <p:sldId id="265" r:id="rId7"/>
    <p:sldId id="261" r:id="rId8"/>
    <p:sldId id="258" r:id="rId9"/>
    <p:sldId id="262" r:id="rId10"/>
    <p:sldId id="266" r:id="rId11"/>
    <p:sldId id="263" r:id="rId12"/>
    <p:sldId id="264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78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989580" y="370840"/>
            <a:ext cx="7760335" cy="5164455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69055" y="3475355"/>
            <a:ext cx="5295265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Khởi động</a:t>
            </a:r>
          </a:p>
        </p:txBody>
      </p:sp>
      <p:pic>
        <p:nvPicPr>
          <p:cNvPr id="6" name="Picture 5" descr="logohtchua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3990" y="-91440"/>
            <a:ext cx="1971675" cy="1971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342515" y="456565"/>
            <a:ext cx="9432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Chia </a:t>
            </a:r>
            <a:r>
              <a:rPr lang="en-US" sz="3200" dirty="0" err="1"/>
              <a:t>sẻ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dự</a:t>
            </a:r>
            <a:r>
              <a:rPr lang="en-US" sz="3200" dirty="0"/>
              <a:t> </a:t>
            </a:r>
            <a:r>
              <a:rPr lang="en-US" sz="3200" dirty="0" err="1"/>
              <a:t>án</a:t>
            </a:r>
            <a:r>
              <a:rPr lang="en-US" sz="3200" dirty="0"/>
              <a:t> "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xanh</a:t>
            </a:r>
            <a:r>
              <a:rPr lang="en-US" sz="3200" dirty="0"/>
              <a:t> </a:t>
            </a:r>
            <a:r>
              <a:rPr lang="en-US" sz="3200" dirty="0" err="1"/>
              <a:t>trường</a:t>
            </a:r>
            <a:r>
              <a:rPr lang="en-US" sz="3200" dirty="0"/>
              <a:t> </a:t>
            </a:r>
            <a:r>
              <a:rPr lang="en-US" sz="3200" dirty="0" err="1"/>
              <a:t>lớp</a:t>
            </a:r>
            <a:r>
              <a:rPr lang="en-US" sz="3200" dirty="0"/>
              <a:t>"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lớp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endParaRPr lang="en-US" sz="3200" dirty="0"/>
          </a:p>
        </p:txBody>
      </p:sp>
      <p:sp>
        <p:nvSpPr>
          <p:cNvPr id="3" name="Rounded Rectangle 2"/>
          <p:cNvSpPr/>
          <p:nvPr/>
        </p:nvSpPr>
        <p:spPr>
          <a:xfrm>
            <a:off x="2108835" y="1643380"/>
            <a:ext cx="8561070" cy="46145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u="sng">
                <a:solidFill>
                  <a:srgbClr val="FF0000"/>
                </a:solidFill>
              </a:rPr>
              <a:t>Dự án "Làm xanh trường lớp" của em:</a:t>
            </a:r>
          </a:p>
          <a:p>
            <a:pPr algn="just">
              <a:lnSpc>
                <a:spcPct val="150000"/>
              </a:lnSpc>
            </a:pPr>
            <a:r>
              <a:rPr lang="en-US" sz="2400"/>
              <a:t>- Số lượng cây xanh mang đến là 15 cây.</a:t>
            </a:r>
          </a:p>
          <a:p>
            <a:pPr algn="just">
              <a:lnSpc>
                <a:spcPct val="150000"/>
              </a:lnSpc>
            </a:pPr>
            <a:r>
              <a:rPr lang="en-US" sz="2400"/>
              <a:t>- Tên cây xanh: hoa hồng, hoa thược dược và cây bạch đàn.</a:t>
            </a:r>
          </a:p>
          <a:p>
            <a:pPr algn="just">
              <a:lnSpc>
                <a:spcPct val="150000"/>
              </a:lnSpc>
            </a:pPr>
            <a:r>
              <a:rPr lang="en-US" sz="2400"/>
              <a:t>- Hoạt động chăm sóc cây: tưới nước thường xuyên, dọn dẹp vệ sinh nơi trồng cây, nhổ cỏ.</a:t>
            </a:r>
          </a:p>
          <a:p>
            <a:pPr algn="just">
              <a:lnSpc>
                <a:spcPct val="150000"/>
              </a:lnSpc>
            </a:pPr>
            <a:r>
              <a:rPr lang="en-US" sz="2400"/>
              <a:t>- Kết quả: cây lớn nhanh, không bị sâu bệnh và ra hoa.</a:t>
            </a:r>
          </a:p>
          <a:p>
            <a:pPr algn="just">
              <a:lnSpc>
                <a:spcPct val="150000"/>
              </a:lnSpc>
            </a:pPr>
            <a:r>
              <a:rPr lang="en-US" sz="2400"/>
              <a:t>- Cảm nhận của em: em rất vui khi được trồng cây xanh, góp phần vào cho trường lớp thêm xanh sạch đẹp.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33525" y="790575"/>
            <a:ext cx="8860155" cy="5243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 cố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>
        <p15:prstTrans prst="airplane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3463"/>
            <a:ext cx="12363450" cy="388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8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500" y="0"/>
            <a:ext cx="1276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8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7188" y="0"/>
            <a:ext cx="1213008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3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6" y="142874"/>
            <a:ext cx="11858624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9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bài 10">
            <a:hlinkClick r:id="" action="ppaction://media"/>
            <a:extLst>
              <a:ext uri="{FF2B5EF4-FFF2-40B4-BE49-F238E27FC236}">
                <a16:creationId xmlns:a16="http://schemas.microsoft.com/office/drawing/2014/main" id="{E2DED502-17FE-48C8-984A-71FC4D0325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945067"/>
            <a:ext cx="7937199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Bài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10: Ôn tập chủ đề trường học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5098994" y="2955521"/>
            <a:ext cx="2952152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Aharoni" panose="02010803020104030203" pitchFamily="2" charset="-79"/>
              </a:rPr>
              <a:t>Tiết 1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3" name="组合 23"/>
          <p:cNvGrpSpPr/>
          <p:nvPr/>
        </p:nvGrpSpPr>
        <p:grpSpPr>
          <a:xfrm>
            <a:off x="-34492" y="5734638"/>
            <a:ext cx="12203723" cy="1123362"/>
            <a:chOff x="-17585" y="5729324"/>
            <a:chExt cx="12203723" cy="1123362"/>
          </a:xfrm>
        </p:grpSpPr>
        <p:pic>
          <p:nvPicPr>
            <p:cNvPr id="24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>
              <a:fillRect/>
            </a:stretch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5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>
              <a:fillRect/>
            </a:stretch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51130" y="137160"/>
            <a:ext cx="7362825" cy="81153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Triển lãm tranh, ảnh về một số sự kiện ở trường.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51965" y="1318895"/>
            <a:ext cx="8688070" cy="435165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345815" y="6006465"/>
            <a:ext cx="6075680" cy="8515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Nhóm em chọn sự kiện nào? Vì sao?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345815" y="5940425"/>
            <a:ext cx="6075680" cy="8515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Giới thiệu nội dung các bức tranh, ảnh mà nhóm em lựa chọn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  <p:bldP spid="7" grpId="2" animBg="1"/>
      <p:bldP spid="8" grpId="0" bldLvl="0" animBg="1"/>
      <p:bldP spid="8" grpId="1" animBg="1"/>
      <p:bldP spid="8" grpId="2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8705" y="182880"/>
            <a:ext cx="9015095" cy="1325880"/>
          </a:xfrm>
        </p:spPr>
        <p:txBody>
          <a:bodyPr>
            <a:normAutofit/>
          </a:bodyPr>
          <a:lstStyle/>
          <a:p>
            <a:r>
              <a:rPr lang="en-US" sz="3600" b="1"/>
              <a:t>Em sẽ nói và làm gì trong tình huống sau?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18335" y="1307465"/>
            <a:ext cx="8578850" cy="3905885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1480185" y="5092065"/>
            <a:ext cx="4655820" cy="137922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Em sẽ gọi bạn quay lại và nhặt rác vứt đúng nơi quy định.</a:t>
            </a:r>
          </a:p>
        </p:txBody>
      </p:sp>
      <p:sp>
        <p:nvSpPr>
          <p:cNvPr id="6" name="Cloud 5"/>
          <p:cNvSpPr/>
          <p:nvPr/>
        </p:nvSpPr>
        <p:spPr>
          <a:xfrm>
            <a:off x="6237605" y="4929505"/>
            <a:ext cx="5608955" cy="154178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Em nói cho bạn biết làm như vậy là gây mất vệ sinh trường học và nếu bạn chơi đứng với ra ngoài như vậy rất nguy hiểm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26" y="123020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511675" y="2955290"/>
            <a:ext cx="35394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Aharoni" panose="02010803020104030203" pitchFamily="2" charset="-79"/>
              </a:rPr>
              <a:t>Tiết 2-3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vận 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289</Words>
  <Application>Microsoft Office PowerPoint</Application>
  <PresentationFormat>Widescreen</PresentationFormat>
  <Paragraphs>29</Paragraphs>
  <Slides>16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Microsoft YaHei</vt:lpstr>
      <vt:lpstr>宋体</vt:lpstr>
      <vt:lpstr>Aharoni</vt:lpstr>
      <vt:lpstr>Arial</vt:lpstr>
      <vt:lpstr>Calibri</vt:lpstr>
      <vt:lpstr>Calibri Light</vt:lpstr>
      <vt:lpstr>等线</vt:lpstr>
      <vt:lpstr>iCiel Mijas</vt:lpstr>
      <vt:lpstr>Times New Roman</vt:lpstr>
      <vt:lpstr>字魂59号-创粗黑</vt:lpstr>
      <vt:lpstr>1_Office Theme</vt:lpstr>
      <vt:lpstr>2_Office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sẽ nói và làm gì trong tình huống sau?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Admin</cp:lastModifiedBy>
  <cp:revision>15</cp:revision>
  <dcterms:created xsi:type="dcterms:W3CDTF">2021-06-03T09:12:28Z</dcterms:created>
  <dcterms:modified xsi:type="dcterms:W3CDTF">2025-02-18T02:22:39Z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