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98" r:id="rId5"/>
  </p:sldMasterIdLst>
  <p:notesMasterIdLst>
    <p:notesMasterId r:id="rId43"/>
  </p:notesMasterIdLst>
  <p:sldIdLst>
    <p:sldId id="262" r:id="rId6"/>
    <p:sldId id="295" r:id="rId7"/>
    <p:sldId id="297" r:id="rId8"/>
    <p:sldId id="298" r:id="rId9"/>
    <p:sldId id="281" r:id="rId10"/>
    <p:sldId id="282" r:id="rId11"/>
    <p:sldId id="283" r:id="rId12"/>
    <p:sldId id="284" r:id="rId13"/>
    <p:sldId id="285" r:id="rId14"/>
    <p:sldId id="286" r:id="rId15"/>
    <p:sldId id="287" r:id="rId16"/>
    <p:sldId id="296" r:id="rId17"/>
    <p:sldId id="263" r:id="rId18"/>
    <p:sldId id="264" r:id="rId19"/>
    <p:sldId id="265" r:id="rId20"/>
    <p:sldId id="266" r:id="rId21"/>
    <p:sldId id="288" r:id="rId22"/>
    <p:sldId id="289" r:id="rId23"/>
    <p:sldId id="290" r:id="rId24"/>
    <p:sldId id="291" r:id="rId25"/>
    <p:sldId id="269" r:id="rId26"/>
    <p:sldId id="292" r:id="rId27"/>
    <p:sldId id="271" r:id="rId28"/>
    <p:sldId id="299" r:id="rId29"/>
    <p:sldId id="272" r:id="rId30"/>
    <p:sldId id="273" r:id="rId31"/>
    <p:sldId id="274" r:id="rId32"/>
    <p:sldId id="275" r:id="rId33"/>
    <p:sldId id="278" r:id="rId34"/>
    <p:sldId id="276" r:id="rId35"/>
    <p:sldId id="279" r:id="rId36"/>
    <p:sldId id="293" r:id="rId37"/>
    <p:sldId id="294" r:id="rId38"/>
    <p:sldId id="300" r:id="rId39"/>
    <p:sldId id="301" r:id="rId40"/>
    <p:sldId id="302" r:id="rId41"/>
    <p:sldId id="28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108" d="100"/>
          <a:sy n="108" d="100"/>
        </p:scale>
        <p:origin x="150"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18/2/2025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a:t>
            </a:r>
            <a:r>
              <a:rPr lang="en-US">
                <a:sym typeface="+mn-ea"/>
              </a:rPr>
              <a:t>.com</a:t>
            </a:r>
            <a:endParaRPr lang="zh-CN" altLang="en-US"/>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3291021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28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31</a:t>
            </a:fld>
            <a:endParaRPr lang="en-US"/>
          </a:p>
        </p:txBody>
      </p:sp>
    </p:spTree>
    <p:extLst>
      <p:ext uri="{BB962C8B-B14F-4D97-AF65-F5344CB8AC3E}">
        <p14:creationId xmlns:p14="http://schemas.microsoft.com/office/powerpoint/2010/main" val="299847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33</a:t>
            </a:fld>
            <a:endParaRPr lang="en-US"/>
          </a:p>
        </p:txBody>
      </p:sp>
    </p:spTree>
    <p:extLst>
      <p:ext uri="{BB962C8B-B14F-4D97-AF65-F5344CB8AC3E}">
        <p14:creationId xmlns:p14="http://schemas.microsoft.com/office/powerpoint/2010/main" val="2242863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11</a:t>
            </a:fld>
            <a:endParaRPr lang="en-US"/>
          </a:p>
        </p:txBody>
      </p:sp>
    </p:spTree>
    <p:extLst>
      <p:ext uri="{BB962C8B-B14F-4D97-AF65-F5344CB8AC3E}">
        <p14:creationId xmlns:p14="http://schemas.microsoft.com/office/powerpoint/2010/main" val="260976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23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18/2/2025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18/2/2025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18/2/2025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10B419-FF10-4B1A-ACF4-A90B728DFC1A}"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10B419-FF10-4B1A-ACF4-A90B728DFC1A}"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18/2/2025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10B419-FF10-4B1A-ACF4-A90B728DFC1A}" type="datetimeFigureOut">
              <a:rPr lang="en-US" smtClean="0"/>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10B419-FF10-4B1A-ACF4-A90B728DFC1A}" type="datetimeFigureOut">
              <a:rPr lang="en-US" smtClean="0"/>
              <a:t>18/2/2025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10B419-FF10-4B1A-ACF4-A90B728DFC1A}" type="datetimeFigureOut">
              <a:rPr lang="en-US" smtClean="0"/>
              <a:t>18/2/2025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10B419-FF10-4B1A-ACF4-A90B728DFC1A}" type="datetimeFigureOut">
              <a:rPr lang="en-US" smtClean="0"/>
              <a:t>18/2/2025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18/2/2025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18/2/2025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18/2/2025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2025/2/18</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18/2/2025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0B419-FF10-4B1A-ACF4-A90B728DFC1A}" type="datetimeFigureOut">
              <a:rPr lang="en-US" smtClean="0"/>
              <a:t>18/2/2025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3DEF7-8BFF-473F-BBF9-2145226ECB6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png"/><Relationship Id="rId1" Type="http://schemas.openxmlformats.org/officeDocument/2006/relationships/slideLayout" Target="../slideLayouts/slideLayout47.xml"/><Relationship Id="rId5" Type="http://schemas.openxmlformats.org/officeDocument/2006/relationships/image" Target="../media/image33.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49.png"/><Relationship Id="rId21" Type="http://schemas.openxmlformats.org/officeDocument/2006/relationships/image" Target="../media/image66.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9.xml"/><Relationship Id="rId16" Type="http://schemas.openxmlformats.org/officeDocument/2006/relationships/image" Target="../media/image62.png"/><Relationship Id="rId20"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67.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8.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slideLayout" Target="../slideLayouts/slideLayout47.xml"/><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audio" Target="../media/media1.wav"/><Relationship Id="rId16" Type="http://schemas.openxmlformats.org/officeDocument/2006/relationships/image" Target="../media/image23.png"/><Relationship Id="rId1" Type="http://schemas.microsoft.com/office/2007/relationships/media" Target="../media/media1.wav"/><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15.png"/><Relationship Id="rId1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image" Target="../media/image14.jpeg"/><Relationship Id="rId9" Type="http://schemas.openxmlformats.org/officeDocument/2006/relationships/image" Target="../media/image18.pn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1.png"/><Relationship Id="rId3" Type="http://schemas.openxmlformats.org/officeDocument/2006/relationships/image" Target="../media/image25.GIF"/><Relationship Id="rId7" Type="http://schemas.openxmlformats.org/officeDocument/2006/relationships/image" Target="../media/image29.png"/><Relationship Id="rId12"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47.xml"/><Relationship Id="rId6" Type="http://schemas.openxmlformats.org/officeDocument/2006/relationships/image" Target="../media/image28.GIF"/><Relationship Id="rId11" Type="http://schemas.microsoft.com/office/2007/relationships/hdphoto" Target="../media/hdphoto3.wdp"/><Relationship Id="rId5" Type="http://schemas.openxmlformats.org/officeDocument/2006/relationships/image" Target="../media/image27.GIF"/><Relationship Id="rId10" Type="http://schemas.openxmlformats.org/officeDocument/2006/relationships/image" Target="../media/image21.png"/><Relationship Id="rId4" Type="http://schemas.openxmlformats.org/officeDocument/2006/relationships/image" Target="../media/image26.GIF"/><Relationship Id="rId9" Type="http://schemas.openxmlformats.org/officeDocument/2006/relationships/image" Target="../media/image20.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png"/><Relationship Id="rId1" Type="http://schemas.openxmlformats.org/officeDocument/2006/relationships/slideLayout" Target="../slideLayouts/slideLayout47.xml"/><Relationship Id="rId5" Type="http://schemas.openxmlformats.org/officeDocument/2006/relationships/image" Target="../media/image33.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png"/><Relationship Id="rId1" Type="http://schemas.openxmlformats.org/officeDocument/2006/relationships/slideLayout" Target="../slideLayouts/slideLayout47.xml"/><Relationship Id="rId5" Type="http://schemas.openxmlformats.org/officeDocument/2006/relationships/image" Target="../media/image33.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9: Giữ vệ sinh trường học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a:solidFill>
                  <a:srgbClr val="0033CC"/>
                </a:solidFill>
              </a:rPr>
              <a:t>Vứt rác ra sân trường là việc nên làm hay không nên làm?</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a:solidFill>
                  <a:srgbClr val="0033CC"/>
                </a:solidFill>
                <a:sym typeface="+mn-ea"/>
              </a:rPr>
              <a:t>Không nên 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dirty="0" err="1">
                <a:solidFill>
                  <a:srgbClr val="0033CC"/>
                </a:solidFill>
              </a:rPr>
              <a:t>Tự ý vào bể bơi là hành động nên làm hay không nên làm?</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Không nên 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39F84E-A5C8-4508-B87D-B85890B5221D}"/>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7CE0D1DA-96FA-38C9-E72B-E0ADE15A21EC}"/>
              </a:ext>
            </a:extLst>
          </p:cNvPr>
          <p:cNvSpPr>
            <a:spLocks noGrp="1"/>
          </p:cNvSpPr>
          <p:nvPr>
            <p:ph idx="1"/>
          </p:nvPr>
        </p:nvSpPr>
        <p:spPr/>
        <p:txBody>
          <a:bodyPr/>
          <a:lstStyle/>
          <a:p>
            <a:endParaRPr lang="en-US"/>
          </a:p>
        </p:txBody>
      </p:sp>
      <p:pic>
        <p:nvPicPr>
          <p:cNvPr id="5" name="Hình ảnh 4">
            <a:extLst>
              <a:ext uri="{FF2B5EF4-FFF2-40B4-BE49-F238E27FC236}">
                <a16:creationId xmlns:a16="http://schemas.microsoft.com/office/drawing/2014/main" id="{C8736157-2508-6FA4-BEEC-A657891AADE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01024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randomBar dir="vert"/>
      </p:transition>
    </mc:Choice>
    <mc:Fallback xmlns="">
      <p:transition spd="slow" advClick="0" advTm="3713">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Rounded Rectangle 7"/>
          <p:cNvSpPr/>
          <p:nvPr/>
        </p:nvSpPr>
        <p:spPr>
          <a:xfrm>
            <a:off x="969645" y="132080"/>
            <a:ext cx="1025271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Em có nhận xét gì khi nhìn thấy khung cảnh sân trường sau buổi sinh hoạt dưới cờ như hình bên?</a:t>
            </a:r>
          </a:p>
        </p:txBody>
      </p:sp>
      <p:pic>
        <p:nvPicPr>
          <p:cNvPr id="5" name="Content Placeholder 4"/>
          <p:cNvPicPr>
            <a:picLocks noGrp="1" noChangeAspect="1"/>
          </p:cNvPicPr>
          <p:nvPr>
            <p:ph idx="1"/>
          </p:nvPr>
        </p:nvPicPr>
        <p:blipFill>
          <a:blip r:embed="rId5"/>
          <a:stretch>
            <a:fillRect/>
          </a:stretch>
        </p:blipFill>
        <p:spPr>
          <a:xfrm>
            <a:off x="3406140" y="1313180"/>
            <a:ext cx="6209665" cy="4232275"/>
          </a:xfrm>
          <a:prstGeom prst="rect">
            <a:avLst/>
          </a:prstGeom>
        </p:spPr>
      </p:pic>
      <p:sp>
        <p:nvSpPr>
          <p:cNvPr id="7" name="Vertical Scroll 6"/>
          <p:cNvSpPr/>
          <p:nvPr/>
        </p:nvSpPr>
        <p:spPr>
          <a:xfrm>
            <a:off x="283210" y="1684020"/>
            <a:ext cx="2951480" cy="456438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Khung cảnh sân trường sau buổi sinh hoạt rất bừa bãi, mất vệ sinh, giấy, rác bị vất đầy trên sân trường, ghế thì không được thu lại sau buổi sinh hoạt.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p:comb/>
      </p:transition>
    </mc:Choice>
    <mc:Fallback xmlns="">
      <p:transition spd="slow" advClick="0">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p:wheel spokes="8"/>
      </p:transition>
    </mc:Choice>
    <mc:Fallback xmlns="">
      <p:transition spd="slow" advClick="0">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Rectangles 2"/>
          <p:cNvSpPr/>
          <p:nvPr/>
        </p:nvSpPr>
        <p:spPr>
          <a:xfrm>
            <a:off x="962660" y="162560"/>
            <a:ext cx="10680700" cy="882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Cho biết các bạn trong mỗi hình đang làm gì. Những việc làm nào của các bạn mà em không đồng tình? Vì sao?</a:t>
            </a:r>
          </a:p>
        </p:txBody>
      </p:sp>
      <p:pic>
        <p:nvPicPr>
          <p:cNvPr id="4" name="Content Placeholder 3"/>
          <p:cNvPicPr>
            <a:picLocks noGrp="1" noChangeAspect="1"/>
          </p:cNvPicPr>
          <p:nvPr>
            <p:ph sz="half" idx="1"/>
          </p:nvPr>
        </p:nvPicPr>
        <p:blipFill>
          <a:blip r:embed="rId3"/>
          <a:stretch>
            <a:fillRect/>
          </a:stretch>
        </p:blipFill>
        <p:spPr>
          <a:xfrm>
            <a:off x="3282950" y="1691005"/>
            <a:ext cx="7493000" cy="4234180"/>
          </a:xfrm>
          <a:prstGeom prst="rect">
            <a:avLst/>
          </a:prstGeom>
        </p:spPr>
      </p:pic>
      <p:pic>
        <p:nvPicPr>
          <p:cNvPr id="5" name="Content Placeholder 4" descr="neutral_button-021-582x437_zmxx"/>
          <p:cNvPicPr>
            <a:picLocks noGrp="1" noChangeAspect="1"/>
          </p:cNvPicPr>
          <p:nvPr>
            <p:ph sz="half" idx="2"/>
          </p:nvPr>
        </p:nvPicPr>
        <p:blipFill>
          <a:blip r:embed="rId4"/>
          <a:stretch>
            <a:fillRect/>
          </a:stretch>
        </p:blipFill>
        <p:spPr>
          <a:xfrm>
            <a:off x="1746250" y="1922780"/>
            <a:ext cx="1270635" cy="953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2330450" y="1217295"/>
            <a:ext cx="7987665" cy="4229735"/>
          </a:xfrm>
          <a:prstGeom prst="rect">
            <a:avLst/>
          </a:prstGeom>
        </p:spPr>
      </p:pic>
      <p:pic>
        <p:nvPicPr>
          <p:cNvPr id="5" name="Content Placeholder 4" descr="neutral_button-021-582x437_zmxx"/>
          <p:cNvPicPr>
            <a:picLocks noGrp="1" noChangeAspect="1"/>
          </p:cNvPicPr>
          <p:nvPr>
            <p:ph sz="half" idx="2"/>
          </p:nvPr>
        </p:nvPicPr>
        <p:blipFill>
          <a:blip r:embed="rId5"/>
          <a:stretch>
            <a:fillRect/>
          </a:stretch>
        </p:blipFill>
        <p:spPr>
          <a:xfrm>
            <a:off x="838200" y="1456055"/>
            <a:ext cx="1270635" cy="953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4"/>
          <a:stretch>
            <a:fillRect/>
          </a:stretch>
        </p:blipFill>
        <p:spPr>
          <a:xfrm>
            <a:off x="605155" y="1477645"/>
            <a:ext cx="5768975" cy="3167380"/>
          </a:xfrm>
          <a:prstGeom prst="rect">
            <a:avLst/>
          </a:prstGeom>
        </p:spPr>
      </p:pic>
      <p:pic>
        <p:nvPicPr>
          <p:cNvPr id="5" name="Picture 4"/>
          <p:cNvPicPr>
            <a:picLocks noChangeAspect="1"/>
          </p:cNvPicPr>
          <p:nvPr/>
        </p:nvPicPr>
        <p:blipFill>
          <a:blip r:embed="rId5"/>
          <a:stretch>
            <a:fillRect/>
          </a:stretch>
        </p:blipFill>
        <p:spPr>
          <a:xfrm>
            <a:off x="6560820" y="1183640"/>
            <a:ext cx="4853940" cy="4274820"/>
          </a:xfrm>
          <a:prstGeom prst="rect">
            <a:avLst/>
          </a:prstGeom>
        </p:spPr>
      </p:pic>
      <p:pic>
        <p:nvPicPr>
          <p:cNvPr id="9" name="Content Placeholder 8" descr="2"/>
          <p:cNvPicPr>
            <a:picLocks noGrp="1" noChangeAspect="1"/>
          </p:cNvPicPr>
          <p:nvPr>
            <p:ph sz="half" idx="2"/>
          </p:nvPr>
        </p:nvPicPr>
        <p:blipFill>
          <a:blip r:embed="rId6"/>
          <a:stretch>
            <a:fillRect/>
          </a:stretch>
        </p:blipFill>
        <p:spPr>
          <a:xfrm>
            <a:off x="3032760" y="4817110"/>
            <a:ext cx="913130" cy="883285"/>
          </a:xfrm>
          <a:prstGeom prst="rect">
            <a:avLst/>
          </a:prstGeom>
        </p:spPr>
      </p:pic>
      <p:pic>
        <p:nvPicPr>
          <p:cNvPr id="11" name="Content Placeholder 8" descr="2"/>
          <p:cNvPicPr>
            <a:picLocks noChangeAspect="1"/>
          </p:cNvPicPr>
          <p:nvPr/>
        </p:nvPicPr>
        <p:blipFill>
          <a:blip r:embed="rId6"/>
          <a:stretch>
            <a:fillRect/>
          </a:stretch>
        </p:blipFill>
        <p:spPr>
          <a:xfrm>
            <a:off x="8531225" y="5458460"/>
            <a:ext cx="913130" cy="883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hỗ dành sẵn cho Nội dung 4" descr="Ảnh có chứa mặt đất, cây, ngoài trời, gạch&#10;&#10;Mô tả được tạo tự động">
            <a:extLst>
              <a:ext uri="{FF2B5EF4-FFF2-40B4-BE49-F238E27FC236}">
                <a16:creationId xmlns:a16="http://schemas.microsoft.com/office/drawing/2014/main" id="{ED43E2C3-E6EC-9EA5-2C81-D49FADFBE2A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p:spTree>
    <p:extLst>
      <p:ext uri="{BB962C8B-B14F-4D97-AF65-F5344CB8AC3E}">
        <p14:creationId xmlns:p14="http://schemas.microsoft.com/office/powerpoint/2010/main" val="3160536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1765" y="142240"/>
            <a:ext cx="10820400" cy="932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Thảo luận và chỉ ra những việc nên làm, không nên làm để giữ vệ sinh khi tham gia một số hoạt động ở trường em.</a:t>
            </a:r>
          </a:p>
        </p:txBody>
      </p:sp>
      <p:graphicFrame>
        <p:nvGraphicFramePr>
          <p:cNvPr id="3" name="Content Placeholder 2"/>
          <p:cNvGraphicFramePr>
            <a:graphicFrameLocks noGrp="1"/>
          </p:cNvGraphicFramePr>
          <p:nvPr>
            <p:ph idx="1"/>
          </p:nvPr>
        </p:nvGraphicFramePr>
        <p:xfrm>
          <a:off x="381000" y="1825625"/>
          <a:ext cx="11428730" cy="4152900"/>
        </p:xfrm>
        <a:graphic>
          <a:graphicData uri="http://schemas.openxmlformats.org/drawingml/2006/table">
            <a:tbl>
              <a:tblPr firstRow="1">
                <a:tableStyleId>{0660B408-B3CF-4A94-85FC-2B1E0A45F4A2}</a:tableStyleId>
              </a:tblPr>
              <a:tblGrid>
                <a:gridCol w="5714365">
                  <a:extLst>
                    <a:ext uri="{9D8B030D-6E8A-4147-A177-3AD203B41FA5}">
                      <a16:colId xmlns:a16="http://schemas.microsoft.com/office/drawing/2014/main" val="20000"/>
                    </a:ext>
                  </a:extLst>
                </a:gridCol>
                <a:gridCol w="5714365">
                  <a:extLst>
                    <a:ext uri="{9D8B030D-6E8A-4147-A177-3AD203B41FA5}">
                      <a16:colId xmlns:a16="http://schemas.microsoft.com/office/drawing/2014/main" val="20001"/>
                    </a:ext>
                  </a:extLst>
                </a:gridCol>
              </a:tblGrid>
              <a:tr h="807720">
                <a:tc>
                  <a:txBody>
                    <a:bodyPr/>
                    <a:lstStyle/>
                    <a:p>
                      <a:pPr algn="ctr">
                        <a:buNone/>
                      </a:pPr>
                      <a:r>
                        <a:rPr lang="en-US" sz="3600"/>
                        <a:t>Nên làm</a:t>
                      </a:r>
                    </a:p>
                  </a:txBody>
                  <a:tcPr/>
                </a:tc>
                <a:tc>
                  <a:txBody>
                    <a:bodyPr/>
                    <a:lstStyle/>
                    <a:p>
                      <a:pPr algn="ctr">
                        <a:buNone/>
                      </a:pPr>
                      <a:r>
                        <a:rPr lang="en-US" sz="3600"/>
                        <a:t>Không nên làm</a:t>
                      </a:r>
                    </a:p>
                  </a:txBody>
                  <a:tcPr/>
                </a:tc>
                <a:extLst>
                  <a:ext uri="{0D108BD9-81ED-4DB2-BD59-A6C34878D82A}">
                    <a16:rowId xmlns:a16="http://schemas.microsoft.com/office/drawing/2014/main" val="10000"/>
                  </a:ext>
                </a:extLst>
              </a:tr>
              <a:tr h="3345180">
                <a:tc>
                  <a:txBody>
                    <a:bodyPr/>
                    <a:lstStyle/>
                    <a:p>
                      <a:pPr algn="just">
                        <a:buNone/>
                      </a:pPr>
                      <a:r>
                        <a:rPr lang="en-US" sz="2800"/>
                        <a:t>- Dọn dẹp vệ sinh sau khi hoạt động kết thúc.</a:t>
                      </a:r>
                    </a:p>
                    <a:p>
                      <a:pPr algn="just">
                        <a:buNone/>
                      </a:pPr>
                      <a:r>
                        <a:rPr lang="en-US" sz="2800"/>
                        <a:t>- Không vứt rác bừa bãi trong khi tham gia các hoạt động.</a:t>
                      </a:r>
                    </a:p>
                    <a:p>
                      <a:pPr algn="just">
                        <a:buNone/>
                      </a:pPr>
                      <a:r>
                        <a:rPr lang="en-US" sz="2800"/>
                        <a:t>- Trồng cây xanh hoặc chăm sóc cây xanh trong trường.</a:t>
                      </a:r>
                    </a:p>
                  </a:txBody>
                  <a:tcPr/>
                </a:tc>
                <a:tc>
                  <a:txBody>
                    <a:bodyPr/>
                    <a:lstStyle/>
                    <a:p>
                      <a:pPr algn="just">
                        <a:buNone/>
                      </a:pPr>
                      <a:r>
                        <a:rPr lang="en-US" sz="2800"/>
                        <a:t>- Vứt rác không đúng nơi quy định.</a:t>
                      </a:r>
                    </a:p>
                    <a:p>
                      <a:pPr algn="just">
                        <a:buNone/>
                      </a:pPr>
                      <a:r>
                        <a:rPr lang="en-US" sz="2800"/>
                        <a:t>- Bẻ cây trong trường.</a:t>
                      </a:r>
                    </a:p>
                    <a:p>
                      <a:pPr algn="just">
                        <a:buNone/>
                      </a:pPr>
                      <a:r>
                        <a:rPr lang="en-US" sz="2800"/>
                        <a:t>- Không quét dọn lớp học, sân trường.</a:t>
                      </a:r>
                    </a:p>
                  </a:txBody>
                  <a:tcPr/>
                </a:tc>
                <a:extLst>
                  <a:ext uri="{0D108BD9-81ED-4DB2-BD59-A6C34878D82A}">
                    <a16:rowId xmlns:a16="http://schemas.microsoft.com/office/drawing/2014/main" val="10001"/>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1476375"/>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VD: Con đã tham gia trồng cây xanh và dọn dẹp vệ sinh bồn hoa để giúp cho trường có nhiều bóng mát và xanh sạch đẹp hơn.</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436495" y="1219835"/>
            <a:ext cx="8082915" cy="1014730"/>
          </a:xfrm>
          <a:prstGeom prst="rect">
            <a:avLst/>
          </a:prstGeom>
          <a:noFill/>
        </p:spPr>
        <p:txBody>
          <a:bodyPr wrap="square" rtlCol="0">
            <a:spAutoFit/>
          </a:bodyPr>
          <a:lstStyle/>
          <a:p>
            <a:pPr algn="ctr"/>
            <a:r>
              <a:rPr lang="en-US" sz="3000"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Chia sẻ với người thân về việc tham gia vệ sinh trường học của em.</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90185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pic>
        <p:nvPicPr>
          <p:cNvPr id="2" name="Picture 1"/>
          <p:cNvPicPr>
            <a:picLocks noChangeAspect="1"/>
          </p:cNvPicPr>
          <p:nvPr/>
        </p:nvPicPr>
        <p:blipFill>
          <a:blip r:embed="rId21"/>
          <a:stretch>
            <a:fillRect/>
          </a:stretch>
        </p:blipFill>
        <p:spPr>
          <a:xfrm>
            <a:off x="2435225" y="1826895"/>
            <a:ext cx="7493000" cy="31642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3" name="Text Box 2"/>
          <p:cNvSpPr txBox="1"/>
          <p:nvPr/>
        </p:nvSpPr>
        <p:spPr>
          <a:xfrm>
            <a:off x="587375" y="304165"/>
            <a:ext cx="10488295" cy="583565"/>
          </a:xfrm>
          <a:prstGeom prst="rect">
            <a:avLst/>
          </a:prstGeom>
          <a:noFill/>
        </p:spPr>
        <p:txBody>
          <a:bodyPr wrap="square" rtlCol="0">
            <a:spAutoFit/>
          </a:bodyPr>
          <a:lstStyle/>
          <a:p>
            <a:pPr algn="ctr"/>
            <a:r>
              <a:rPr lang="en-US" sz="3200"/>
              <a:t>Cùng tham gia một buổi vệ sinh ở sân trường</a:t>
            </a:r>
          </a:p>
        </p:txBody>
      </p:sp>
      <p:pic>
        <p:nvPicPr>
          <p:cNvPr id="6" name="Content Placeholder 5"/>
          <p:cNvPicPr>
            <a:picLocks noGrp="1" noChangeAspect="1"/>
          </p:cNvPicPr>
          <p:nvPr>
            <p:ph idx="1"/>
          </p:nvPr>
        </p:nvPicPr>
        <p:blipFill>
          <a:blip r:embed="rId5"/>
          <a:stretch>
            <a:fillRect/>
          </a:stretch>
        </p:blipFill>
        <p:spPr>
          <a:xfrm>
            <a:off x="1911985" y="1299845"/>
            <a:ext cx="8307070" cy="4711065"/>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13">
        <p15:prstTrans prst="airplan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8" name="Rounded Rectangle 7"/>
          <p:cNvSpPr/>
          <p:nvPr/>
        </p:nvSpPr>
        <p:spPr>
          <a:xfrm>
            <a:off x="292735" y="132080"/>
            <a:ext cx="239268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Phân công</a:t>
            </a:r>
          </a:p>
        </p:txBody>
      </p:sp>
      <p:sp>
        <p:nvSpPr>
          <p:cNvPr id="2" name="Rounded Rectangle 1"/>
          <p:cNvSpPr/>
          <p:nvPr/>
        </p:nvSpPr>
        <p:spPr>
          <a:xfrm>
            <a:off x="3416300" y="231775"/>
            <a:ext cx="7049135" cy="17665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t>Tổ 1, 2: Quét sân trường</a:t>
            </a:r>
          </a:p>
          <a:p>
            <a:pPr algn="ctr"/>
            <a:r>
              <a:rPr lang="en-US" sz="4000"/>
              <a:t>Tổ 3,4: Chăm sóc cây và bồn hoa</a:t>
            </a:r>
          </a:p>
        </p:txBody>
      </p:sp>
      <p:pic>
        <p:nvPicPr>
          <p:cNvPr id="3" name="Content Placeholder 2"/>
          <p:cNvPicPr>
            <a:picLocks noGrp="1" noChangeAspect="1"/>
          </p:cNvPicPr>
          <p:nvPr>
            <p:ph idx="1"/>
          </p:nvPr>
        </p:nvPicPr>
        <p:blipFill>
          <a:blip r:embed="rId5"/>
          <a:stretch>
            <a:fillRect/>
          </a:stretch>
        </p:blipFill>
        <p:spPr>
          <a:xfrm>
            <a:off x="2842260" y="2513330"/>
            <a:ext cx="7703820" cy="403098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split orient="vert" dir="in"/>
      </p:transition>
    </mc:Choice>
    <mc:Fallback xmlns="">
      <p:transition spd="slow" advClick="0" advTm="3713">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2" grpId="0" bldLvl="0" animBg="1"/>
      <p:bldP spid="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hỗ dành sẵn cho Nội dung 4" descr="Ảnh có chứa mặt đất, ngoài trời, cây, con đường&#10;&#10;Mô tả được tạo tự động">
            <a:extLst>
              <a:ext uri="{FF2B5EF4-FFF2-40B4-BE49-F238E27FC236}">
                <a16:creationId xmlns:a16="http://schemas.microsoft.com/office/drawing/2014/main" id="{19453444-DA8A-5213-B429-C1DDCE743C0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635" b="52185"/>
          <a:stretch/>
        </p:blipFill>
        <p:spPr>
          <a:xfrm>
            <a:off x="20" y="1282"/>
            <a:ext cx="12191980" cy="6856718"/>
          </a:xfrm>
          <a:prstGeom prst="rect">
            <a:avLst/>
          </a:prstGeom>
        </p:spPr>
      </p:pic>
    </p:spTree>
    <p:extLst>
      <p:ext uri="{BB962C8B-B14F-4D97-AF65-F5344CB8AC3E}">
        <p14:creationId xmlns:p14="http://schemas.microsoft.com/office/powerpoint/2010/main" val="2573843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958340" y="1014095"/>
            <a:ext cx="8478520" cy="5041265"/>
          </a:xfrm>
          <a:prstGeom prst="rect">
            <a:avLst/>
          </a:prstGeom>
        </p:spPr>
      </p:pic>
      <p:sp>
        <p:nvSpPr>
          <p:cNvPr id="5" name="Rounded Rectangle 4"/>
          <p:cNvSpPr/>
          <p:nvPr/>
        </p:nvSpPr>
        <p:spPr>
          <a:xfrm>
            <a:off x="141605" y="40640"/>
            <a:ext cx="1896745" cy="791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Tổng kết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485265" y="143510"/>
            <a:ext cx="9525000" cy="2887980"/>
          </a:xfrm>
          <a:prstGeom prst="rect">
            <a:avLst/>
          </a:prstGeom>
        </p:spPr>
      </p:pic>
      <p:pic>
        <p:nvPicPr>
          <p:cNvPr id="5" name="Picture 4"/>
          <p:cNvPicPr>
            <a:picLocks noChangeAspect="1"/>
          </p:cNvPicPr>
          <p:nvPr/>
        </p:nvPicPr>
        <p:blipFill>
          <a:blip r:embed="rId4"/>
          <a:stretch>
            <a:fillRect/>
          </a:stretch>
        </p:blipFill>
        <p:spPr>
          <a:xfrm>
            <a:off x="2999105" y="3208020"/>
            <a:ext cx="6073140" cy="3649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724025" y="506730"/>
            <a:ext cx="9228455" cy="4808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7213" y="0"/>
            <a:ext cx="11158537" cy="6958013"/>
          </a:xfrm>
          <a:prstGeom prst="rect">
            <a:avLst/>
          </a:prstGeom>
        </p:spPr>
      </p:pic>
    </p:spTree>
    <p:extLst>
      <p:ext uri="{BB962C8B-B14F-4D97-AF65-F5344CB8AC3E}">
        <p14:creationId xmlns:p14="http://schemas.microsoft.com/office/powerpoint/2010/main" val="3398378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00050"/>
            <a:ext cx="11844337" cy="6300788"/>
          </a:xfrm>
          <a:prstGeom prst="rect">
            <a:avLst/>
          </a:prstGeom>
        </p:spPr>
      </p:pic>
    </p:spTree>
    <p:extLst>
      <p:ext uri="{BB962C8B-B14F-4D97-AF65-F5344CB8AC3E}">
        <p14:creationId xmlns:p14="http://schemas.microsoft.com/office/powerpoint/2010/main" val="118626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2913" y="414338"/>
            <a:ext cx="11029950" cy="6086475"/>
          </a:xfrm>
          <a:prstGeom prst="rect">
            <a:avLst/>
          </a:prstGeom>
        </p:spPr>
      </p:pic>
    </p:spTree>
    <p:extLst>
      <p:ext uri="{BB962C8B-B14F-4D97-AF65-F5344CB8AC3E}">
        <p14:creationId xmlns:p14="http://schemas.microsoft.com/office/powerpoint/2010/main" val="121784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1ADC845-4AF9-0354-6A6F-08CB0563D00A}"/>
              </a:ext>
            </a:extLst>
          </p:cNvPr>
          <p:cNvSpPr>
            <a:spLocks noGrp="1"/>
          </p:cNvSpPr>
          <p:nvPr>
            <p:ph type="title"/>
          </p:nvPr>
        </p:nvSpPr>
        <p:spPr/>
        <p:txBody>
          <a:bodyPr/>
          <a:lstStyle/>
          <a:p>
            <a:endParaRPr lang="en-US"/>
          </a:p>
        </p:txBody>
      </p:sp>
      <p:pic>
        <p:nvPicPr>
          <p:cNvPr id="7" name="Chỗ dành sẵn cho Nội dung 6" descr="Ảnh có chứa mặt đất, ngoài trời, cây, con đường&#10;&#10;Mô tả được tạo tự động">
            <a:extLst>
              <a:ext uri="{FF2B5EF4-FFF2-40B4-BE49-F238E27FC236}">
                <a16:creationId xmlns:a16="http://schemas.microsoft.com/office/drawing/2014/main" id="{BECFBC49-A5F2-C810-56AA-CAB0709A09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550" y="0"/>
            <a:ext cx="12104450" cy="7110919"/>
          </a:xfrm>
        </p:spPr>
      </p:pic>
    </p:spTree>
    <p:extLst>
      <p:ext uri="{BB962C8B-B14F-4D97-AF65-F5344CB8AC3E}">
        <p14:creationId xmlns:p14="http://schemas.microsoft.com/office/powerpoint/2010/main" val="3257011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538" y="-1"/>
            <a:ext cx="4549962" cy="48958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0" y="-67220"/>
            <a:ext cx="5238749" cy="5030289"/>
          </a:xfrm>
          <a:prstGeom prst="rect">
            <a:avLst/>
          </a:prstGeom>
        </p:spPr>
      </p:pic>
      <p:sp>
        <p:nvSpPr>
          <p:cNvPr id="7" name="TextBox 6"/>
          <p:cNvSpPr txBox="1"/>
          <p:nvPr/>
        </p:nvSpPr>
        <p:spPr>
          <a:xfrm>
            <a:off x="342900" y="5257800"/>
            <a:ext cx="11468100" cy="1384995"/>
          </a:xfrm>
          <a:prstGeom prst="rect">
            <a:avLst/>
          </a:prstGeom>
          <a:noFill/>
        </p:spPr>
        <p:txBody>
          <a:bodyPr wrap="square" rtlCol="0">
            <a:spAutoFit/>
          </a:bodyPr>
          <a:lstStyle/>
          <a:p>
            <a:pPr algn="ctr"/>
            <a:r>
              <a:rPr lang="en-US" sz="2800" dirty="0" err="1">
                <a:solidFill>
                  <a:srgbClr val="0000FF"/>
                </a:solidFill>
                <a:latin typeface="Arial" panose="020B0604020202020204" pitchFamily="34" charset="0"/>
                <a:cs typeface="Arial" panose="020B0604020202020204" pitchFamily="34" charset="0"/>
              </a:rPr>
              <a:t>Môi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trường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sông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hồ</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đang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bị</a:t>
            </a:r>
            <a:r>
              <a:rPr lang="en-US" sz="2800" dirty="0">
                <a:solidFill>
                  <a:srgbClr val="0000FF"/>
                </a:solidFill>
                <a:latin typeface="Arial" panose="020B0604020202020204" pitchFamily="34" charset="0"/>
                <a:cs typeface="Arial" panose="020B0604020202020204" pitchFamily="34" charset="0"/>
              </a:rPr>
              <a:t> ô </a:t>
            </a:r>
            <a:r>
              <a:rPr lang="en-US" sz="2800" dirty="0" err="1">
                <a:solidFill>
                  <a:srgbClr val="0000FF"/>
                </a:solidFill>
                <a:latin typeface="Arial" panose="020B0604020202020204" pitchFamily="34" charset="0"/>
                <a:cs typeface="Arial" panose="020B0604020202020204" pitchFamily="34" charset="0"/>
              </a:rPr>
              <a:t>nhiễm</a:t>
            </a:r>
            <a:r>
              <a:rPr lang="en-US" sz="2800" dirty="0">
                <a:solidFill>
                  <a:srgbClr val="0000FF"/>
                </a:solidFill>
                <a:latin typeface="Arial" panose="020B0604020202020204" pitchFamily="34" charset="0"/>
                <a:cs typeface="Arial" panose="020B0604020202020204" pitchFamily="34" charset="0"/>
              </a:rPr>
              <a:t> do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thải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của</a:t>
            </a:r>
            <a:r>
              <a:rPr lang="en-US" sz="2800" dirty="0">
                <a:solidFill>
                  <a:srgbClr val="0000FF"/>
                </a:solidFill>
                <a:latin typeface="Arial" panose="020B0604020202020204" pitchFamily="34" charset="0"/>
                <a:cs typeface="Arial" panose="020B0604020202020204" pitchFamily="34" charset="0"/>
              </a:rPr>
              <a:t> con </a:t>
            </a:r>
            <a:r>
              <a:rPr lang="en-US" sz="2800" dirty="0" err="1">
                <a:solidFill>
                  <a:srgbClr val="0000FF"/>
                </a:solidFill>
                <a:latin typeface="Arial" panose="020B0604020202020204" pitchFamily="34" charset="0"/>
                <a:cs typeface="Arial" panose="020B0604020202020204" pitchFamily="34" charset="0"/>
              </a:rPr>
              <a:t>người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Hãy</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cứu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loài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sinh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vật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dưới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bằng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dọn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qua </a:t>
            </a:r>
            <a:r>
              <a:rPr lang="en-US" sz="2800" dirty="0" err="1">
                <a:solidFill>
                  <a:srgbClr val="0000FF"/>
                </a:solidFill>
                <a:latin typeface="Arial" panose="020B0604020202020204" pitchFamily="34" charset="0"/>
                <a:cs typeface="Arial" panose="020B0604020202020204" pitchFamily="34" charset="0"/>
              </a:rPr>
              <a:t>việc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trả</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đúng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câu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hỏi</a:t>
            </a:r>
            <a:r>
              <a:rPr lang="en-US" sz="2800" dirty="0">
                <a:solidFill>
                  <a:srgbClr val="0000FF"/>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grpId="0" nodeType="afterEffect">
                                  <p:stCondLst>
                                    <p:cond delay="0"/>
                                  </p:stCondLst>
                                  <p:iterate type="lt">
                                    <p:tmPct val="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ircle(in)">
                                      <p:cBhvr>
                                        <p:cTn id="1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113317"/>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82675" y="314860"/>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DỌN SẠCH</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11" name="Picture 11" descr="C:\Users\ADMIN\Desktop\Tai nguyen thiet ke tro choi\Angry birds epic birds\1505573783630 (2).png">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7111" y="2178633"/>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645208">
            <a:off x="1637457" y="5123798"/>
            <a:ext cx="1727927" cy="234295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941387">
            <a:off x="9200453" y="5062699"/>
            <a:ext cx="1715896" cy="2144870"/>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5396279" y="5227721"/>
            <a:ext cx="2589561" cy="1773672"/>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850153" flipH="1">
            <a:off x="10649414" y="1707823"/>
            <a:ext cx="328167" cy="1181397"/>
          </a:xfrm>
          <a:prstGeom prst="rect">
            <a:avLst/>
          </a:prstGeom>
        </p:spPr>
      </p:pic>
      <p:pic>
        <p:nvPicPr>
          <p:cNvPr id="16" name="Picture 15"/>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4248134" y="5310300"/>
            <a:ext cx="1303137" cy="1303137"/>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904553">
            <a:off x="1888679" y="998238"/>
            <a:ext cx="399481" cy="693836"/>
          </a:xfrm>
          <a:prstGeom prst="rect">
            <a:avLst/>
          </a:prstGeom>
        </p:spPr>
      </p:pic>
      <p:pic>
        <p:nvPicPr>
          <p:cNvPr id="2"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643743" y="59904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32" presetClass="emph" presetSubtype="0" repeatCount="indefinite" fill="hold" nodeType="withEffect">
                                  <p:stCondLst>
                                    <p:cond delay="0"/>
                                  </p:stCondLst>
                                  <p:childTnLst>
                                    <p:animRot by="120000">
                                      <p:cBhvr>
                                        <p:cTn id="23" dur="300" fill="hold">
                                          <p:stCondLst>
                                            <p:cond delay="0"/>
                                          </p:stCondLst>
                                        </p:cTn>
                                        <p:tgtEl>
                                          <p:spTgt spid="15"/>
                                        </p:tgtEl>
                                        <p:attrNameLst>
                                          <p:attrName>r</p:attrName>
                                        </p:attrNameLst>
                                      </p:cBhvr>
                                    </p:animRot>
                                    <p:animRot by="-240000">
                                      <p:cBhvr>
                                        <p:cTn id="24" dur="600" fill="hold">
                                          <p:stCondLst>
                                            <p:cond delay="600"/>
                                          </p:stCondLst>
                                        </p:cTn>
                                        <p:tgtEl>
                                          <p:spTgt spid="15"/>
                                        </p:tgtEl>
                                        <p:attrNameLst>
                                          <p:attrName>r</p:attrName>
                                        </p:attrNameLst>
                                      </p:cBhvr>
                                    </p:animRot>
                                    <p:animRot by="240000">
                                      <p:cBhvr>
                                        <p:cTn id="25" dur="600" fill="hold">
                                          <p:stCondLst>
                                            <p:cond delay="1200"/>
                                          </p:stCondLst>
                                        </p:cTn>
                                        <p:tgtEl>
                                          <p:spTgt spid="15"/>
                                        </p:tgtEl>
                                        <p:attrNameLst>
                                          <p:attrName>r</p:attrName>
                                        </p:attrNameLst>
                                      </p:cBhvr>
                                    </p:animRot>
                                    <p:animRot by="-240000">
                                      <p:cBhvr>
                                        <p:cTn id="26" dur="600" fill="hold">
                                          <p:stCondLst>
                                            <p:cond delay="1800"/>
                                          </p:stCondLst>
                                        </p:cTn>
                                        <p:tgtEl>
                                          <p:spTgt spid="15"/>
                                        </p:tgtEl>
                                        <p:attrNameLst>
                                          <p:attrName>r</p:attrName>
                                        </p:attrNameLst>
                                      </p:cBhvr>
                                    </p:animRot>
                                    <p:animRot by="120000">
                                      <p:cBhvr>
                                        <p:cTn id="27" dur="600" fill="hold">
                                          <p:stCondLst>
                                            <p:cond delay="2400"/>
                                          </p:stCondLst>
                                        </p:cTn>
                                        <p:tgtEl>
                                          <p:spTgt spid="1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6"/>
                                        </p:tgtEl>
                                        <p:attrNameLst>
                                          <p:attrName>r</p:attrName>
                                        </p:attrNameLst>
                                      </p:cBhvr>
                                    </p:animRot>
                                    <p:animRot by="-240000">
                                      <p:cBhvr>
                                        <p:cTn id="30" dur="600" fill="hold">
                                          <p:stCondLst>
                                            <p:cond delay="600"/>
                                          </p:stCondLst>
                                        </p:cTn>
                                        <p:tgtEl>
                                          <p:spTgt spid="16"/>
                                        </p:tgtEl>
                                        <p:attrNameLst>
                                          <p:attrName>r</p:attrName>
                                        </p:attrNameLst>
                                      </p:cBhvr>
                                    </p:animRot>
                                    <p:animRot by="240000">
                                      <p:cBhvr>
                                        <p:cTn id="31" dur="600" fill="hold">
                                          <p:stCondLst>
                                            <p:cond delay="1200"/>
                                          </p:stCondLst>
                                        </p:cTn>
                                        <p:tgtEl>
                                          <p:spTgt spid="16"/>
                                        </p:tgtEl>
                                        <p:attrNameLst>
                                          <p:attrName>r</p:attrName>
                                        </p:attrNameLst>
                                      </p:cBhvr>
                                    </p:animRot>
                                    <p:animRot by="-240000">
                                      <p:cBhvr>
                                        <p:cTn id="32" dur="600" fill="hold">
                                          <p:stCondLst>
                                            <p:cond delay="1800"/>
                                          </p:stCondLst>
                                        </p:cTn>
                                        <p:tgtEl>
                                          <p:spTgt spid="16"/>
                                        </p:tgtEl>
                                        <p:attrNameLst>
                                          <p:attrName>r</p:attrName>
                                        </p:attrNameLst>
                                      </p:cBhvr>
                                    </p:animRot>
                                    <p:animRot by="120000">
                                      <p:cBhvr>
                                        <p:cTn id="33" dur="600" fill="hold">
                                          <p:stCondLst>
                                            <p:cond delay="2400"/>
                                          </p:stCondLst>
                                        </p:cTn>
                                        <p:tgtEl>
                                          <p:spTgt spid="16"/>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17"/>
                                        </p:tgtEl>
                                        <p:attrNameLst>
                                          <p:attrName>r</p:attrName>
                                        </p:attrNameLst>
                                      </p:cBhvr>
                                    </p:animRot>
                                    <p:animRot by="-240000">
                                      <p:cBhvr>
                                        <p:cTn id="36" dur="600" fill="hold">
                                          <p:stCondLst>
                                            <p:cond delay="600"/>
                                          </p:stCondLst>
                                        </p:cTn>
                                        <p:tgtEl>
                                          <p:spTgt spid="17"/>
                                        </p:tgtEl>
                                        <p:attrNameLst>
                                          <p:attrName>r</p:attrName>
                                        </p:attrNameLst>
                                      </p:cBhvr>
                                    </p:animRot>
                                    <p:animRot by="240000">
                                      <p:cBhvr>
                                        <p:cTn id="37" dur="600" fill="hold">
                                          <p:stCondLst>
                                            <p:cond delay="1200"/>
                                          </p:stCondLst>
                                        </p:cTn>
                                        <p:tgtEl>
                                          <p:spTgt spid="17"/>
                                        </p:tgtEl>
                                        <p:attrNameLst>
                                          <p:attrName>r</p:attrName>
                                        </p:attrNameLst>
                                      </p:cBhvr>
                                    </p:animRot>
                                    <p:animRot by="-240000">
                                      <p:cBhvr>
                                        <p:cTn id="38" dur="600" fill="hold">
                                          <p:stCondLst>
                                            <p:cond delay="1800"/>
                                          </p:stCondLst>
                                        </p:cTn>
                                        <p:tgtEl>
                                          <p:spTgt spid="17"/>
                                        </p:tgtEl>
                                        <p:attrNameLst>
                                          <p:attrName>r</p:attrName>
                                        </p:attrNameLst>
                                      </p:cBhvr>
                                    </p:animRot>
                                    <p:animRot by="120000">
                                      <p:cBhvr>
                                        <p:cTn id="39"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numSld="50">
                <p:cTn id="70"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586912" y="582264"/>
            <a:ext cx="809626" cy="745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114" y="2717483"/>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2347369" y="3174660"/>
            <a:ext cx="1406848" cy="8249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9700" y="13279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889806" y="3681568"/>
            <a:ext cx="1127806" cy="5665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2991725" y="459784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288267" flipH="1">
            <a:off x="7278701" y="1349553"/>
            <a:ext cx="292597" cy="1053347"/>
          </a:xfrm>
          <a:prstGeom prst="rect">
            <a:avLst/>
          </a:prstGeom>
        </p:spPr>
      </p:pic>
      <p:pic>
        <p:nvPicPr>
          <p:cNvPr id="36" name="Picture 35"/>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854730" y="723010"/>
            <a:ext cx="1303137" cy="1303137"/>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006014">
            <a:off x="3497594" y="2588488"/>
            <a:ext cx="409605" cy="711419"/>
          </a:xfrm>
          <a:prstGeom prst="rect">
            <a:avLst/>
          </a:prstGeom>
        </p:spPr>
      </p:pic>
      <p:pic>
        <p:nvPicPr>
          <p:cNvPr id="38" name="Picture 37"/>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39" name="8-Point Star 38">
            <a:hlinkClick r:id="" action="ppaction://noaction"/>
          </p:cNvPr>
          <p:cNvSpPr/>
          <p:nvPr/>
        </p:nvSpPr>
        <p:spPr>
          <a:xfrm>
            <a:off x="1150326" y="22040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1</a:t>
            </a:r>
          </a:p>
        </p:txBody>
      </p:sp>
      <p:sp>
        <p:nvSpPr>
          <p:cNvPr id="40" name="8-Point Star 39">
            <a:hlinkClick r:id="" action="ppaction://noaction"/>
          </p:cNvPr>
          <p:cNvSpPr/>
          <p:nvPr/>
        </p:nvSpPr>
        <p:spPr>
          <a:xfrm>
            <a:off x="3340322" y="172623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2</a:t>
            </a:r>
          </a:p>
        </p:txBody>
      </p:sp>
      <p:sp>
        <p:nvSpPr>
          <p:cNvPr id="41" name="8-Point Star 40">
            <a:hlinkClick r:id="" action="ppaction://noaction"/>
          </p:cNvPr>
          <p:cNvSpPr/>
          <p:nvPr/>
        </p:nvSpPr>
        <p:spPr>
          <a:xfrm>
            <a:off x="6958062" y="1053883"/>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3</a:t>
            </a:r>
          </a:p>
        </p:txBody>
      </p:sp>
      <p:sp>
        <p:nvSpPr>
          <p:cNvPr id="42" name="8-Point Star 41">
            <a:hlinkClick r:id="" action="ppaction://noaction"/>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6" dur="27000" fill="hold"/>
                                        <p:tgtEl>
                                          <p:spTgt spid="16"/>
                                        </p:tgtEl>
                                        <p:attrNameLst>
                                          <p:attrName>ppt_x</p:attrName>
                                          <p:attrName>ppt_y</p:attrName>
                                        </p:attrNameLst>
                                      </p:cBhvr>
                                      <p:rCtr x="56354" y="154"/>
                                    </p:animMotion>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8"/>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0.00156 -0.00583 L -1.14427 0.00528 " pathEditMode="relative" rAng="0" ptsTypes="AA">
                                      <p:cBhvr>
                                        <p:cTn id="10" dur="30000" fill="hold"/>
                                        <p:tgtEl>
                                          <p:spTgt spid="15"/>
                                        </p:tgtEl>
                                        <p:attrNameLst>
                                          <p:attrName>ppt_x</p:attrName>
                                          <p:attrName>ppt_y</p:attrName>
                                        </p:attrNameLst>
                                      </p:cBhvr>
                                      <p:rCtr x="-57135" y="555"/>
                                    </p:animMotion>
                                  </p:childTnLst>
                                </p:cTn>
                              </p:par>
                              <p:par>
                                <p:cTn id="11" presetID="35" presetClass="path" presetSubtype="0" repeatCount="indefinite" accel="50000" decel="50000" fill="hold" nodeType="withEffect">
                                  <p:stCondLst>
                                    <p:cond delay="0"/>
                                  </p:stCondLst>
                                  <p:childTnLst>
                                    <p:animMotion origin="layout" path="M -2.70833E-6 3.33333E-6 L -1.15638 0.02453 " pathEditMode="relative" rAng="0" ptsTypes="AA">
                                      <p:cBhvr>
                                        <p:cTn id="12" dur="31000" fill="hold"/>
                                        <p:tgtEl>
                                          <p:spTgt spid="17"/>
                                        </p:tgtEl>
                                        <p:attrNameLst>
                                          <p:attrName>ppt_x</p:attrName>
                                          <p:attrName>ppt_y</p:attrName>
                                        </p:attrNameLst>
                                      </p:cBhvr>
                                      <p:rCtr x="-57826" y="1227"/>
                                    </p:animMotion>
                                  </p:childTnLst>
                                </p:cTn>
                              </p:par>
                              <p:par>
                                <p:cTn id="13" presetID="35" presetClass="path" presetSubtype="0" repeatCount="indefinite" accel="50000" decel="50000" fill="hold" nodeType="withEffect">
                                  <p:stCondLst>
                                    <p:cond delay="0"/>
                                  </p:stCondLst>
                                  <p:childTnLst>
                                    <p:animMotion origin="layout" path="M 0.08195 0.03306 L 1.19827 -0.04109 " pathEditMode="relative" rAng="0" ptsTypes="AA">
                                      <p:cBhvr>
                                        <p:cTn id="14" dur="31000" fill="hold"/>
                                        <p:tgtEl>
                                          <p:spTgt spid="19"/>
                                        </p:tgtEl>
                                        <p:attrNameLst>
                                          <p:attrName>ppt_x</p:attrName>
                                          <p:attrName>ppt_y</p:attrName>
                                        </p:attrNameLst>
                                      </p:cBhvr>
                                      <p:rCtr x="55816" y="-3707"/>
                                    </p:animMotion>
                                  </p:childTnLst>
                                </p:cTn>
                              </p:par>
                              <p:par>
                                <p:cTn id="15" presetID="35" presetClass="path" presetSubtype="0" repeatCount="indefinite" accel="50000" decel="50000" fill="hold" nodeType="withEffect">
                                  <p:stCondLst>
                                    <p:cond delay="0"/>
                                  </p:stCondLst>
                                  <p:childTnLst>
                                    <p:animMotion origin="layout" path="M -1.04167E-6 -0.01111 L -1.25065 0.00718 " pathEditMode="relative" rAng="0" ptsTypes="AA">
                                      <p:cBhvr>
                                        <p:cTn id="16" dur="36000" fill="hold"/>
                                        <p:tgtEl>
                                          <p:spTgt spid="34"/>
                                        </p:tgtEl>
                                        <p:attrNameLst>
                                          <p:attrName>ppt_x</p:attrName>
                                          <p:attrName>ppt_y</p:attrName>
                                        </p:attrNameLst>
                                      </p:cBhvr>
                                      <p:rCtr x="-62539" y="903"/>
                                    </p:animMotion>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6"/>
                                        </p:tgtEl>
                                        <p:attrNameLst>
                                          <p:attrName>r</p:attrName>
                                        </p:attrNameLst>
                                      </p:cBhvr>
                                    </p:animRot>
                                    <p:animRot by="-240000">
                                      <p:cBhvr>
                                        <p:cTn id="31" dur="600" fill="hold">
                                          <p:stCondLst>
                                            <p:cond delay="600"/>
                                          </p:stCondLst>
                                        </p:cTn>
                                        <p:tgtEl>
                                          <p:spTgt spid="36"/>
                                        </p:tgtEl>
                                        <p:attrNameLst>
                                          <p:attrName>r</p:attrName>
                                        </p:attrNameLst>
                                      </p:cBhvr>
                                    </p:animRot>
                                    <p:animRot by="240000">
                                      <p:cBhvr>
                                        <p:cTn id="32" dur="600" fill="hold">
                                          <p:stCondLst>
                                            <p:cond delay="1200"/>
                                          </p:stCondLst>
                                        </p:cTn>
                                        <p:tgtEl>
                                          <p:spTgt spid="36"/>
                                        </p:tgtEl>
                                        <p:attrNameLst>
                                          <p:attrName>r</p:attrName>
                                        </p:attrNameLst>
                                      </p:cBhvr>
                                    </p:animRot>
                                    <p:animRot by="-240000">
                                      <p:cBhvr>
                                        <p:cTn id="33" dur="600" fill="hold">
                                          <p:stCondLst>
                                            <p:cond delay="1800"/>
                                          </p:stCondLst>
                                        </p:cTn>
                                        <p:tgtEl>
                                          <p:spTgt spid="36"/>
                                        </p:tgtEl>
                                        <p:attrNameLst>
                                          <p:attrName>r</p:attrName>
                                        </p:attrNameLst>
                                      </p:cBhvr>
                                    </p:animRot>
                                    <p:animRot by="120000">
                                      <p:cBhvr>
                                        <p:cTn id="34" dur="600" fill="hold">
                                          <p:stCondLst>
                                            <p:cond delay="2400"/>
                                          </p:stCondLst>
                                        </p:cTn>
                                        <p:tgtEl>
                                          <p:spTgt spid="3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7"/>
                                        </p:tgtEl>
                                        <p:attrNameLst>
                                          <p:attrName>r</p:attrName>
                                        </p:attrNameLst>
                                      </p:cBhvr>
                                    </p:animRot>
                                    <p:animRot by="-240000">
                                      <p:cBhvr>
                                        <p:cTn id="37" dur="600" fill="hold">
                                          <p:stCondLst>
                                            <p:cond delay="600"/>
                                          </p:stCondLst>
                                        </p:cTn>
                                        <p:tgtEl>
                                          <p:spTgt spid="37"/>
                                        </p:tgtEl>
                                        <p:attrNameLst>
                                          <p:attrName>r</p:attrName>
                                        </p:attrNameLst>
                                      </p:cBhvr>
                                    </p:animRot>
                                    <p:animRot by="240000">
                                      <p:cBhvr>
                                        <p:cTn id="38" dur="600" fill="hold">
                                          <p:stCondLst>
                                            <p:cond delay="1200"/>
                                          </p:stCondLst>
                                        </p:cTn>
                                        <p:tgtEl>
                                          <p:spTgt spid="37"/>
                                        </p:tgtEl>
                                        <p:attrNameLst>
                                          <p:attrName>r</p:attrName>
                                        </p:attrNameLst>
                                      </p:cBhvr>
                                    </p:animRot>
                                    <p:animRot by="-240000">
                                      <p:cBhvr>
                                        <p:cTn id="39" dur="600" fill="hold">
                                          <p:stCondLst>
                                            <p:cond delay="1800"/>
                                          </p:stCondLst>
                                        </p:cTn>
                                        <p:tgtEl>
                                          <p:spTgt spid="37"/>
                                        </p:tgtEl>
                                        <p:attrNameLst>
                                          <p:attrName>r</p:attrName>
                                        </p:attrNameLst>
                                      </p:cBhvr>
                                    </p:animRot>
                                    <p:animRot by="120000">
                                      <p:cBhvr>
                                        <p:cTn id="40" dur="600" fill="hold">
                                          <p:stCondLst>
                                            <p:cond delay="2400"/>
                                          </p:stCondLst>
                                        </p:cTn>
                                        <p:tgtEl>
                                          <p:spTgt spid="3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8"/>
                                        </p:tgtEl>
                                        <p:attrNameLst>
                                          <p:attrName>r</p:attrName>
                                        </p:attrNameLst>
                                      </p:cBhvr>
                                    </p:animRot>
                                    <p:animRot by="-240000">
                                      <p:cBhvr>
                                        <p:cTn id="43" dur="600" fill="hold">
                                          <p:stCondLst>
                                            <p:cond delay="600"/>
                                          </p:stCondLst>
                                        </p:cTn>
                                        <p:tgtEl>
                                          <p:spTgt spid="38"/>
                                        </p:tgtEl>
                                        <p:attrNameLst>
                                          <p:attrName>r</p:attrName>
                                        </p:attrNameLst>
                                      </p:cBhvr>
                                    </p:animRot>
                                    <p:animRot by="240000">
                                      <p:cBhvr>
                                        <p:cTn id="44" dur="600" fill="hold">
                                          <p:stCondLst>
                                            <p:cond delay="1200"/>
                                          </p:stCondLst>
                                        </p:cTn>
                                        <p:tgtEl>
                                          <p:spTgt spid="38"/>
                                        </p:tgtEl>
                                        <p:attrNameLst>
                                          <p:attrName>r</p:attrName>
                                        </p:attrNameLst>
                                      </p:cBhvr>
                                    </p:animRot>
                                    <p:animRot by="-240000">
                                      <p:cBhvr>
                                        <p:cTn id="45" dur="600" fill="hold">
                                          <p:stCondLst>
                                            <p:cond delay="1800"/>
                                          </p:stCondLst>
                                        </p:cTn>
                                        <p:tgtEl>
                                          <p:spTgt spid="38"/>
                                        </p:tgtEl>
                                        <p:attrNameLst>
                                          <p:attrName>r</p:attrName>
                                        </p:attrNameLst>
                                      </p:cBhvr>
                                    </p:animRot>
                                    <p:animRot by="120000">
                                      <p:cBhvr>
                                        <p:cTn id="46"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2" restart="whenNotActive" fill="hold" evtFilter="cancelBubble" nodeType="interactiveSeq">
                <p:stCondLst>
                  <p:cond evt="onClick" delay="0">
                    <p:tgtEl>
                      <p:spTgt spid="40"/>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2" restart="whenNotActive" fill="hold" evtFilter="cancelBubble" nodeType="interactiveSeq">
                <p:stCondLst>
                  <p:cond evt="onClick" delay="0">
                    <p:tgtEl>
                      <p:spTgt spid="3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9" grpId="0" bldLvl="0" animBg="1"/>
      <p:bldP spid="40" grpId="0" bldLvl="0" animBg="1"/>
      <p:bldP spid="41" grpId="0" bldLvl="0" animBg="1"/>
      <p:bldP spid="4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847139"/>
            <a:ext cx="5847869" cy="1753235"/>
          </a:xfrm>
          <a:prstGeom prst="rect">
            <a:avLst/>
          </a:prstGeom>
          <a:noFill/>
        </p:spPr>
        <p:txBody>
          <a:bodyPr wrap="square" rtlCol="0">
            <a:spAutoFit/>
          </a:bodyPr>
          <a:lstStyle/>
          <a:p>
            <a:pPr algn="ctr"/>
            <a:r>
              <a:rPr lang="en-US" sz="3600" dirty="0">
                <a:solidFill>
                  <a:srgbClr val="0033CC"/>
                </a:solidFill>
              </a:rPr>
              <a:t>Miếng vải nhỏ có hai quai,</a:t>
            </a:r>
          </a:p>
          <a:p>
            <a:pPr algn="ctr"/>
            <a:r>
              <a:rPr lang="en-US" sz="3600" dirty="0">
                <a:solidFill>
                  <a:srgbClr val="0033CC"/>
                </a:solidFill>
              </a:rPr>
              <a:t>Khi đi đường bụi đeo ngay cho mình - Là gì?</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Khẩu trang/băng khẩu</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753235"/>
          </a:xfrm>
          <a:prstGeom prst="rect">
            <a:avLst/>
          </a:prstGeom>
          <a:noFill/>
        </p:spPr>
        <p:txBody>
          <a:bodyPr wrap="square" rtlCol="0">
            <a:spAutoFit/>
          </a:bodyPr>
          <a:lstStyle/>
          <a:p>
            <a:pPr algn="ctr"/>
            <a:r>
              <a:rPr lang="en-US" sz="3600" dirty="0" err="1">
                <a:solidFill>
                  <a:srgbClr val="0033CC"/>
                </a:solidFill>
              </a:rPr>
              <a:t>Nghịch nước ở nhà vệ sinh là hành vi an toàn hay không an toàn?</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sym typeface="+mn-ea"/>
              </a:rPr>
              <a:t>Không an toàn</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586</Words>
  <Application>Microsoft Office PowerPoint</Application>
  <PresentationFormat>Widescreen</PresentationFormat>
  <Paragraphs>73</Paragraphs>
  <Slides>37</Slides>
  <Notes>15</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37</vt:i4>
      </vt:variant>
    </vt:vector>
  </HeadingPairs>
  <TitlesOfParts>
    <vt:vector size="53" baseType="lpstr">
      <vt:lpstr>Microsoft YaHei</vt:lpstr>
      <vt:lpstr>宋体</vt:lpstr>
      <vt:lpstr>宋体</vt:lpstr>
      <vt:lpstr>.VnAvant</vt:lpstr>
      <vt:lpstr>Arial</vt:lpstr>
      <vt:lpstr>Arial Rounded MT Bold</vt:lpstr>
      <vt:lpstr>Calibri</vt:lpstr>
      <vt:lpstr>Calibri Light</vt:lpstr>
      <vt:lpstr>等线</vt:lpstr>
      <vt:lpstr>Times New Roman</vt:lpstr>
      <vt:lpstr>字魂59号-创粗黑</vt:lpstr>
      <vt:lpstr>2_Office Theme</vt:lpstr>
      <vt:lpstr>Office 主题</vt:lpstr>
      <vt:lpstr>3_Office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Admin</cp:lastModifiedBy>
  <cp:revision>12</cp:revision>
  <dcterms:created xsi:type="dcterms:W3CDTF">2021-06-03T08:15:20Z</dcterms:created>
  <dcterms:modified xsi:type="dcterms:W3CDTF">2025-02-18T02:22:13Z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