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 id="2147483751" r:id="rId6"/>
    <p:sldMasterId id="2147483765" r:id="rId7"/>
  </p:sldMasterIdLst>
  <p:notesMasterIdLst>
    <p:notesMasterId r:id="rId27"/>
  </p:notesMasterIdLst>
  <p:sldIdLst>
    <p:sldId id="259" r:id="rId8"/>
    <p:sldId id="257" r:id="rId9"/>
    <p:sldId id="256" r:id="rId10"/>
    <p:sldId id="258" r:id="rId11"/>
    <p:sldId id="264" r:id="rId12"/>
    <p:sldId id="350" r:id="rId13"/>
    <p:sldId id="468" r:id="rId14"/>
    <p:sldId id="351" r:id="rId15"/>
    <p:sldId id="356" r:id="rId16"/>
    <p:sldId id="354" r:id="rId17"/>
    <p:sldId id="558" r:id="rId18"/>
    <p:sldId id="2728" r:id="rId19"/>
    <p:sldId id="2729" r:id="rId20"/>
    <p:sldId id="357" r:id="rId21"/>
    <p:sldId id="358" r:id="rId22"/>
    <p:sldId id="360" r:id="rId23"/>
    <p:sldId id="467" r:id="rId24"/>
    <p:sldId id="7313" r:id="rId25"/>
    <p:sldId id="265"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6" d="100"/>
          <a:sy n="26" d="100"/>
        </p:scale>
        <p:origin x="438"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4FB69-D8E2-495D-AAE1-2ED4F100462D}" type="datetimeFigureOut">
              <a:rPr lang="en-US" smtClean="0"/>
              <a:t>17/2/2025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FB2F21-DF13-4FA2-9B10-65AB64664A61}" type="slidenum">
              <a:rPr lang="en-US" smtClean="0"/>
              <a:t>‹#›</a:t>
            </a:fld>
            <a:endParaRPr lang="en-US"/>
          </a:p>
        </p:txBody>
      </p:sp>
    </p:spTree>
    <p:extLst>
      <p:ext uri="{BB962C8B-B14F-4D97-AF65-F5344CB8AC3E}">
        <p14:creationId xmlns:p14="http://schemas.microsoft.com/office/powerpoint/2010/main" val="326096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17/2/2025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17/02/2025</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17/02/2025</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17/02/2025</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17/02/2025</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17/02/2025</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17/02/2025</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17/02/2025</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956845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67287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79272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2025/2/17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31411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2025/2/17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7861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2025/2/17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60645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2025/2/17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134868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2025/2/17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606071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2025/2/17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769027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04150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621686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50863541"/>
      </p:ext>
    </p:extLst>
  </p:cSld>
  <p:clrMapOvr>
    <a:masterClrMapping/>
  </p:clrMapOvr>
  <p:transition spd="slow" advClick="0" advTm="200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2176055"/>
      </p:ext>
    </p:extLst>
  </p:cSld>
  <p:clrMapOvr>
    <a:masterClrMapping/>
  </p:clrMapOvr>
  <p:transition spd="slow">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8217671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14674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8288002" cy="10287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2" y="1136419"/>
            <a:ext cx="18287999" cy="9150584"/>
          </a:xfrm>
          <a:prstGeom prst="rect">
            <a:avLst/>
          </a:prstGeom>
        </p:spPr>
      </p:pic>
    </p:spTree>
    <p:extLst>
      <p:ext uri="{BB962C8B-B14F-4D97-AF65-F5344CB8AC3E}">
        <p14:creationId xmlns:p14="http://schemas.microsoft.com/office/powerpoint/2010/main" val="18199440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843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0561269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050622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2025/2/17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3748449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1439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2025/2/17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6823008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646710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8761394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03081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6838110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68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951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2025/2/17</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579934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2025/2/17</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85866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269773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156575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58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21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150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024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0"/>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7"/>
            <a:ext cx="4114800" cy="547688"/>
          </a:xfrm>
          <a:prstGeom prst="rect">
            <a:avLst/>
          </a:prstGeom>
        </p:spPr>
        <p:txBody>
          <a:bodyPr/>
          <a:lstStyle/>
          <a:p>
            <a:pPr defTabSz="1371669">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1371669">
                <a:defRPr/>
              </a:pPr>
              <a:t>2025/2/17</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5818415" y="10731956"/>
            <a:ext cx="6172200" cy="547688"/>
          </a:xfrm>
          <a:prstGeom prst="rect">
            <a:avLst/>
          </a:prstGeom>
        </p:spPr>
        <p:txBody>
          <a:bodyPr/>
          <a:lstStyle/>
          <a:p>
            <a:pPr defTabSz="1371669">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12915900" y="9534527"/>
            <a:ext cx="4114800" cy="547688"/>
          </a:xfrm>
          <a:prstGeom prst="rect">
            <a:avLst/>
          </a:prstGeom>
        </p:spPr>
        <p:txBody>
          <a:bodyPr/>
          <a:lstStyle/>
          <a:p>
            <a:pPr defTabSz="1371669">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1371669">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57398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1257300" y="9534527"/>
            <a:ext cx="4114800" cy="547688"/>
          </a:xfrm>
          <a:prstGeom prst="rect">
            <a:avLst/>
          </a:prstGeom>
        </p:spPr>
        <p:txBody>
          <a:bodyPr/>
          <a:lstStyle/>
          <a:p>
            <a:pPr defTabSz="1371669">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1371669">
                <a:defRPr/>
              </a:pPr>
              <a:t>2025/2/17</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5818415" y="10731956"/>
            <a:ext cx="6172200" cy="547688"/>
          </a:xfrm>
          <a:prstGeom prst="rect">
            <a:avLst/>
          </a:prstGeom>
        </p:spPr>
        <p:txBody>
          <a:bodyPr/>
          <a:lstStyle/>
          <a:p>
            <a:pPr defTabSz="1371669">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12915900" y="9534527"/>
            <a:ext cx="4114800" cy="547688"/>
          </a:xfrm>
          <a:prstGeom prst="rect">
            <a:avLst/>
          </a:prstGeom>
        </p:spPr>
        <p:txBody>
          <a:bodyPr/>
          <a:lstStyle/>
          <a:p>
            <a:pPr defTabSz="1371669">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1371669">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9715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098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792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90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114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9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12753477"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880377"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1078802"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7149052"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605312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71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545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552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image" Target="../media/image6.jpg"/><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D3157E12-9CDC-1CB2-FEC2-CD551CDE34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EE06F444-F758-448D-F844-21EF26A6CCA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5933D16-1A11-400B-A8CC-34FD56FEFD51}" type="datetimeFigureOut">
              <a:rPr lang="zh-CN" altLang="en-US" smtClean="0"/>
              <a:t>2025/2/17</a:t>
            </a:fld>
            <a:endParaRPr lang="zh-CN" alt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79146801"/>
      </p:ext>
    </p:extLst>
  </p:cSld>
  <p:clrMap bg1="lt1" tx1="dk1" bg2="lt2" tx2="dk2" accent1="accent1" accent2="accent2" accent3="accent3" accent4="accent4" accent5="accent5" accent6="accent6" hlink="hlink" folHlink="folHlink"/>
  <p:sldLayoutIdLst>
    <p:sldLayoutId id="2147483709"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41" r:id="rId13"/>
  </p:sldLayoutIdLst>
  <p:transition spd="slow">
    <p:comb/>
  </p:transition>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AA8D0D8-2C33-467B-876D-B0AE37E19D94}"/>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9A823D7-9F98-4745-9AB7-E61F100F41C7}" type="datetimeFigureOut">
              <a:rPr lang="zh-CN" altLang="en-US" smtClean="0"/>
              <a:t>2025/2/17</a:t>
            </a:fld>
            <a:endParaRPr lang="zh-CN" altLang="en-US"/>
          </a:p>
        </p:txBody>
      </p:sp>
      <p:sp>
        <p:nvSpPr>
          <p:cNvPr id="5" name="页脚占位符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2003303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0B9CE87-9114-2D04-66A2-D88C5CAD0171}"/>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57159066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8.svg"/><Relationship Id="rId3" Type="http://schemas.openxmlformats.org/officeDocument/2006/relationships/image" Target="../media/image21.svg"/><Relationship Id="rId7" Type="http://schemas.openxmlformats.org/officeDocument/2006/relationships/image" Target="../media/image29.sv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2.svg"/><Relationship Id="rId5" Type="http://schemas.openxmlformats.org/officeDocument/2006/relationships/image" Target="../media/image10.svg"/><Relationship Id="rId15" Type="http://schemas.openxmlformats.org/officeDocument/2006/relationships/image" Target="../media/image40.svg"/><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6.sv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58.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4.sv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40.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9.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1.svg"/><Relationship Id="rId7" Type="http://schemas.openxmlformats.org/officeDocument/2006/relationships/image" Target="../media/image12.svg"/><Relationship Id="rId12" Type="http://schemas.openxmlformats.org/officeDocument/2006/relationships/image" Target="../media/image5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3.svg"/><Relationship Id="rId10" Type="http://schemas.openxmlformats.org/officeDocument/2006/relationships/image" Target="../media/image10.png"/><Relationship Id="rId4" Type="http://schemas.openxmlformats.org/officeDocument/2006/relationships/image" Target="../media/image15.png"/><Relationship Id="rId9" Type="http://schemas.openxmlformats.org/officeDocument/2006/relationships/image" Target="../media/image10.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9.pn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7.png"/><Relationship Id="rId3" Type="http://schemas.openxmlformats.org/officeDocument/2006/relationships/image" Target="../media/image21.svg"/><Relationship Id="rId7" Type="http://schemas.openxmlformats.org/officeDocument/2006/relationships/image" Target="../media/image12.svg"/><Relationship Id="rId12"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23.svg"/><Relationship Id="rId10" Type="http://schemas.openxmlformats.org/officeDocument/2006/relationships/image" Target="../media/image10.png"/><Relationship Id="rId4" Type="http://schemas.openxmlformats.org/officeDocument/2006/relationships/image" Target="../media/image15.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3.svg"/><Relationship Id="rId3" Type="http://schemas.openxmlformats.org/officeDocument/2006/relationships/image" Target="../media/image27.svg"/><Relationship Id="rId7" Type="http://schemas.openxmlformats.org/officeDocument/2006/relationships/image" Target="../media/image14.svg"/><Relationship Id="rId12"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1.svg"/><Relationship Id="rId5" Type="http://schemas.openxmlformats.org/officeDocument/2006/relationships/image" Target="../media/image12.sv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29.sv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8.svg"/><Relationship Id="rId3" Type="http://schemas.openxmlformats.org/officeDocument/2006/relationships/image" Target="../media/image21.svg"/><Relationship Id="rId7" Type="http://schemas.openxmlformats.org/officeDocument/2006/relationships/image" Target="../media/image29.sv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2.svg"/><Relationship Id="rId5" Type="http://schemas.openxmlformats.org/officeDocument/2006/relationships/image" Target="../media/image10.svg"/><Relationship Id="rId15" Type="http://schemas.openxmlformats.org/officeDocument/2006/relationships/image" Target="../media/image40.svg"/><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6.sv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4" name="Picture 13">
            <a:extLst>
              <a:ext uri="{FF2B5EF4-FFF2-40B4-BE49-F238E27FC236}">
                <a16:creationId xmlns:a16="http://schemas.microsoft.com/office/drawing/2014/main"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xmlns="" r:embed="rId3"/>
                </a:ext>
              </a:extLst>
            </a:blip>
            <a:stretch>
              <a:fillRect l="-50517"/>
            </a:stretch>
          </a:blipFill>
        </p:spPr>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TextBox 11"/>
          <p:cNvSpPr txBox="1"/>
          <p:nvPr/>
        </p:nvSpPr>
        <p:spPr>
          <a:xfrm>
            <a:off x="1600200" y="2095500"/>
            <a:ext cx="7315200" cy="6155531"/>
          </a:xfrm>
          <a:prstGeom prst="rect">
            <a:avLst/>
          </a:prstGeom>
        </p:spPr>
        <p:txBody>
          <a:bodyPr wrap="square" lIns="0" tIns="0" rIns="0" bIns="0" rtlCol="0" anchor="t">
            <a:spAutoFit/>
          </a:bodyPr>
          <a:lstStyle/>
          <a:p>
            <a:pPr lvl="0"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2: </a:t>
            </a:r>
            <a:r>
              <a:rPr lang="vi-VN" sz="8000" dirty="0">
                <a:solidFill>
                  <a:srgbClr val="000000"/>
                </a:solidFill>
                <a:latin typeface="Cambria" panose="02040503050406030204" pitchFamily="18" charset="0"/>
                <a:ea typeface="Cambria" panose="02040503050406030204" pitchFamily="18" charset="0"/>
                <a:cs typeface="Gaegu"/>
                <a:sym typeface="Gaegu"/>
              </a:rPr>
              <a:t>Liên hệ thực tế để liệt kê những nơi sống khác của vi khuẩn.</a:t>
            </a:r>
            <a:endParaRPr kumimoji="0" lang="en-US" sz="8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893" y="375864"/>
            <a:ext cx="18289271" cy="1110996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2832101" y="1497332"/>
            <a:ext cx="13395960" cy="878967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14599916" y="0"/>
            <a:ext cx="3680460" cy="3680460"/>
          </a:xfrm>
          <a:prstGeom prst="rect">
            <a:avLst/>
          </a:prstGeom>
        </p:spPr>
      </p:pic>
      <p:pic>
        <p:nvPicPr>
          <p:cNvPr id="2" name="图片 1"/>
          <p:cNvPicPr>
            <a:picLocks noChangeAspect="1"/>
          </p:cNvPicPr>
          <p:nvPr/>
        </p:nvPicPr>
        <p:blipFill>
          <a:blip r:embed="rId5" cstate="screen"/>
          <a:stretch>
            <a:fillRect/>
          </a:stretch>
        </p:blipFill>
        <p:spPr>
          <a:xfrm>
            <a:off x="7625" y="0"/>
            <a:ext cx="3680460" cy="3680460"/>
          </a:xfrm>
          <a:prstGeom prst="rect">
            <a:avLst/>
          </a:pr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951" y="5563745"/>
            <a:ext cx="11929902" cy="5567753"/>
          </a:xfrm>
          <a:prstGeom prst="rect">
            <a:avLst/>
          </a:prstGeom>
        </p:spPr>
      </p:pic>
      <p:pic>
        <p:nvPicPr>
          <p:cNvPr id="5" name="Picture 4">
            <a:extLst>
              <a:ext uri="{FF2B5EF4-FFF2-40B4-BE49-F238E27FC236}">
                <a16:creationId xmlns:a16="http://schemas.microsoft.com/office/drawing/2014/main" id="{FF60DB82-E038-45D6-45D0-72DBD3C5CC15}"/>
              </a:ext>
            </a:extLst>
          </p:cNvPr>
          <p:cNvPicPr>
            <a:picLocks noChangeAspect="1"/>
          </p:cNvPicPr>
          <p:nvPr/>
        </p:nvPicPr>
        <p:blipFill>
          <a:blip r:embed="rId7"/>
          <a:stretch>
            <a:fillRect/>
          </a:stretch>
        </p:blipFill>
        <p:spPr>
          <a:xfrm>
            <a:off x="4114800" y="3771900"/>
            <a:ext cx="11016427" cy="2353260"/>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017162" y="5522665"/>
            <a:ext cx="4589120" cy="5053736"/>
          </a:xfrm>
          <a:prstGeom prst="rect">
            <a:avLst/>
          </a:prstGeom>
        </p:spPr>
      </p:pic>
      <p:pic>
        <p:nvPicPr>
          <p:cNvPr id="29" name="图片 3">
            <a:extLst>
              <a:ext uri="{FF2B5EF4-FFF2-40B4-BE49-F238E27FC236}">
                <a16:creationId xmlns:a16="http://schemas.microsoft.com/office/drawing/2014/main" id="{07FF1C4C-13EF-41E8-9BBE-AB051E741705}"/>
              </a:ext>
            </a:extLst>
          </p:cNvPr>
          <p:cNvPicPr>
            <a:picLocks noChangeAspect="1"/>
          </p:cNvPicPr>
          <p:nvPr/>
        </p:nvPicPr>
        <p:blipFill>
          <a:blip r:embed="rId4"/>
          <a:stretch>
            <a:fillRect/>
          </a:stretch>
        </p:blipFill>
        <p:spPr>
          <a:xfrm>
            <a:off x="1295400" y="495300"/>
            <a:ext cx="16992600" cy="10081100"/>
          </a:xfrm>
          <a:prstGeom prst="rect">
            <a:avLst/>
          </a:prstGeom>
        </p:spPr>
      </p:pic>
      <p:sp>
        <p:nvSpPr>
          <p:cNvPr id="31" name="TextBox 30">
            <a:extLst>
              <a:ext uri="{FF2B5EF4-FFF2-40B4-BE49-F238E27FC236}">
                <a16:creationId xmlns:a16="http://schemas.microsoft.com/office/drawing/2014/main" id="{0B667531-570C-4EA2-B691-552ABE124DB1}"/>
              </a:ext>
            </a:extLst>
          </p:cNvPr>
          <p:cNvSpPr txBox="1"/>
          <p:nvPr/>
        </p:nvSpPr>
        <p:spPr>
          <a:xfrm>
            <a:off x="5257800" y="2324100"/>
            <a:ext cx="10058400" cy="5078313"/>
          </a:xfrm>
          <a:prstGeom prst="rect">
            <a:avLst/>
          </a:prstGeom>
          <a:noFill/>
        </p:spPr>
        <p:txBody>
          <a:bodyPr wrap="square">
            <a:spAutoFit/>
          </a:bodyPr>
          <a:lstStyle/>
          <a:p>
            <a:pPr algn="just" defTabSz="914378"/>
            <a:r>
              <a:rPr lang="vi-VN" sz="5400" b="1" dirty="0">
                <a:solidFill>
                  <a:srgbClr val="0000FF"/>
                </a:solidFill>
                <a:latin typeface="Calibri" panose="020F0502020204030204" pitchFamily="34" charset="0"/>
                <a:cs typeface="Calibri" panose="020F0502020204030204" pitchFamily="34" charset="0"/>
              </a:rPr>
              <a:t>+ Chơi cả lớp, nối tiếp nhau kể nhanh nơi vi khuẩn có thể sống. Mỗi HS chỉ được kể một nơi vi khuẩn sống.</a:t>
            </a:r>
          </a:p>
          <a:p>
            <a:pPr algn="just" defTabSz="914378"/>
            <a:r>
              <a:rPr lang="vi-VN" sz="5400" b="1" dirty="0">
                <a:solidFill>
                  <a:srgbClr val="0000FF"/>
                </a:solidFill>
                <a:latin typeface="Calibri" panose="020F0502020204030204" pitchFamily="34" charset="0"/>
                <a:cs typeface="Calibri" panose="020F0502020204030204" pitchFamily="34" charset="0"/>
              </a:rPr>
              <a:t>+ Kể nhanh trong vòng 3 giây, sau 3 giây không kể được là thua cuộc.</a:t>
            </a:r>
          </a:p>
        </p:txBody>
      </p:sp>
    </p:spTree>
    <p:extLst>
      <p:ext uri="{BB962C8B-B14F-4D97-AF65-F5344CB8AC3E}">
        <p14:creationId xmlns:p14="http://schemas.microsoft.com/office/powerpoint/2010/main" val="411927735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31"/>
                                        </p:tgtEl>
                                        <p:attrNameLst>
                                          <p:attrName>style.visibility</p:attrName>
                                        </p:attrNameLst>
                                      </p:cBhvr>
                                      <p:to>
                                        <p:strVal val="visible"/>
                                      </p:to>
                                    </p:set>
                                    <p:animEffect transition="in" filter="wipe(left)">
                                      <p:cBhvr>
                                        <p:cTn id="12"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chemeClr val="accent5">
              <a:lumMod val="20000"/>
              <a:lumOff val="80000"/>
            </a:scheme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632311"/>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0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Vi khuẩn có kích thước rất nhỏ và có thể bám vào các đồ vật khác nhau mà ta không phát hiện ra được. Các đồ vật đó trở thành vật trung gian di truyển vi khuẩn từ chỗ này đến chỗ khác. Vì vậy, vi khuẩn có thể sống ở khắp mọi nơi xung quanh chúng ta.</a:t>
            </a:r>
            <a:endParaRPr kumimoji="0" lang="vi-VN" sz="6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514907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F093BBE2-D72F-B36B-D0CE-646D509BA2FB}"/>
              </a:ext>
            </a:extLst>
          </p:cNvPr>
          <p:cNvSpPr/>
          <p:nvPr/>
        </p:nvSpPr>
        <p:spPr>
          <a:xfrm>
            <a:off x="381000" y="723900"/>
            <a:ext cx="12039600" cy="2743200"/>
          </a:xfrm>
          <a:custGeom>
            <a:avLst/>
            <a:gdLst>
              <a:gd name="connsiteX0" fmla="*/ 0 w 12039600"/>
              <a:gd name="connsiteY0" fmla="*/ 1371600 h 2743200"/>
              <a:gd name="connsiteX1" fmla="*/ 1062495 w 12039600"/>
              <a:gd name="connsiteY1" fmla="*/ 0 h 2743200"/>
              <a:gd name="connsiteX2" fmla="*/ 1866681 w 12039600"/>
              <a:gd name="connsiteY2" fmla="*/ 0 h 2743200"/>
              <a:gd name="connsiteX3" fmla="*/ 2968304 w 12039600"/>
              <a:gd name="connsiteY3" fmla="*/ 0 h 2743200"/>
              <a:gd name="connsiteX4" fmla="*/ 4069926 w 12039600"/>
              <a:gd name="connsiteY4" fmla="*/ 0 h 2743200"/>
              <a:gd name="connsiteX5" fmla="*/ 5171549 w 12039600"/>
              <a:gd name="connsiteY5" fmla="*/ 0 h 2743200"/>
              <a:gd name="connsiteX6" fmla="*/ 6074881 w 12039600"/>
              <a:gd name="connsiteY6" fmla="*/ 0 h 2743200"/>
              <a:gd name="connsiteX7" fmla="*/ 6978211 w 12039600"/>
              <a:gd name="connsiteY7" fmla="*/ 0 h 2743200"/>
              <a:gd name="connsiteX8" fmla="*/ 8278128 w 12039600"/>
              <a:gd name="connsiteY8" fmla="*/ 0 h 2743200"/>
              <a:gd name="connsiteX9" fmla="*/ 9478896 w 12039600"/>
              <a:gd name="connsiteY9" fmla="*/ 0 h 2743200"/>
              <a:gd name="connsiteX10" fmla="*/ 10977104 w 12039600"/>
              <a:gd name="connsiteY10" fmla="*/ 0 h 2743200"/>
              <a:gd name="connsiteX11" fmla="*/ 12039600 w 12039600"/>
              <a:gd name="connsiteY11" fmla="*/ 1371600 h 2743200"/>
              <a:gd name="connsiteX12" fmla="*/ 12039600 w 12039600"/>
              <a:gd name="connsiteY12" fmla="*/ 1371600 h 2743200"/>
              <a:gd name="connsiteX13" fmla="*/ 10977104 w 12039600"/>
              <a:gd name="connsiteY13" fmla="*/ 2743200 h 2743200"/>
              <a:gd name="connsiteX14" fmla="*/ 9677189 w 12039600"/>
              <a:gd name="connsiteY14" fmla="*/ 2743200 h 2743200"/>
              <a:gd name="connsiteX15" fmla="*/ 8476419 w 12039600"/>
              <a:gd name="connsiteY15" fmla="*/ 2743200 h 2743200"/>
              <a:gd name="connsiteX16" fmla="*/ 7176504 w 12039600"/>
              <a:gd name="connsiteY16" fmla="*/ 2743200 h 2743200"/>
              <a:gd name="connsiteX17" fmla="*/ 6273172 w 12039600"/>
              <a:gd name="connsiteY17" fmla="*/ 2743200 h 2743200"/>
              <a:gd name="connsiteX18" fmla="*/ 5468989 w 12039600"/>
              <a:gd name="connsiteY18" fmla="*/ 2743200 h 2743200"/>
              <a:gd name="connsiteX19" fmla="*/ 4169072 w 12039600"/>
              <a:gd name="connsiteY19" fmla="*/ 2743200 h 2743200"/>
              <a:gd name="connsiteX20" fmla="*/ 3265742 w 12039600"/>
              <a:gd name="connsiteY20" fmla="*/ 2743200 h 2743200"/>
              <a:gd name="connsiteX21" fmla="*/ 1062495 w 12039600"/>
              <a:gd name="connsiteY21" fmla="*/ 2743200 h 2743200"/>
              <a:gd name="connsiteX22" fmla="*/ 0 w 12039600"/>
              <a:gd name="connsiteY22" fmla="*/ 1371600 h 2743200"/>
              <a:gd name="connsiteX0" fmla="*/ 0 w 12039600"/>
              <a:gd name="connsiteY0" fmla="*/ 1371600 h 2743200"/>
              <a:gd name="connsiteX1" fmla="*/ 1062495 w 12039600"/>
              <a:gd name="connsiteY1" fmla="*/ 0 h 2743200"/>
              <a:gd name="connsiteX2" fmla="*/ 1965826 w 12039600"/>
              <a:gd name="connsiteY2" fmla="*/ 0 h 2743200"/>
              <a:gd name="connsiteX3" fmla="*/ 3067449 w 12039600"/>
              <a:gd name="connsiteY3" fmla="*/ 0 h 2743200"/>
              <a:gd name="connsiteX4" fmla="*/ 4268219 w 12039600"/>
              <a:gd name="connsiteY4" fmla="*/ 0 h 2743200"/>
              <a:gd name="connsiteX5" fmla="*/ 5171549 w 12039600"/>
              <a:gd name="connsiteY5" fmla="*/ 0 h 2743200"/>
              <a:gd name="connsiteX6" fmla="*/ 6074881 w 12039600"/>
              <a:gd name="connsiteY6" fmla="*/ 0 h 2743200"/>
              <a:gd name="connsiteX7" fmla="*/ 7077358 w 12039600"/>
              <a:gd name="connsiteY7" fmla="*/ 0 h 2743200"/>
              <a:gd name="connsiteX8" fmla="*/ 7881543 w 12039600"/>
              <a:gd name="connsiteY8" fmla="*/ 0 h 2743200"/>
              <a:gd name="connsiteX9" fmla="*/ 9181458 w 12039600"/>
              <a:gd name="connsiteY9" fmla="*/ 0 h 2743200"/>
              <a:gd name="connsiteX10" fmla="*/ 10977104 w 12039600"/>
              <a:gd name="connsiteY10" fmla="*/ 0 h 2743200"/>
              <a:gd name="connsiteX11" fmla="*/ 12039600 w 12039600"/>
              <a:gd name="connsiteY11" fmla="*/ 1371600 h 2743200"/>
              <a:gd name="connsiteX12" fmla="*/ 12039600 w 12039600"/>
              <a:gd name="connsiteY12" fmla="*/ 1371600 h 2743200"/>
              <a:gd name="connsiteX13" fmla="*/ 10977104 w 12039600"/>
              <a:gd name="connsiteY13" fmla="*/ 2743200 h 2743200"/>
              <a:gd name="connsiteX14" fmla="*/ 9875480 w 12039600"/>
              <a:gd name="connsiteY14" fmla="*/ 2743200 h 2743200"/>
              <a:gd name="connsiteX15" fmla="*/ 8674710 w 12039600"/>
              <a:gd name="connsiteY15" fmla="*/ 2743200 h 2743200"/>
              <a:gd name="connsiteX16" fmla="*/ 7870527 w 12039600"/>
              <a:gd name="connsiteY16" fmla="*/ 2743200 h 2743200"/>
              <a:gd name="connsiteX17" fmla="*/ 6669757 w 12039600"/>
              <a:gd name="connsiteY17" fmla="*/ 2743200 h 2743200"/>
              <a:gd name="connsiteX18" fmla="*/ 5468989 w 12039600"/>
              <a:gd name="connsiteY18" fmla="*/ 2743200 h 2743200"/>
              <a:gd name="connsiteX19" fmla="*/ 4565657 w 12039600"/>
              <a:gd name="connsiteY19" fmla="*/ 2743200 h 2743200"/>
              <a:gd name="connsiteX20" fmla="*/ 3464033 w 12039600"/>
              <a:gd name="connsiteY20" fmla="*/ 2743200 h 2743200"/>
              <a:gd name="connsiteX21" fmla="*/ 2659850 w 12039600"/>
              <a:gd name="connsiteY21" fmla="*/ 2743200 h 2743200"/>
              <a:gd name="connsiteX22" fmla="*/ 1062495 w 12039600"/>
              <a:gd name="connsiteY22" fmla="*/ 2743200 h 2743200"/>
              <a:gd name="connsiteX23" fmla="*/ 0 w 12039600"/>
              <a:gd name="connsiteY23" fmla="*/ 1371600 h 2743200"/>
              <a:gd name="connsiteX0" fmla="*/ 0 w 12039600"/>
              <a:gd name="connsiteY0" fmla="*/ 1371600 h 2743200"/>
              <a:gd name="connsiteX1" fmla="*/ 1062495 w 12039600"/>
              <a:gd name="connsiteY1" fmla="*/ 0 h 2743200"/>
              <a:gd name="connsiteX2" fmla="*/ 1866681 w 12039600"/>
              <a:gd name="connsiteY2" fmla="*/ 0 h 2743200"/>
              <a:gd name="connsiteX3" fmla="*/ 2968304 w 12039600"/>
              <a:gd name="connsiteY3" fmla="*/ 0 h 2743200"/>
              <a:gd name="connsiteX4" fmla="*/ 4069926 w 12039600"/>
              <a:gd name="connsiteY4" fmla="*/ 0 h 2743200"/>
              <a:gd name="connsiteX5" fmla="*/ 5171549 w 12039600"/>
              <a:gd name="connsiteY5" fmla="*/ 0 h 2743200"/>
              <a:gd name="connsiteX6" fmla="*/ 6074881 w 12039600"/>
              <a:gd name="connsiteY6" fmla="*/ 0 h 2743200"/>
              <a:gd name="connsiteX7" fmla="*/ 6978211 w 12039600"/>
              <a:gd name="connsiteY7" fmla="*/ 0 h 2743200"/>
              <a:gd name="connsiteX8" fmla="*/ 8278128 w 12039600"/>
              <a:gd name="connsiteY8" fmla="*/ 0 h 2743200"/>
              <a:gd name="connsiteX9" fmla="*/ 9478896 w 12039600"/>
              <a:gd name="connsiteY9" fmla="*/ 0 h 2743200"/>
              <a:gd name="connsiteX10" fmla="*/ 10977104 w 12039600"/>
              <a:gd name="connsiteY10" fmla="*/ 0 h 2743200"/>
              <a:gd name="connsiteX11" fmla="*/ 12039600 w 12039600"/>
              <a:gd name="connsiteY11" fmla="*/ 1371600 h 2743200"/>
              <a:gd name="connsiteX12" fmla="*/ 12039600 w 12039600"/>
              <a:gd name="connsiteY12" fmla="*/ 1371600 h 2743200"/>
              <a:gd name="connsiteX13" fmla="*/ 10977104 w 12039600"/>
              <a:gd name="connsiteY13" fmla="*/ 2743200 h 2743200"/>
              <a:gd name="connsiteX14" fmla="*/ 9677189 w 12039600"/>
              <a:gd name="connsiteY14" fmla="*/ 2743200 h 2743200"/>
              <a:gd name="connsiteX15" fmla="*/ 8476419 w 12039600"/>
              <a:gd name="connsiteY15" fmla="*/ 2743200 h 2743200"/>
              <a:gd name="connsiteX16" fmla="*/ 7176504 w 12039600"/>
              <a:gd name="connsiteY16" fmla="*/ 2743200 h 2743200"/>
              <a:gd name="connsiteX17" fmla="*/ 6273172 w 12039600"/>
              <a:gd name="connsiteY17" fmla="*/ 2743200 h 2743200"/>
              <a:gd name="connsiteX18" fmla="*/ 5468989 w 12039600"/>
              <a:gd name="connsiteY18" fmla="*/ 2743200 h 2743200"/>
              <a:gd name="connsiteX19" fmla="*/ 4169072 w 12039600"/>
              <a:gd name="connsiteY19" fmla="*/ 2743200 h 2743200"/>
              <a:gd name="connsiteX20" fmla="*/ 3265742 w 12039600"/>
              <a:gd name="connsiteY20" fmla="*/ 2743200 h 2743200"/>
              <a:gd name="connsiteX21" fmla="*/ 1062495 w 12039600"/>
              <a:gd name="connsiteY21" fmla="*/ 2743200 h 2743200"/>
              <a:gd name="connsiteX22" fmla="*/ 0 w 12039600"/>
              <a:gd name="connsiteY22" fmla="*/ 13716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39600" h="2743200" fill="none" extrusionOk="0">
                <a:moveTo>
                  <a:pt x="0" y="1371600"/>
                </a:moveTo>
                <a:cubicBezTo>
                  <a:pt x="-138820" y="593019"/>
                  <a:pt x="584632" y="-67420"/>
                  <a:pt x="1062495" y="0"/>
                </a:cubicBezTo>
                <a:cubicBezTo>
                  <a:pt x="1297452" y="8987"/>
                  <a:pt x="1546800" y="69637"/>
                  <a:pt x="1866681" y="0"/>
                </a:cubicBezTo>
                <a:cubicBezTo>
                  <a:pt x="2226343" y="-63757"/>
                  <a:pt x="2571760" y="61541"/>
                  <a:pt x="2968304" y="0"/>
                </a:cubicBezTo>
                <a:cubicBezTo>
                  <a:pt x="3167150" y="-68201"/>
                  <a:pt x="3659235" y="150719"/>
                  <a:pt x="4069926" y="0"/>
                </a:cubicBezTo>
                <a:cubicBezTo>
                  <a:pt x="4375335" y="-104093"/>
                  <a:pt x="4769549" y="65936"/>
                  <a:pt x="5171549" y="0"/>
                </a:cubicBezTo>
                <a:cubicBezTo>
                  <a:pt x="5652175" y="-108426"/>
                  <a:pt x="5639463" y="397"/>
                  <a:pt x="6074881" y="0"/>
                </a:cubicBezTo>
                <a:cubicBezTo>
                  <a:pt x="6462122" y="-43199"/>
                  <a:pt x="6655886" y="37854"/>
                  <a:pt x="6978211" y="0"/>
                </a:cubicBezTo>
                <a:cubicBezTo>
                  <a:pt x="7360528" y="-139967"/>
                  <a:pt x="7547591" y="-39169"/>
                  <a:pt x="8278128" y="0"/>
                </a:cubicBezTo>
                <a:cubicBezTo>
                  <a:pt x="8910055" y="-119879"/>
                  <a:pt x="8905465" y="15479"/>
                  <a:pt x="9478896" y="0"/>
                </a:cubicBezTo>
                <a:cubicBezTo>
                  <a:pt x="10144131" y="78159"/>
                  <a:pt x="10558382" y="38725"/>
                  <a:pt x="10977104" y="0"/>
                </a:cubicBezTo>
                <a:cubicBezTo>
                  <a:pt x="11808787" y="-107872"/>
                  <a:pt x="11924516" y="657482"/>
                  <a:pt x="12039600" y="1371600"/>
                </a:cubicBezTo>
                <a:lnTo>
                  <a:pt x="12039600" y="1371600"/>
                </a:lnTo>
                <a:cubicBezTo>
                  <a:pt x="11815042" y="2321042"/>
                  <a:pt x="11385936" y="2580388"/>
                  <a:pt x="10977104" y="2743200"/>
                </a:cubicBezTo>
                <a:cubicBezTo>
                  <a:pt x="10534321" y="2816880"/>
                  <a:pt x="10297839" y="2654119"/>
                  <a:pt x="9677189" y="2743200"/>
                </a:cubicBezTo>
                <a:cubicBezTo>
                  <a:pt x="9079979" y="3015596"/>
                  <a:pt x="8784169" y="2782331"/>
                  <a:pt x="8476419" y="2743200"/>
                </a:cubicBezTo>
                <a:cubicBezTo>
                  <a:pt x="8038854" y="2900877"/>
                  <a:pt x="7777761" y="2575527"/>
                  <a:pt x="7176504" y="2743200"/>
                </a:cubicBezTo>
                <a:cubicBezTo>
                  <a:pt x="6441346" y="2847296"/>
                  <a:pt x="6476359" y="2522400"/>
                  <a:pt x="6273172" y="2743200"/>
                </a:cubicBezTo>
                <a:cubicBezTo>
                  <a:pt x="6015218" y="2903487"/>
                  <a:pt x="5717405" y="2721467"/>
                  <a:pt x="5468989" y="2743200"/>
                </a:cubicBezTo>
                <a:cubicBezTo>
                  <a:pt x="5337227" y="2683099"/>
                  <a:pt x="4683942" y="2676960"/>
                  <a:pt x="4169072" y="2743200"/>
                </a:cubicBezTo>
                <a:cubicBezTo>
                  <a:pt x="3845849" y="2825046"/>
                  <a:pt x="3693216" y="2616719"/>
                  <a:pt x="3265742" y="2743200"/>
                </a:cubicBezTo>
                <a:cubicBezTo>
                  <a:pt x="2858822" y="2781309"/>
                  <a:pt x="1790499" y="2452733"/>
                  <a:pt x="1062495" y="2743200"/>
                </a:cubicBezTo>
                <a:cubicBezTo>
                  <a:pt x="482069" y="2514990"/>
                  <a:pt x="-13616" y="2091204"/>
                  <a:pt x="0" y="1371600"/>
                </a:cubicBezTo>
                <a:close/>
              </a:path>
              <a:path w="12039600" h="2743200" stroke="0" extrusionOk="0">
                <a:moveTo>
                  <a:pt x="0" y="1371600"/>
                </a:moveTo>
                <a:cubicBezTo>
                  <a:pt x="84835" y="402872"/>
                  <a:pt x="615490" y="-51036"/>
                  <a:pt x="1062495" y="0"/>
                </a:cubicBezTo>
                <a:cubicBezTo>
                  <a:pt x="1259262" y="-71261"/>
                  <a:pt x="1557615" y="125978"/>
                  <a:pt x="1965826" y="0"/>
                </a:cubicBezTo>
                <a:cubicBezTo>
                  <a:pt x="2220519" y="-278354"/>
                  <a:pt x="2477361" y="274093"/>
                  <a:pt x="3067449" y="0"/>
                </a:cubicBezTo>
                <a:cubicBezTo>
                  <a:pt x="3583963" y="-31614"/>
                  <a:pt x="3655532" y="86430"/>
                  <a:pt x="4268219" y="0"/>
                </a:cubicBezTo>
                <a:cubicBezTo>
                  <a:pt x="4873163" y="-199264"/>
                  <a:pt x="4948249" y="27396"/>
                  <a:pt x="5171549" y="0"/>
                </a:cubicBezTo>
                <a:cubicBezTo>
                  <a:pt x="5374400" y="-168264"/>
                  <a:pt x="5638537" y="11773"/>
                  <a:pt x="6074881" y="0"/>
                </a:cubicBezTo>
                <a:cubicBezTo>
                  <a:pt x="6354375" y="-144051"/>
                  <a:pt x="6680078" y="121879"/>
                  <a:pt x="7077358" y="0"/>
                </a:cubicBezTo>
                <a:cubicBezTo>
                  <a:pt x="7482519" y="-105837"/>
                  <a:pt x="7686796" y="1904"/>
                  <a:pt x="7881543" y="0"/>
                </a:cubicBezTo>
                <a:cubicBezTo>
                  <a:pt x="8250243" y="-185304"/>
                  <a:pt x="8699706" y="-64930"/>
                  <a:pt x="9181458" y="0"/>
                </a:cubicBezTo>
                <a:cubicBezTo>
                  <a:pt x="9545903" y="-31949"/>
                  <a:pt x="10524330" y="165235"/>
                  <a:pt x="10977104" y="0"/>
                </a:cubicBezTo>
                <a:cubicBezTo>
                  <a:pt x="11331227" y="-237518"/>
                  <a:pt x="12046647" y="924025"/>
                  <a:pt x="12039600" y="1371600"/>
                </a:cubicBezTo>
                <a:lnTo>
                  <a:pt x="12039600" y="1371600"/>
                </a:lnTo>
                <a:cubicBezTo>
                  <a:pt x="12037920" y="2259407"/>
                  <a:pt x="11642461" y="2717463"/>
                  <a:pt x="10977104" y="2743200"/>
                </a:cubicBezTo>
                <a:cubicBezTo>
                  <a:pt x="10475119" y="2780237"/>
                  <a:pt x="10272055" y="2761908"/>
                  <a:pt x="9875480" y="2743200"/>
                </a:cubicBezTo>
                <a:cubicBezTo>
                  <a:pt x="9520898" y="2727769"/>
                  <a:pt x="9185784" y="2782823"/>
                  <a:pt x="8674710" y="2743200"/>
                </a:cubicBezTo>
                <a:cubicBezTo>
                  <a:pt x="8230011" y="2831928"/>
                  <a:pt x="8223988" y="2619564"/>
                  <a:pt x="7870527" y="2743200"/>
                </a:cubicBezTo>
                <a:cubicBezTo>
                  <a:pt x="7685062" y="2954117"/>
                  <a:pt x="6904285" y="2471375"/>
                  <a:pt x="6669757" y="2743200"/>
                </a:cubicBezTo>
                <a:cubicBezTo>
                  <a:pt x="6390576" y="2982233"/>
                  <a:pt x="5766591" y="2589321"/>
                  <a:pt x="5468989" y="2743200"/>
                </a:cubicBezTo>
                <a:cubicBezTo>
                  <a:pt x="5100711" y="2816226"/>
                  <a:pt x="4864220" y="2615088"/>
                  <a:pt x="4565657" y="2743200"/>
                </a:cubicBezTo>
                <a:cubicBezTo>
                  <a:pt x="4193306" y="2885948"/>
                  <a:pt x="3631066" y="2671151"/>
                  <a:pt x="3464033" y="2743200"/>
                </a:cubicBezTo>
                <a:cubicBezTo>
                  <a:pt x="3191711" y="2825219"/>
                  <a:pt x="2804629" y="2701589"/>
                  <a:pt x="2659850" y="2743200"/>
                </a:cubicBezTo>
                <a:cubicBezTo>
                  <a:pt x="2241213" y="2851809"/>
                  <a:pt x="1560362" y="2818241"/>
                  <a:pt x="1062495" y="2743200"/>
                </a:cubicBezTo>
                <a:cubicBezTo>
                  <a:pt x="639114" y="2756669"/>
                  <a:pt x="-60442" y="2438825"/>
                  <a:pt x="0" y="1371600"/>
                </a:cubicBezTo>
                <a:close/>
              </a:path>
              <a:path w="12039600" h="2743200" fill="none" stroke="0" extrusionOk="0">
                <a:moveTo>
                  <a:pt x="0" y="1371600"/>
                </a:moveTo>
                <a:cubicBezTo>
                  <a:pt x="104913" y="274528"/>
                  <a:pt x="384189" y="-94319"/>
                  <a:pt x="1062495" y="0"/>
                </a:cubicBezTo>
                <a:cubicBezTo>
                  <a:pt x="1136056" y="-125552"/>
                  <a:pt x="1460572" y="-46316"/>
                  <a:pt x="1866681" y="0"/>
                </a:cubicBezTo>
                <a:cubicBezTo>
                  <a:pt x="2220751" y="-78215"/>
                  <a:pt x="2788373" y="104326"/>
                  <a:pt x="2968304" y="0"/>
                </a:cubicBezTo>
                <a:cubicBezTo>
                  <a:pt x="3337760" y="-102731"/>
                  <a:pt x="3757800" y="174289"/>
                  <a:pt x="4069926" y="0"/>
                </a:cubicBezTo>
                <a:cubicBezTo>
                  <a:pt x="4418899" y="-44126"/>
                  <a:pt x="4561848" y="88880"/>
                  <a:pt x="5171549" y="0"/>
                </a:cubicBezTo>
                <a:cubicBezTo>
                  <a:pt x="5669050" y="-66693"/>
                  <a:pt x="5653135" y="26590"/>
                  <a:pt x="6074881" y="0"/>
                </a:cubicBezTo>
                <a:cubicBezTo>
                  <a:pt x="6530152" y="-54057"/>
                  <a:pt x="6666467" y="-9327"/>
                  <a:pt x="6978211" y="0"/>
                </a:cubicBezTo>
                <a:cubicBezTo>
                  <a:pt x="7325872" y="-29046"/>
                  <a:pt x="7713817" y="99172"/>
                  <a:pt x="8278128" y="0"/>
                </a:cubicBezTo>
                <a:cubicBezTo>
                  <a:pt x="8916883" y="-115087"/>
                  <a:pt x="8960144" y="48245"/>
                  <a:pt x="9478896" y="0"/>
                </a:cubicBezTo>
                <a:cubicBezTo>
                  <a:pt x="10083157" y="-109901"/>
                  <a:pt x="10364086" y="187267"/>
                  <a:pt x="10977104" y="0"/>
                </a:cubicBezTo>
                <a:cubicBezTo>
                  <a:pt x="11466286" y="-180362"/>
                  <a:pt x="12013698" y="737249"/>
                  <a:pt x="12039600" y="1371600"/>
                </a:cubicBezTo>
                <a:lnTo>
                  <a:pt x="12039600" y="1371600"/>
                </a:lnTo>
                <a:cubicBezTo>
                  <a:pt x="11827289" y="2328520"/>
                  <a:pt x="11499554" y="2545721"/>
                  <a:pt x="10977104" y="2743200"/>
                </a:cubicBezTo>
                <a:cubicBezTo>
                  <a:pt x="10465361" y="2839437"/>
                  <a:pt x="10352914" y="2575605"/>
                  <a:pt x="9677189" y="2743200"/>
                </a:cubicBezTo>
                <a:cubicBezTo>
                  <a:pt x="9060441" y="2896631"/>
                  <a:pt x="8809558" y="2709825"/>
                  <a:pt x="8476419" y="2743200"/>
                </a:cubicBezTo>
                <a:cubicBezTo>
                  <a:pt x="8047568" y="2808909"/>
                  <a:pt x="7723985" y="2569170"/>
                  <a:pt x="7176504" y="2743200"/>
                </a:cubicBezTo>
                <a:cubicBezTo>
                  <a:pt x="6548223" y="2908893"/>
                  <a:pt x="6471982" y="2599169"/>
                  <a:pt x="6273172" y="2743200"/>
                </a:cubicBezTo>
                <a:cubicBezTo>
                  <a:pt x="6092336" y="2875811"/>
                  <a:pt x="5637572" y="2697296"/>
                  <a:pt x="5468989" y="2743200"/>
                </a:cubicBezTo>
                <a:cubicBezTo>
                  <a:pt x="5216006" y="2791412"/>
                  <a:pt x="4536314" y="2755304"/>
                  <a:pt x="4169072" y="2743200"/>
                </a:cubicBezTo>
                <a:cubicBezTo>
                  <a:pt x="3728876" y="2826094"/>
                  <a:pt x="3634566" y="2624990"/>
                  <a:pt x="3265742" y="2743200"/>
                </a:cubicBezTo>
                <a:cubicBezTo>
                  <a:pt x="2862114" y="2691878"/>
                  <a:pt x="1678721" y="2903072"/>
                  <a:pt x="1062495" y="2743200"/>
                </a:cubicBezTo>
                <a:cubicBezTo>
                  <a:pt x="413995" y="2770384"/>
                  <a:pt x="134801" y="2032699"/>
                  <a:pt x="0" y="1371600"/>
                </a:cubicBezTo>
                <a:close/>
              </a:path>
              <a:path w="12039600" h="2743200" fill="none" stroke="0" extrusionOk="0">
                <a:moveTo>
                  <a:pt x="0" y="1371600"/>
                </a:moveTo>
                <a:cubicBezTo>
                  <a:pt x="-2236" y="467723"/>
                  <a:pt x="461456" y="-84440"/>
                  <a:pt x="1062495" y="0"/>
                </a:cubicBezTo>
                <a:cubicBezTo>
                  <a:pt x="1233302" y="-49676"/>
                  <a:pt x="1512808" y="33642"/>
                  <a:pt x="1866681" y="0"/>
                </a:cubicBezTo>
                <a:cubicBezTo>
                  <a:pt x="2218257" y="-32546"/>
                  <a:pt x="2676781" y="80768"/>
                  <a:pt x="2968304" y="0"/>
                </a:cubicBezTo>
                <a:cubicBezTo>
                  <a:pt x="3240640" y="-84308"/>
                  <a:pt x="3666046" y="131361"/>
                  <a:pt x="4069926" y="0"/>
                </a:cubicBezTo>
                <a:cubicBezTo>
                  <a:pt x="4340624" y="-72883"/>
                  <a:pt x="4687089" y="105800"/>
                  <a:pt x="5171549" y="0"/>
                </a:cubicBezTo>
                <a:cubicBezTo>
                  <a:pt x="5686320" y="-91804"/>
                  <a:pt x="5639202" y="10204"/>
                  <a:pt x="6074881" y="0"/>
                </a:cubicBezTo>
                <a:cubicBezTo>
                  <a:pt x="6492633" y="-14833"/>
                  <a:pt x="6643869" y="39547"/>
                  <a:pt x="6978211" y="0"/>
                </a:cubicBezTo>
                <a:cubicBezTo>
                  <a:pt x="7333947" y="-14421"/>
                  <a:pt x="7568100" y="49405"/>
                  <a:pt x="8278128" y="0"/>
                </a:cubicBezTo>
                <a:cubicBezTo>
                  <a:pt x="8887241" y="-120275"/>
                  <a:pt x="8957459" y="12165"/>
                  <a:pt x="9478896" y="0"/>
                </a:cubicBezTo>
                <a:cubicBezTo>
                  <a:pt x="10131546" y="-108746"/>
                  <a:pt x="10374161" y="96039"/>
                  <a:pt x="10977104" y="0"/>
                </a:cubicBezTo>
                <a:cubicBezTo>
                  <a:pt x="11558860" y="-167249"/>
                  <a:pt x="11981339" y="730429"/>
                  <a:pt x="12039600" y="1371600"/>
                </a:cubicBezTo>
                <a:lnTo>
                  <a:pt x="12039600" y="1371600"/>
                </a:lnTo>
                <a:cubicBezTo>
                  <a:pt x="11801531" y="2361243"/>
                  <a:pt x="11503248" y="2590251"/>
                  <a:pt x="10977104" y="2743200"/>
                </a:cubicBezTo>
                <a:cubicBezTo>
                  <a:pt x="10459102" y="2821993"/>
                  <a:pt x="10337097" y="2609271"/>
                  <a:pt x="9677189" y="2743200"/>
                </a:cubicBezTo>
                <a:cubicBezTo>
                  <a:pt x="9110409" y="2967926"/>
                  <a:pt x="8818439" y="2761845"/>
                  <a:pt x="8476419" y="2743200"/>
                </a:cubicBezTo>
                <a:cubicBezTo>
                  <a:pt x="8052231" y="2866919"/>
                  <a:pt x="7802478" y="2518574"/>
                  <a:pt x="7176504" y="2743200"/>
                </a:cubicBezTo>
                <a:cubicBezTo>
                  <a:pt x="6498438" y="2882184"/>
                  <a:pt x="6462901" y="2506855"/>
                  <a:pt x="6273172" y="2743200"/>
                </a:cubicBezTo>
                <a:cubicBezTo>
                  <a:pt x="6042275" y="2887233"/>
                  <a:pt x="5687981" y="2720411"/>
                  <a:pt x="5468989" y="2743200"/>
                </a:cubicBezTo>
                <a:cubicBezTo>
                  <a:pt x="5343902" y="2673820"/>
                  <a:pt x="4561912" y="2748945"/>
                  <a:pt x="4169072" y="2743200"/>
                </a:cubicBezTo>
                <a:cubicBezTo>
                  <a:pt x="3820573" y="2826084"/>
                  <a:pt x="3631989" y="2625732"/>
                  <a:pt x="3265742" y="2743200"/>
                </a:cubicBezTo>
                <a:cubicBezTo>
                  <a:pt x="2908846" y="2640572"/>
                  <a:pt x="1706536" y="2659322"/>
                  <a:pt x="1062495" y="2743200"/>
                </a:cubicBezTo>
                <a:cubicBezTo>
                  <a:pt x="485468" y="2631043"/>
                  <a:pt x="10297" y="2004361"/>
                  <a:pt x="0" y="13716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xmlns="" sd="3667377045">
                  <a:custGeom>
                    <a:avLst/>
                    <a:gdLst>
                      <a:gd name="connsiteX0" fmla="*/ 0 w 12039600"/>
                      <a:gd name="connsiteY0" fmla="*/ 1371600 h 2743200"/>
                      <a:gd name="connsiteX1" fmla="*/ 1062495 w 12039600"/>
                      <a:gd name="connsiteY1" fmla="*/ 0 h 2743200"/>
                      <a:gd name="connsiteX2" fmla="*/ 1866681 w 12039600"/>
                      <a:gd name="connsiteY2" fmla="*/ 0 h 2743200"/>
                      <a:gd name="connsiteX3" fmla="*/ 2968304 w 12039600"/>
                      <a:gd name="connsiteY3" fmla="*/ 0 h 2743200"/>
                      <a:gd name="connsiteX4" fmla="*/ 4069926 w 12039600"/>
                      <a:gd name="connsiteY4" fmla="*/ 0 h 2743200"/>
                      <a:gd name="connsiteX5" fmla="*/ 5171549 w 12039600"/>
                      <a:gd name="connsiteY5" fmla="*/ 0 h 2743200"/>
                      <a:gd name="connsiteX6" fmla="*/ 6074881 w 12039600"/>
                      <a:gd name="connsiteY6" fmla="*/ 0 h 2743200"/>
                      <a:gd name="connsiteX7" fmla="*/ 6978211 w 12039600"/>
                      <a:gd name="connsiteY7" fmla="*/ 0 h 2743200"/>
                      <a:gd name="connsiteX8" fmla="*/ 8278128 w 12039600"/>
                      <a:gd name="connsiteY8" fmla="*/ 0 h 2743200"/>
                      <a:gd name="connsiteX9" fmla="*/ 9478896 w 12039600"/>
                      <a:gd name="connsiteY9" fmla="*/ 0 h 2743200"/>
                      <a:gd name="connsiteX10" fmla="*/ 10977104 w 12039600"/>
                      <a:gd name="connsiteY10" fmla="*/ 0 h 2743200"/>
                      <a:gd name="connsiteX11" fmla="*/ 12039600 w 12039600"/>
                      <a:gd name="connsiteY11" fmla="*/ 1371600 h 2743200"/>
                      <a:gd name="connsiteX12" fmla="*/ 12039600 w 12039600"/>
                      <a:gd name="connsiteY12" fmla="*/ 1371600 h 2743200"/>
                      <a:gd name="connsiteX13" fmla="*/ 10977104 w 12039600"/>
                      <a:gd name="connsiteY13" fmla="*/ 2743200 h 2743200"/>
                      <a:gd name="connsiteX14" fmla="*/ 9677189 w 12039600"/>
                      <a:gd name="connsiteY14" fmla="*/ 2743200 h 2743200"/>
                      <a:gd name="connsiteX15" fmla="*/ 8476419 w 12039600"/>
                      <a:gd name="connsiteY15" fmla="*/ 2743200 h 2743200"/>
                      <a:gd name="connsiteX16" fmla="*/ 7176504 w 12039600"/>
                      <a:gd name="connsiteY16" fmla="*/ 2743200 h 2743200"/>
                      <a:gd name="connsiteX17" fmla="*/ 6273172 w 12039600"/>
                      <a:gd name="connsiteY17" fmla="*/ 2743200 h 2743200"/>
                      <a:gd name="connsiteX18" fmla="*/ 5468989 w 12039600"/>
                      <a:gd name="connsiteY18" fmla="*/ 2743200 h 2743200"/>
                      <a:gd name="connsiteX19" fmla="*/ 4169072 w 12039600"/>
                      <a:gd name="connsiteY19" fmla="*/ 2743200 h 2743200"/>
                      <a:gd name="connsiteX20" fmla="*/ 3265742 w 12039600"/>
                      <a:gd name="connsiteY20" fmla="*/ 2743200 h 2743200"/>
                      <a:gd name="connsiteX21" fmla="*/ 1062495 w 12039600"/>
                      <a:gd name="connsiteY21" fmla="*/ 2743200 h 2743200"/>
                      <a:gd name="connsiteX22" fmla="*/ 0 w 12039600"/>
                      <a:gd name="connsiteY22" fmla="*/ 1371600 h 2743200"/>
                      <a:gd name="connsiteX0" fmla="*/ 0 w 12039600"/>
                      <a:gd name="connsiteY0" fmla="*/ 1371600 h 2743200"/>
                      <a:gd name="connsiteX1" fmla="*/ 1062495 w 12039600"/>
                      <a:gd name="connsiteY1" fmla="*/ 0 h 2743200"/>
                      <a:gd name="connsiteX2" fmla="*/ 1965826 w 12039600"/>
                      <a:gd name="connsiteY2" fmla="*/ 0 h 2743200"/>
                      <a:gd name="connsiteX3" fmla="*/ 3067449 w 12039600"/>
                      <a:gd name="connsiteY3" fmla="*/ 0 h 2743200"/>
                      <a:gd name="connsiteX4" fmla="*/ 4268219 w 12039600"/>
                      <a:gd name="connsiteY4" fmla="*/ 0 h 2743200"/>
                      <a:gd name="connsiteX5" fmla="*/ 5171549 w 12039600"/>
                      <a:gd name="connsiteY5" fmla="*/ 0 h 2743200"/>
                      <a:gd name="connsiteX6" fmla="*/ 6074881 w 12039600"/>
                      <a:gd name="connsiteY6" fmla="*/ 0 h 2743200"/>
                      <a:gd name="connsiteX7" fmla="*/ 7077358 w 12039600"/>
                      <a:gd name="connsiteY7" fmla="*/ 0 h 2743200"/>
                      <a:gd name="connsiteX8" fmla="*/ 7881543 w 12039600"/>
                      <a:gd name="connsiteY8" fmla="*/ 0 h 2743200"/>
                      <a:gd name="connsiteX9" fmla="*/ 9181458 w 12039600"/>
                      <a:gd name="connsiteY9" fmla="*/ 0 h 2743200"/>
                      <a:gd name="connsiteX10" fmla="*/ 10977104 w 12039600"/>
                      <a:gd name="connsiteY10" fmla="*/ 0 h 2743200"/>
                      <a:gd name="connsiteX11" fmla="*/ 12039600 w 12039600"/>
                      <a:gd name="connsiteY11" fmla="*/ 1371600 h 2743200"/>
                      <a:gd name="connsiteX12" fmla="*/ 12039600 w 12039600"/>
                      <a:gd name="connsiteY12" fmla="*/ 1371600 h 2743200"/>
                      <a:gd name="connsiteX13" fmla="*/ 10977104 w 12039600"/>
                      <a:gd name="connsiteY13" fmla="*/ 2743200 h 2743200"/>
                      <a:gd name="connsiteX14" fmla="*/ 9875480 w 12039600"/>
                      <a:gd name="connsiteY14" fmla="*/ 2743200 h 2743200"/>
                      <a:gd name="connsiteX15" fmla="*/ 8674710 w 12039600"/>
                      <a:gd name="connsiteY15" fmla="*/ 2743200 h 2743200"/>
                      <a:gd name="connsiteX16" fmla="*/ 7870527 w 12039600"/>
                      <a:gd name="connsiteY16" fmla="*/ 2743200 h 2743200"/>
                      <a:gd name="connsiteX17" fmla="*/ 6669757 w 12039600"/>
                      <a:gd name="connsiteY17" fmla="*/ 2743200 h 2743200"/>
                      <a:gd name="connsiteX18" fmla="*/ 5468989 w 12039600"/>
                      <a:gd name="connsiteY18" fmla="*/ 2743200 h 2743200"/>
                      <a:gd name="connsiteX19" fmla="*/ 4565657 w 12039600"/>
                      <a:gd name="connsiteY19" fmla="*/ 2743200 h 2743200"/>
                      <a:gd name="connsiteX20" fmla="*/ 3464033 w 12039600"/>
                      <a:gd name="connsiteY20" fmla="*/ 2743200 h 2743200"/>
                      <a:gd name="connsiteX21" fmla="*/ 2659850 w 12039600"/>
                      <a:gd name="connsiteY21" fmla="*/ 2743200 h 2743200"/>
                      <a:gd name="connsiteX22" fmla="*/ 1062495 w 12039600"/>
                      <a:gd name="connsiteY22" fmla="*/ 2743200 h 2743200"/>
                      <a:gd name="connsiteX23" fmla="*/ 0 w 12039600"/>
                      <a:gd name="connsiteY23" fmla="*/ 13716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39600" h="2743200" fill="none" extrusionOk="0">
                        <a:moveTo>
                          <a:pt x="0" y="1371600"/>
                        </a:moveTo>
                        <a:cubicBezTo>
                          <a:pt x="-50447" y="521355"/>
                          <a:pt x="499119" y="-70229"/>
                          <a:pt x="1062495" y="0"/>
                        </a:cubicBezTo>
                        <a:cubicBezTo>
                          <a:pt x="1265831" y="-17488"/>
                          <a:pt x="1522983" y="54906"/>
                          <a:pt x="1866681" y="0"/>
                        </a:cubicBezTo>
                        <a:cubicBezTo>
                          <a:pt x="2230621" y="-48769"/>
                          <a:pt x="2661411" y="68928"/>
                          <a:pt x="2968304" y="0"/>
                        </a:cubicBezTo>
                        <a:cubicBezTo>
                          <a:pt x="3214534" y="-70628"/>
                          <a:pt x="3694800" y="132382"/>
                          <a:pt x="4069926" y="0"/>
                        </a:cubicBezTo>
                        <a:cubicBezTo>
                          <a:pt x="4398421" y="-111866"/>
                          <a:pt x="4719678" y="78255"/>
                          <a:pt x="5171549" y="0"/>
                        </a:cubicBezTo>
                        <a:cubicBezTo>
                          <a:pt x="5657488" y="-101677"/>
                          <a:pt x="5640524" y="19635"/>
                          <a:pt x="6074881" y="0"/>
                        </a:cubicBezTo>
                        <a:cubicBezTo>
                          <a:pt x="6498682" y="-51360"/>
                          <a:pt x="6644030" y="10068"/>
                          <a:pt x="6978211" y="0"/>
                        </a:cubicBezTo>
                        <a:cubicBezTo>
                          <a:pt x="7343391" y="-86695"/>
                          <a:pt x="7601362" y="23498"/>
                          <a:pt x="8278128" y="0"/>
                        </a:cubicBezTo>
                        <a:cubicBezTo>
                          <a:pt x="8896456" y="-98245"/>
                          <a:pt x="8938628" y="15717"/>
                          <a:pt x="9478896" y="0"/>
                        </a:cubicBezTo>
                        <a:cubicBezTo>
                          <a:pt x="10022610" y="-4783"/>
                          <a:pt x="10497536" y="175284"/>
                          <a:pt x="10977104" y="0"/>
                        </a:cubicBezTo>
                        <a:cubicBezTo>
                          <a:pt x="11646736" y="-61691"/>
                          <a:pt x="12014679" y="589542"/>
                          <a:pt x="12039600" y="1371600"/>
                        </a:cubicBezTo>
                        <a:lnTo>
                          <a:pt x="12039600" y="1371600"/>
                        </a:lnTo>
                        <a:cubicBezTo>
                          <a:pt x="11878493" y="2294204"/>
                          <a:pt x="11517981" y="2576678"/>
                          <a:pt x="10977104" y="2743200"/>
                        </a:cubicBezTo>
                        <a:cubicBezTo>
                          <a:pt x="10488454" y="2779170"/>
                          <a:pt x="10316957" y="2608128"/>
                          <a:pt x="9677189" y="2743200"/>
                        </a:cubicBezTo>
                        <a:cubicBezTo>
                          <a:pt x="9046957" y="2939661"/>
                          <a:pt x="8842889" y="2731153"/>
                          <a:pt x="8476419" y="2743200"/>
                        </a:cubicBezTo>
                        <a:cubicBezTo>
                          <a:pt x="8051952" y="2858231"/>
                          <a:pt x="7789023" y="2585046"/>
                          <a:pt x="7176504" y="2743200"/>
                        </a:cubicBezTo>
                        <a:cubicBezTo>
                          <a:pt x="6502885" y="2867570"/>
                          <a:pt x="6496224" y="2579222"/>
                          <a:pt x="6273172" y="2743200"/>
                        </a:cubicBezTo>
                        <a:cubicBezTo>
                          <a:pt x="6027484" y="2884995"/>
                          <a:pt x="5704943" y="2703886"/>
                          <a:pt x="5468989" y="2743200"/>
                        </a:cubicBezTo>
                        <a:cubicBezTo>
                          <a:pt x="5316030" y="2723068"/>
                          <a:pt x="4573306" y="2673553"/>
                          <a:pt x="4169072" y="2743200"/>
                        </a:cubicBezTo>
                        <a:cubicBezTo>
                          <a:pt x="3827024" y="2821537"/>
                          <a:pt x="3629207" y="2643687"/>
                          <a:pt x="3265742" y="2743200"/>
                        </a:cubicBezTo>
                        <a:cubicBezTo>
                          <a:pt x="2911717" y="2809164"/>
                          <a:pt x="1702179" y="2518288"/>
                          <a:pt x="1062495" y="2743200"/>
                        </a:cubicBezTo>
                        <a:cubicBezTo>
                          <a:pt x="394329" y="2681358"/>
                          <a:pt x="81639" y="2022964"/>
                          <a:pt x="0" y="1371600"/>
                        </a:cubicBezTo>
                        <a:close/>
                      </a:path>
                      <a:path w="12039600" h="2743200" stroke="0" extrusionOk="0">
                        <a:moveTo>
                          <a:pt x="0" y="1371600"/>
                        </a:moveTo>
                        <a:cubicBezTo>
                          <a:pt x="62022" y="504019"/>
                          <a:pt x="562791" y="-51074"/>
                          <a:pt x="1062495" y="0"/>
                        </a:cubicBezTo>
                        <a:cubicBezTo>
                          <a:pt x="1290889" y="-66359"/>
                          <a:pt x="1646052" y="122236"/>
                          <a:pt x="1965826" y="0"/>
                        </a:cubicBezTo>
                        <a:cubicBezTo>
                          <a:pt x="2230552" y="-182811"/>
                          <a:pt x="2497215" y="215541"/>
                          <a:pt x="3067449" y="0"/>
                        </a:cubicBezTo>
                        <a:cubicBezTo>
                          <a:pt x="3596774" y="-85848"/>
                          <a:pt x="3673259" y="99610"/>
                          <a:pt x="4268219" y="0"/>
                        </a:cubicBezTo>
                        <a:cubicBezTo>
                          <a:pt x="4854846" y="-139963"/>
                          <a:pt x="4935633" y="54924"/>
                          <a:pt x="5171549" y="0"/>
                        </a:cubicBezTo>
                        <a:cubicBezTo>
                          <a:pt x="5389911" y="-140407"/>
                          <a:pt x="5736642" y="10362"/>
                          <a:pt x="6074881" y="0"/>
                        </a:cubicBezTo>
                        <a:cubicBezTo>
                          <a:pt x="6362030" y="-69236"/>
                          <a:pt x="6726344" y="109152"/>
                          <a:pt x="7077358" y="0"/>
                        </a:cubicBezTo>
                        <a:cubicBezTo>
                          <a:pt x="7448517" y="-102818"/>
                          <a:pt x="7668319" y="30738"/>
                          <a:pt x="7881543" y="0"/>
                        </a:cubicBezTo>
                        <a:cubicBezTo>
                          <a:pt x="8190134" y="-134700"/>
                          <a:pt x="8691841" y="-9333"/>
                          <a:pt x="9181458" y="0"/>
                        </a:cubicBezTo>
                        <a:cubicBezTo>
                          <a:pt x="9639661" y="-34747"/>
                          <a:pt x="10560019" y="116978"/>
                          <a:pt x="10977104" y="0"/>
                        </a:cubicBezTo>
                        <a:cubicBezTo>
                          <a:pt x="11439491" y="-205377"/>
                          <a:pt x="12066261" y="797992"/>
                          <a:pt x="12039600" y="1371600"/>
                        </a:cubicBezTo>
                        <a:lnTo>
                          <a:pt x="12039600" y="1371600"/>
                        </a:lnTo>
                        <a:cubicBezTo>
                          <a:pt x="12019194" y="2249108"/>
                          <a:pt x="11540386" y="2674873"/>
                          <a:pt x="10977104" y="2743200"/>
                        </a:cubicBezTo>
                        <a:cubicBezTo>
                          <a:pt x="10456509" y="2827153"/>
                          <a:pt x="10303995" y="2734702"/>
                          <a:pt x="9875480" y="2743200"/>
                        </a:cubicBezTo>
                        <a:cubicBezTo>
                          <a:pt x="9449175" y="2762166"/>
                          <a:pt x="9173349" y="2760132"/>
                          <a:pt x="8674710" y="2743200"/>
                        </a:cubicBezTo>
                        <a:cubicBezTo>
                          <a:pt x="8218403" y="2807145"/>
                          <a:pt x="8198870" y="2621599"/>
                          <a:pt x="7870527" y="2743200"/>
                        </a:cubicBezTo>
                        <a:cubicBezTo>
                          <a:pt x="7618479" y="2898980"/>
                          <a:pt x="6914191" y="2528009"/>
                          <a:pt x="6669757" y="2743200"/>
                        </a:cubicBezTo>
                        <a:cubicBezTo>
                          <a:pt x="6410485" y="2904878"/>
                          <a:pt x="5763599" y="2659277"/>
                          <a:pt x="5468989" y="2743200"/>
                        </a:cubicBezTo>
                        <a:cubicBezTo>
                          <a:pt x="5111790" y="2815130"/>
                          <a:pt x="4889867" y="2645985"/>
                          <a:pt x="4565657" y="2743200"/>
                        </a:cubicBezTo>
                        <a:cubicBezTo>
                          <a:pt x="4196136" y="2880309"/>
                          <a:pt x="3684254" y="2707766"/>
                          <a:pt x="3464033" y="2743200"/>
                        </a:cubicBezTo>
                        <a:cubicBezTo>
                          <a:pt x="3197365" y="2799365"/>
                          <a:pt x="2832685" y="2708225"/>
                          <a:pt x="2659850" y="2743200"/>
                        </a:cubicBezTo>
                        <a:cubicBezTo>
                          <a:pt x="2349825" y="2811659"/>
                          <a:pt x="1588752" y="2734761"/>
                          <a:pt x="1062495" y="2743200"/>
                        </a:cubicBezTo>
                        <a:cubicBezTo>
                          <a:pt x="588308" y="2760848"/>
                          <a:pt x="-59807" y="2317984"/>
                          <a:pt x="0" y="1371600"/>
                        </a:cubicBezTo>
                        <a:close/>
                      </a:path>
                      <a:path w="12039600" h="2743200" fill="none" stroke="0" extrusionOk="0">
                        <a:moveTo>
                          <a:pt x="0" y="1371600"/>
                        </a:moveTo>
                        <a:cubicBezTo>
                          <a:pt x="124112" y="347737"/>
                          <a:pt x="397945" y="-100011"/>
                          <a:pt x="1062495" y="0"/>
                        </a:cubicBezTo>
                        <a:cubicBezTo>
                          <a:pt x="1199874" y="-79235"/>
                          <a:pt x="1485173" y="8928"/>
                          <a:pt x="1866681" y="0"/>
                        </a:cubicBezTo>
                        <a:cubicBezTo>
                          <a:pt x="2219574" y="-23621"/>
                          <a:pt x="2724493" y="92778"/>
                          <a:pt x="2968304" y="0"/>
                        </a:cubicBezTo>
                        <a:cubicBezTo>
                          <a:pt x="3289094" y="-98023"/>
                          <a:pt x="3654453" y="116109"/>
                          <a:pt x="4069926" y="0"/>
                        </a:cubicBezTo>
                        <a:cubicBezTo>
                          <a:pt x="4348886" y="-71800"/>
                          <a:pt x="4626376" y="130819"/>
                          <a:pt x="5171549" y="0"/>
                        </a:cubicBezTo>
                        <a:cubicBezTo>
                          <a:pt x="5696378" y="-79184"/>
                          <a:pt x="5639532" y="32981"/>
                          <a:pt x="6074881" y="0"/>
                        </a:cubicBezTo>
                        <a:cubicBezTo>
                          <a:pt x="6505443" y="-41597"/>
                          <a:pt x="6640305" y="20738"/>
                          <a:pt x="6978211" y="0"/>
                        </a:cubicBezTo>
                        <a:cubicBezTo>
                          <a:pt x="7309450" y="48634"/>
                          <a:pt x="7639324" y="112235"/>
                          <a:pt x="8278128" y="0"/>
                        </a:cubicBezTo>
                        <a:cubicBezTo>
                          <a:pt x="8880422" y="-126985"/>
                          <a:pt x="8958033" y="14545"/>
                          <a:pt x="9478896" y="0"/>
                        </a:cubicBezTo>
                        <a:cubicBezTo>
                          <a:pt x="10089459" y="-95023"/>
                          <a:pt x="10387847" y="160526"/>
                          <a:pt x="10977104" y="0"/>
                        </a:cubicBezTo>
                        <a:cubicBezTo>
                          <a:pt x="11297500" y="-152650"/>
                          <a:pt x="12018291" y="629792"/>
                          <a:pt x="12039600" y="1371600"/>
                        </a:cubicBezTo>
                        <a:lnTo>
                          <a:pt x="12039600" y="1371600"/>
                        </a:lnTo>
                        <a:cubicBezTo>
                          <a:pt x="11829951" y="2351182"/>
                          <a:pt x="11534861" y="2597739"/>
                          <a:pt x="10977104" y="2743200"/>
                        </a:cubicBezTo>
                        <a:cubicBezTo>
                          <a:pt x="10424853" y="2805761"/>
                          <a:pt x="10349655" y="2589330"/>
                          <a:pt x="9677189" y="2743200"/>
                        </a:cubicBezTo>
                        <a:cubicBezTo>
                          <a:pt x="9045820" y="2905926"/>
                          <a:pt x="8834575" y="2755407"/>
                          <a:pt x="8476419" y="2743200"/>
                        </a:cubicBezTo>
                        <a:cubicBezTo>
                          <a:pt x="8076480" y="2865452"/>
                          <a:pt x="7825197" y="2559500"/>
                          <a:pt x="7176504" y="2743200"/>
                        </a:cubicBezTo>
                        <a:cubicBezTo>
                          <a:pt x="6532198" y="2896444"/>
                          <a:pt x="6491742" y="2578366"/>
                          <a:pt x="6273172" y="2743200"/>
                        </a:cubicBezTo>
                        <a:cubicBezTo>
                          <a:pt x="6096923" y="2879334"/>
                          <a:pt x="5628149" y="2708482"/>
                          <a:pt x="5468989" y="2743200"/>
                        </a:cubicBezTo>
                        <a:cubicBezTo>
                          <a:pt x="5282556" y="2788569"/>
                          <a:pt x="4548324" y="2714946"/>
                          <a:pt x="4169072" y="2743200"/>
                        </a:cubicBezTo>
                        <a:cubicBezTo>
                          <a:pt x="3759137" y="2830576"/>
                          <a:pt x="3596151" y="2611902"/>
                          <a:pt x="3265742" y="2743200"/>
                        </a:cubicBezTo>
                        <a:cubicBezTo>
                          <a:pt x="2940419" y="2679124"/>
                          <a:pt x="1678203" y="2719110"/>
                          <a:pt x="1062495" y="2743200"/>
                        </a:cubicBezTo>
                        <a:cubicBezTo>
                          <a:pt x="522180" y="2640204"/>
                          <a:pt x="54553" y="1977087"/>
                          <a:pt x="0" y="13716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lvl="0" algn="ctr">
              <a:defRPr/>
            </a:pPr>
            <a:r>
              <a:rPr lang="vi-VN" sz="44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Khi để thực phẩm trong tủ lạnh (hình 13), người ta thường bọc bằng màng bọc thực phẩm hoặc để trong hộp kín. Theo em, việc làm đó có lợi ích gì?</a:t>
            </a:r>
            <a:endParaRPr kumimoji="0" 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65AE1432-51B3-4593-6BD3-E1BB5735DFEA}"/>
              </a:ext>
            </a:extLst>
          </p:cNvPr>
          <p:cNvPicPr>
            <a:picLocks noChangeAspect="1"/>
          </p:cNvPicPr>
          <p:nvPr/>
        </p:nvPicPr>
        <p:blipFill>
          <a:blip r:embed="rId3"/>
          <a:stretch>
            <a:fillRect/>
          </a:stretch>
        </p:blipFill>
        <p:spPr>
          <a:xfrm>
            <a:off x="12801600" y="2552700"/>
            <a:ext cx="5034322" cy="7277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F491B2E6-18F9-0933-5DC4-F5BBF203E7CB}"/>
              </a:ext>
            </a:extLst>
          </p:cNvPr>
          <p:cNvSpPr/>
          <p:nvPr/>
        </p:nvSpPr>
        <p:spPr>
          <a:xfrm>
            <a:off x="990600" y="4000500"/>
            <a:ext cx="1112520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lvl="0" algn="just" defTabSz="1828755">
              <a:buClr>
                <a:srgbClr val="000000"/>
              </a:buClr>
              <a:defRPr/>
            </a:pPr>
            <a:r>
              <a:rPr lang="vi-VN" sz="4000" kern="0" dirty="0">
                <a:solidFill>
                  <a:srgbClr val="FF0000"/>
                </a:solidFill>
                <a:latin typeface="Arial"/>
                <a:sym typeface="Arial"/>
              </a:rPr>
              <a:t>+ Nhiều đồ vật mang từ ngoài vào, chưa diệt khuẩn, tay không sạch cầm vào đồ ăn, cầm vào túi bọc thực phẩm... làm lây nhiễm vi khuẩn sang đồ vật khác trong tủ lạnh. </a:t>
            </a:r>
          </a:p>
          <a:p>
            <a:pPr lvl="0" algn="just" defTabSz="1828755">
              <a:buClr>
                <a:srgbClr val="000000"/>
              </a:buClr>
              <a:defRPr/>
            </a:pPr>
            <a:r>
              <a:rPr lang="vi-VN" sz="4000" kern="0" dirty="0">
                <a:solidFill>
                  <a:srgbClr val="FF0000"/>
                </a:solidFill>
                <a:latin typeface="Arial"/>
                <a:sym typeface="Arial"/>
              </a:rPr>
              <a:t>+ Khi bọc kín, để hộp riêng các thực phẩm sẽ tránh lây nhiễm vi khuẩn từ thực phẩm này sang thực phẩm khác (hoặc từ thực phẩm đã rửa với thực phẩm chưa rửa). </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863417"/>
          </a:xfrm>
          <a:prstGeom prst="rect">
            <a:avLst/>
          </a:prstGeom>
          <a:noFill/>
        </p:spPr>
        <p:txBody>
          <a:bodyPr wrap="square">
            <a:spAutoFit/>
          </a:bodyPr>
          <a:lstStyle/>
          <a:p>
            <a:pPr algn="ctr" defTabSz="1371600"/>
            <a:r>
              <a:rPr lang="en-US" sz="8800" dirty="0">
                <a:solidFill>
                  <a:prstClr val="black"/>
                </a:solidFill>
                <a:latin typeface="Calibri" panose="020F0502020204030204" pitchFamily="34" charset="0"/>
                <a:cs typeface="Calibri" panose="020F0502020204030204" pitchFamily="34" charset="0"/>
                <a:sym typeface="Arial" panose="020B0604020202020204"/>
              </a:rPr>
              <a:t>N</a:t>
            </a:r>
            <a:r>
              <a:rPr lang="vi-VN" sz="8800" dirty="0">
                <a:solidFill>
                  <a:prstClr val="black"/>
                </a:solidFill>
                <a:latin typeface="Calibri" panose="020F0502020204030204" pitchFamily="34" charset="0"/>
                <a:cs typeface="Calibri" panose="020F0502020204030204" pitchFamily="34" charset="0"/>
                <a:sym typeface="Arial" panose="020B0604020202020204"/>
              </a:rPr>
              <a:t>êu cách hạn chế lây nhiễm vi khuẩn trong cuộc sống </a:t>
            </a:r>
            <a:endParaRPr lang="en-US" sz="8800" dirty="0">
              <a:solidFill>
                <a:prstClr val="black"/>
              </a:solidFill>
              <a:latin typeface="Calibri" panose="020F0502020204030204" pitchFamily="34" charset="0"/>
              <a:cs typeface="Calibri" panose="020F0502020204030204" pitchFamily="34" charset="0"/>
              <a:sym typeface="Arial" panose="020B0604020202020204"/>
            </a:endParaRPr>
          </a:p>
          <a:p>
            <a:pPr algn="ctr" defTabSz="1371600"/>
            <a:r>
              <a:rPr lang="vi-VN" sz="8800" dirty="0">
                <a:solidFill>
                  <a:prstClr val="black"/>
                </a:solidFill>
                <a:latin typeface="Calibri" panose="020F0502020204030204" pitchFamily="34" charset="0"/>
                <a:cs typeface="Calibri" panose="020F0502020204030204" pitchFamily="34" charset="0"/>
                <a:sym typeface="Arial" panose="020B0604020202020204"/>
              </a:rPr>
              <a:t>hằng ngày.</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951798"/>
            <a:ext cx="18288000" cy="7334250"/>
            <a:chOff x="0" y="3099"/>
            <a:chExt cx="19200" cy="7700"/>
          </a:xfrm>
        </p:grpSpPr>
        <p:pic>
          <p:nvPicPr>
            <p:cNvPr id="13" name="图片 12"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p:cNvGrpSpPr/>
            <p:nvPr/>
          </p:nvGrpSpPr>
          <p:grpSpPr>
            <a:xfrm>
              <a:off x="0" y="3755"/>
              <a:ext cx="19200" cy="7045"/>
              <a:chOff x="0" y="3755"/>
              <a:chExt cx="19200" cy="7045"/>
            </a:xfrm>
          </p:grpSpPr>
          <p:pic>
            <p:nvPicPr>
              <p:cNvPr id="16" name="图片 15"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6" name="圆角矩形 13">
            <a:extLst>
              <a:ext uri="{FF2B5EF4-FFF2-40B4-BE49-F238E27FC236}">
                <a16:creationId xmlns:a16="http://schemas.microsoft.com/office/drawing/2014/main" id="{344AA626-A123-F488-F0BE-3EF6D51A223B}"/>
              </a:ext>
            </a:extLst>
          </p:cNvPr>
          <p:cNvSpPr/>
          <p:nvPr/>
        </p:nvSpPr>
        <p:spPr>
          <a:xfrm>
            <a:off x="1016687" y="1847850"/>
            <a:ext cx="15974358" cy="7486650"/>
          </a:xfrm>
          <a:custGeom>
            <a:avLst/>
            <a:gdLst>
              <a:gd name="connsiteX0" fmla="*/ 0 w 15974358"/>
              <a:gd name="connsiteY0" fmla="*/ 613681 h 7486650"/>
              <a:gd name="connsiteX1" fmla="*/ 582769 w 15974358"/>
              <a:gd name="connsiteY1" fmla="*/ 0 h 7486650"/>
              <a:gd name="connsiteX2" fmla="*/ 1453876 w 15974358"/>
              <a:gd name="connsiteY2" fmla="*/ 0 h 7486650"/>
              <a:gd name="connsiteX3" fmla="*/ 2621160 w 15974358"/>
              <a:gd name="connsiteY3" fmla="*/ 0 h 7486650"/>
              <a:gd name="connsiteX4" fmla="*/ 3640354 w 15974358"/>
              <a:gd name="connsiteY4" fmla="*/ 0 h 7486650"/>
              <a:gd name="connsiteX5" fmla="*/ 4807638 w 15974358"/>
              <a:gd name="connsiteY5" fmla="*/ 0 h 7486650"/>
              <a:gd name="connsiteX6" fmla="*/ 5826834 w 15974358"/>
              <a:gd name="connsiteY6" fmla="*/ 0 h 7486650"/>
              <a:gd name="connsiteX7" fmla="*/ 6401764 w 15974358"/>
              <a:gd name="connsiteY7" fmla="*/ 0 h 7486650"/>
              <a:gd name="connsiteX8" fmla="*/ 7420959 w 15974358"/>
              <a:gd name="connsiteY8" fmla="*/ 0 h 7486650"/>
              <a:gd name="connsiteX9" fmla="*/ 8143978 w 15974358"/>
              <a:gd name="connsiteY9" fmla="*/ 0 h 7486650"/>
              <a:gd name="connsiteX10" fmla="*/ 8718909 w 15974358"/>
              <a:gd name="connsiteY10" fmla="*/ 0 h 7486650"/>
              <a:gd name="connsiteX11" fmla="*/ 9145752 w 15974358"/>
              <a:gd name="connsiteY11" fmla="*/ 0 h 7486650"/>
              <a:gd name="connsiteX12" fmla="*/ 9720682 w 15974358"/>
              <a:gd name="connsiteY12" fmla="*/ 0 h 7486650"/>
              <a:gd name="connsiteX13" fmla="*/ 10295613 w 15974358"/>
              <a:gd name="connsiteY13" fmla="*/ 0 h 7486650"/>
              <a:gd name="connsiteX14" fmla="*/ 11166720 w 15974358"/>
              <a:gd name="connsiteY14" fmla="*/ 0 h 7486650"/>
              <a:gd name="connsiteX15" fmla="*/ 12037827 w 15974358"/>
              <a:gd name="connsiteY15" fmla="*/ 0 h 7486650"/>
              <a:gd name="connsiteX16" fmla="*/ 12760845 w 15974358"/>
              <a:gd name="connsiteY16" fmla="*/ 0 h 7486650"/>
              <a:gd name="connsiteX17" fmla="*/ 13928128 w 15974358"/>
              <a:gd name="connsiteY17" fmla="*/ 0 h 7486650"/>
              <a:gd name="connsiteX18" fmla="*/ 14503059 w 15974358"/>
              <a:gd name="connsiteY18" fmla="*/ 0 h 7486650"/>
              <a:gd name="connsiteX19" fmla="*/ 15391588 w 15974358"/>
              <a:gd name="connsiteY19" fmla="*/ 0 h 7486650"/>
              <a:gd name="connsiteX20" fmla="*/ 15974358 w 15974358"/>
              <a:gd name="connsiteY20" fmla="*/ 613681 h 7486650"/>
              <a:gd name="connsiteX21" fmla="*/ 15974358 w 15974358"/>
              <a:gd name="connsiteY21" fmla="*/ 1382679 h 7486650"/>
              <a:gd name="connsiteX22" fmla="*/ 15974358 w 15974358"/>
              <a:gd name="connsiteY22" fmla="*/ 2089084 h 7486650"/>
              <a:gd name="connsiteX23" fmla="*/ 15974358 w 15974358"/>
              <a:gd name="connsiteY23" fmla="*/ 3108453 h 7486650"/>
              <a:gd name="connsiteX24" fmla="*/ 15974358 w 15974358"/>
              <a:gd name="connsiteY24" fmla="*/ 4127824 h 7486650"/>
              <a:gd name="connsiteX25" fmla="*/ 15974358 w 15974358"/>
              <a:gd name="connsiteY25" fmla="*/ 4834229 h 7486650"/>
              <a:gd name="connsiteX26" fmla="*/ 15974358 w 15974358"/>
              <a:gd name="connsiteY26" fmla="*/ 5728412 h 7486650"/>
              <a:gd name="connsiteX27" fmla="*/ 15974358 w 15974358"/>
              <a:gd name="connsiteY27" fmla="*/ 6872968 h 7486650"/>
              <a:gd name="connsiteX28" fmla="*/ 15391588 w 15974358"/>
              <a:gd name="connsiteY28" fmla="*/ 7486650 h 7486650"/>
              <a:gd name="connsiteX29" fmla="*/ 14964745 w 15974358"/>
              <a:gd name="connsiteY29" fmla="*/ 7486650 h 7486650"/>
              <a:gd name="connsiteX30" fmla="*/ 13797462 w 15974358"/>
              <a:gd name="connsiteY30" fmla="*/ 7486650 h 7486650"/>
              <a:gd name="connsiteX31" fmla="*/ 12630180 w 15974358"/>
              <a:gd name="connsiteY31" fmla="*/ 7486650 h 7486650"/>
              <a:gd name="connsiteX32" fmla="*/ 12203337 w 15974358"/>
              <a:gd name="connsiteY32" fmla="*/ 7486650 h 7486650"/>
              <a:gd name="connsiteX33" fmla="*/ 11628406 w 15974358"/>
              <a:gd name="connsiteY33" fmla="*/ 7486650 h 7486650"/>
              <a:gd name="connsiteX34" fmla="*/ 10757299 w 15974358"/>
              <a:gd name="connsiteY34" fmla="*/ 7486650 h 7486650"/>
              <a:gd name="connsiteX35" fmla="*/ 9738103 w 15974358"/>
              <a:gd name="connsiteY35" fmla="*/ 7486650 h 7486650"/>
              <a:gd name="connsiteX36" fmla="*/ 9015085 w 15974358"/>
              <a:gd name="connsiteY36" fmla="*/ 7486650 h 7486650"/>
              <a:gd name="connsiteX37" fmla="*/ 8440155 w 15974358"/>
              <a:gd name="connsiteY37" fmla="*/ 7486650 h 7486650"/>
              <a:gd name="connsiteX38" fmla="*/ 7865224 w 15974358"/>
              <a:gd name="connsiteY38" fmla="*/ 7486650 h 7486650"/>
              <a:gd name="connsiteX39" fmla="*/ 6846028 w 15974358"/>
              <a:gd name="connsiteY39" fmla="*/ 7486650 h 7486650"/>
              <a:gd name="connsiteX40" fmla="*/ 6419187 w 15974358"/>
              <a:gd name="connsiteY40" fmla="*/ 7486650 h 7486650"/>
              <a:gd name="connsiteX41" fmla="*/ 5696167 w 15974358"/>
              <a:gd name="connsiteY41" fmla="*/ 7486650 h 7486650"/>
              <a:gd name="connsiteX42" fmla="*/ 4825060 w 15974358"/>
              <a:gd name="connsiteY42" fmla="*/ 7486650 h 7486650"/>
              <a:gd name="connsiteX43" fmla="*/ 4250130 w 15974358"/>
              <a:gd name="connsiteY43" fmla="*/ 7486650 h 7486650"/>
              <a:gd name="connsiteX44" fmla="*/ 3082846 w 15974358"/>
              <a:gd name="connsiteY44" fmla="*/ 7486650 h 7486650"/>
              <a:gd name="connsiteX45" fmla="*/ 2656003 w 15974358"/>
              <a:gd name="connsiteY45" fmla="*/ 7486650 h 7486650"/>
              <a:gd name="connsiteX46" fmla="*/ 2229162 w 15974358"/>
              <a:gd name="connsiteY46" fmla="*/ 7486650 h 7486650"/>
              <a:gd name="connsiteX47" fmla="*/ 1506142 w 15974358"/>
              <a:gd name="connsiteY47" fmla="*/ 7486650 h 7486650"/>
              <a:gd name="connsiteX48" fmla="*/ 582769 w 15974358"/>
              <a:gd name="connsiteY48" fmla="*/ 7486650 h 7486650"/>
              <a:gd name="connsiteX49" fmla="*/ 0 w 15974358"/>
              <a:gd name="connsiteY49" fmla="*/ 6872968 h 7486650"/>
              <a:gd name="connsiteX50" fmla="*/ 0 w 15974358"/>
              <a:gd name="connsiteY50" fmla="*/ 6041378 h 7486650"/>
              <a:gd name="connsiteX51" fmla="*/ 0 w 15974358"/>
              <a:gd name="connsiteY51" fmla="*/ 5147193 h 7486650"/>
              <a:gd name="connsiteX52" fmla="*/ 0 w 15974358"/>
              <a:gd name="connsiteY52" fmla="*/ 4440788 h 7486650"/>
              <a:gd name="connsiteX53" fmla="*/ 0 w 15974358"/>
              <a:gd name="connsiteY53" fmla="*/ 3421419 h 7486650"/>
              <a:gd name="connsiteX54" fmla="*/ 0 w 15974358"/>
              <a:gd name="connsiteY54" fmla="*/ 2527235 h 7486650"/>
              <a:gd name="connsiteX55" fmla="*/ 0 w 15974358"/>
              <a:gd name="connsiteY55" fmla="*/ 1633050 h 7486650"/>
              <a:gd name="connsiteX56" fmla="*/ 0 w 15974358"/>
              <a:gd name="connsiteY56" fmla="*/ 613681 h 7486650"/>
              <a:gd name="connsiteX0" fmla="*/ 0 w 15974358"/>
              <a:gd name="connsiteY0" fmla="*/ 613681 h 7486650"/>
              <a:gd name="connsiteX1" fmla="*/ 582769 w 15974358"/>
              <a:gd name="connsiteY1" fmla="*/ 0 h 7486650"/>
              <a:gd name="connsiteX2" fmla="*/ 1750053 w 15974358"/>
              <a:gd name="connsiteY2" fmla="*/ 0 h 7486650"/>
              <a:gd name="connsiteX3" fmla="*/ 2473071 w 15974358"/>
              <a:gd name="connsiteY3" fmla="*/ 0 h 7486650"/>
              <a:gd name="connsiteX4" fmla="*/ 3048003 w 15974358"/>
              <a:gd name="connsiteY4" fmla="*/ 0 h 7486650"/>
              <a:gd name="connsiteX5" fmla="*/ 4067197 w 15974358"/>
              <a:gd name="connsiteY5" fmla="*/ 0 h 7486650"/>
              <a:gd name="connsiteX6" fmla="*/ 4790217 w 15974358"/>
              <a:gd name="connsiteY6" fmla="*/ 0 h 7486650"/>
              <a:gd name="connsiteX7" fmla="*/ 5957499 w 15974358"/>
              <a:gd name="connsiteY7" fmla="*/ 0 h 7486650"/>
              <a:gd name="connsiteX8" fmla="*/ 6532431 w 15974358"/>
              <a:gd name="connsiteY8" fmla="*/ 0 h 7486650"/>
              <a:gd name="connsiteX9" fmla="*/ 7699713 w 15974358"/>
              <a:gd name="connsiteY9" fmla="*/ 0 h 7486650"/>
              <a:gd name="connsiteX10" fmla="*/ 8126556 w 15974358"/>
              <a:gd name="connsiteY10" fmla="*/ 0 h 7486650"/>
              <a:gd name="connsiteX11" fmla="*/ 8997663 w 15974358"/>
              <a:gd name="connsiteY11" fmla="*/ 0 h 7486650"/>
              <a:gd name="connsiteX12" fmla="*/ 9868770 w 15974358"/>
              <a:gd name="connsiteY12" fmla="*/ 0 h 7486650"/>
              <a:gd name="connsiteX13" fmla="*/ 10591789 w 15974358"/>
              <a:gd name="connsiteY13" fmla="*/ 0 h 7486650"/>
              <a:gd name="connsiteX14" fmla="*/ 11759073 w 15974358"/>
              <a:gd name="connsiteY14" fmla="*/ 0 h 7486650"/>
              <a:gd name="connsiteX15" fmla="*/ 12926355 w 15974358"/>
              <a:gd name="connsiteY15" fmla="*/ 0 h 7486650"/>
              <a:gd name="connsiteX16" fmla="*/ 13501287 w 15974358"/>
              <a:gd name="connsiteY16" fmla="*/ 0 h 7486650"/>
              <a:gd name="connsiteX17" fmla="*/ 14372394 w 15974358"/>
              <a:gd name="connsiteY17" fmla="*/ 0 h 7486650"/>
              <a:gd name="connsiteX18" fmla="*/ 15391588 w 15974358"/>
              <a:gd name="connsiteY18" fmla="*/ 0 h 7486650"/>
              <a:gd name="connsiteX19" fmla="*/ 15974358 w 15974358"/>
              <a:gd name="connsiteY19" fmla="*/ 613681 h 7486650"/>
              <a:gd name="connsiteX20" fmla="*/ 15974358 w 15974358"/>
              <a:gd name="connsiteY20" fmla="*/ 1320086 h 7486650"/>
              <a:gd name="connsiteX21" fmla="*/ 15974358 w 15974358"/>
              <a:gd name="connsiteY21" fmla="*/ 2339456 h 7486650"/>
              <a:gd name="connsiteX22" fmla="*/ 15974358 w 15974358"/>
              <a:gd name="connsiteY22" fmla="*/ 3233640 h 7486650"/>
              <a:gd name="connsiteX23" fmla="*/ 15974358 w 15974358"/>
              <a:gd name="connsiteY23" fmla="*/ 4002638 h 7486650"/>
              <a:gd name="connsiteX24" fmla="*/ 15974358 w 15974358"/>
              <a:gd name="connsiteY24" fmla="*/ 4896822 h 7486650"/>
              <a:gd name="connsiteX25" fmla="*/ 15974358 w 15974358"/>
              <a:gd name="connsiteY25" fmla="*/ 5603227 h 7486650"/>
              <a:gd name="connsiteX26" fmla="*/ 15974358 w 15974358"/>
              <a:gd name="connsiteY26" fmla="*/ 6872968 h 7486650"/>
              <a:gd name="connsiteX27" fmla="*/ 15391588 w 15974358"/>
              <a:gd name="connsiteY27" fmla="*/ 7486650 h 7486650"/>
              <a:gd name="connsiteX28" fmla="*/ 14372394 w 15974358"/>
              <a:gd name="connsiteY28" fmla="*/ 7486650 h 7486650"/>
              <a:gd name="connsiteX29" fmla="*/ 13797462 w 15974358"/>
              <a:gd name="connsiteY29" fmla="*/ 7486650 h 7486650"/>
              <a:gd name="connsiteX30" fmla="*/ 12778267 w 15974358"/>
              <a:gd name="connsiteY30" fmla="*/ 7486650 h 7486650"/>
              <a:gd name="connsiteX31" fmla="*/ 12351424 w 15974358"/>
              <a:gd name="connsiteY31" fmla="*/ 7486650 h 7486650"/>
              <a:gd name="connsiteX32" fmla="*/ 11332230 w 15974358"/>
              <a:gd name="connsiteY32" fmla="*/ 7486650 h 7486650"/>
              <a:gd name="connsiteX33" fmla="*/ 10757299 w 15974358"/>
              <a:gd name="connsiteY33" fmla="*/ 7486650 h 7486650"/>
              <a:gd name="connsiteX34" fmla="*/ 10330456 w 15974358"/>
              <a:gd name="connsiteY34" fmla="*/ 7486650 h 7486650"/>
              <a:gd name="connsiteX35" fmla="*/ 9755526 w 15974358"/>
              <a:gd name="connsiteY35" fmla="*/ 7486650 h 7486650"/>
              <a:gd name="connsiteX36" fmla="*/ 8736331 w 15974358"/>
              <a:gd name="connsiteY36" fmla="*/ 7486650 h 7486650"/>
              <a:gd name="connsiteX37" fmla="*/ 8161401 w 15974358"/>
              <a:gd name="connsiteY37" fmla="*/ 7486650 h 7486650"/>
              <a:gd name="connsiteX38" fmla="*/ 7734558 w 15974358"/>
              <a:gd name="connsiteY38" fmla="*/ 7486650 h 7486650"/>
              <a:gd name="connsiteX39" fmla="*/ 7159627 w 15974358"/>
              <a:gd name="connsiteY39" fmla="*/ 7486650 h 7486650"/>
              <a:gd name="connsiteX40" fmla="*/ 6436608 w 15974358"/>
              <a:gd name="connsiteY40" fmla="*/ 7486650 h 7486650"/>
              <a:gd name="connsiteX41" fmla="*/ 5565501 w 15974358"/>
              <a:gd name="connsiteY41" fmla="*/ 7486650 h 7486650"/>
              <a:gd name="connsiteX42" fmla="*/ 4990570 w 15974358"/>
              <a:gd name="connsiteY42" fmla="*/ 7486650 h 7486650"/>
              <a:gd name="connsiteX43" fmla="*/ 3823287 w 15974358"/>
              <a:gd name="connsiteY43" fmla="*/ 7486650 h 7486650"/>
              <a:gd name="connsiteX44" fmla="*/ 2952180 w 15974358"/>
              <a:gd name="connsiteY44" fmla="*/ 7486650 h 7486650"/>
              <a:gd name="connsiteX45" fmla="*/ 1784896 w 15974358"/>
              <a:gd name="connsiteY45" fmla="*/ 7486650 h 7486650"/>
              <a:gd name="connsiteX46" fmla="*/ 582769 w 15974358"/>
              <a:gd name="connsiteY46" fmla="*/ 7486650 h 7486650"/>
              <a:gd name="connsiteX47" fmla="*/ 0 w 15974358"/>
              <a:gd name="connsiteY47" fmla="*/ 6872968 h 7486650"/>
              <a:gd name="connsiteX48" fmla="*/ 0 w 15974358"/>
              <a:gd name="connsiteY48" fmla="*/ 6041378 h 7486650"/>
              <a:gd name="connsiteX49" fmla="*/ 0 w 15974358"/>
              <a:gd name="connsiteY49" fmla="*/ 5147193 h 7486650"/>
              <a:gd name="connsiteX50" fmla="*/ 0 w 15974358"/>
              <a:gd name="connsiteY50" fmla="*/ 4440788 h 7486650"/>
              <a:gd name="connsiteX51" fmla="*/ 0 w 15974358"/>
              <a:gd name="connsiteY51" fmla="*/ 3421419 h 7486650"/>
              <a:gd name="connsiteX52" fmla="*/ 0 w 15974358"/>
              <a:gd name="connsiteY52" fmla="*/ 2527235 h 7486650"/>
              <a:gd name="connsiteX53" fmla="*/ 0 w 15974358"/>
              <a:gd name="connsiteY53" fmla="*/ 1507865 h 7486650"/>
              <a:gd name="connsiteX54" fmla="*/ 0 w 15974358"/>
              <a:gd name="connsiteY54" fmla="*/ 613681 h 7486650"/>
              <a:gd name="connsiteX0" fmla="*/ 0 w 15974358"/>
              <a:gd name="connsiteY0" fmla="*/ 613681 h 7486650"/>
              <a:gd name="connsiteX1" fmla="*/ 582769 w 15974358"/>
              <a:gd name="connsiteY1" fmla="*/ 0 h 7486650"/>
              <a:gd name="connsiteX2" fmla="*/ 1453876 w 15974358"/>
              <a:gd name="connsiteY2" fmla="*/ 0 h 7486650"/>
              <a:gd name="connsiteX3" fmla="*/ 2621160 w 15974358"/>
              <a:gd name="connsiteY3" fmla="*/ 0 h 7486650"/>
              <a:gd name="connsiteX4" fmla="*/ 3640354 w 15974358"/>
              <a:gd name="connsiteY4" fmla="*/ 0 h 7486650"/>
              <a:gd name="connsiteX5" fmla="*/ 4188977 w 15974358"/>
              <a:gd name="connsiteY5" fmla="*/ 0 h 7486650"/>
              <a:gd name="connsiteX6" fmla="*/ 4807638 w 15974358"/>
              <a:gd name="connsiteY6" fmla="*/ 0 h 7486650"/>
              <a:gd name="connsiteX7" fmla="*/ 5826834 w 15974358"/>
              <a:gd name="connsiteY7" fmla="*/ 0 h 7486650"/>
              <a:gd name="connsiteX8" fmla="*/ 6401764 w 15974358"/>
              <a:gd name="connsiteY8" fmla="*/ 0 h 7486650"/>
              <a:gd name="connsiteX9" fmla="*/ 7420959 w 15974358"/>
              <a:gd name="connsiteY9" fmla="*/ 0 h 7486650"/>
              <a:gd name="connsiteX10" fmla="*/ 8143978 w 15974358"/>
              <a:gd name="connsiteY10" fmla="*/ 0 h 7486650"/>
              <a:gd name="connsiteX11" fmla="*/ 8718909 w 15974358"/>
              <a:gd name="connsiteY11" fmla="*/ 0 h 7486650"/>
              <a:gd name="connsiteX12" fmla="*/ 9145752 w 15974358"/>
              <a:gd name="connsiteY12" fmla="*/ 0 h 7486650"/>
              <a:gd name="connsiteX13" fmla="*/ 9720682 w 15974358"/>
              <a:gd name="connsiteY13" fmla="*/ 0 h 7486650"/>
              <a:gd name="connsiteX14" fmla="*/ 10295613 w 15974358"/>
              <a:gd name="connsiteY14" fmla="*/ 0 h 7486650"/>
              <a:gd name="connsiteX15" fmla="*/ 11166720 w 15974358"/>
              <a:gd name="connsiteY15" fmla="*/ 0 h 7486650"/>
              <a:gd name="connsiteX16" fmla="*/ 12037827 w 15974358"/>
              <a:gd name="connsiteY16" fmla="*/ 0 h 7486650"/>
              <a:gd name="connsiteX17" fmla="*/ 12760845 w 15974358"/>
              <a:gd name="connsiteY17" fmla="*/ 0 h 7486650"/>
              <a:gd name="connsiteX18" fmla="*/ 13928128 w 15974358"/>
              <a:gd name="connsiteY18" fmla="*/ 0 h 7486650"/>
              <a:gd name="connsiteX19" fmla="*/ 14503059 w 15974358"/>
              <a:gd name="connsiteY19" fmla="*/ 0 h 7486650"/>
              <a:gd name="connsiteX20" fmla="*/ 15391588 w 15974358"/>
              <a:gd name="connsiteY20" fmla="*/ 0 h 7486650"/>
              <a:gd name="connsiteX21" fmla="*/ 15974358 w 15974358"/>
              <a:gd name="connsiteY21" fmla="*/ 613681 h 7486650"/>
              <a:gd name="connsiteX22" fmla="*/ 15974358 w 15974358"/>
              <a:gd name="connsiteY22" fmla="*/ 1382679 h 7486650"/>
              <a:gd name="connsiteX23" fmla="*/ 15974358 w 15974358"/>
              <a:gd name="connsiteY23" fmla="*/ 2089084 h 7486650"/>
              <a:gd name="connsiteX24" fmla="*/ 15974358 w 15974358"/>
              <a:gd name="connsiteY24" fmla="*/ 3108453 h 7486650"/>
              <a:gd name="connsiteX25" fmla="*/ 15974358 w 15974358"/>
              <a:gd name="connsiteY25" fmla="*/ 4127824 h 7486650"/>
              <a:gd name="connsiteX26" fmla="*/ 15974358 w 15974358"/>
              <a:gd name="connsiteY26" fmla="*/ 4834229 h 7486650"/>
              <a:gd name="connsiteX27" fmla="*/ 15974358 w 15974358"/>
              <a:gd name="connsiteY27" fmla="*/ 5728412 h 7486650"/>
              <a:gd name="connsiteX28" fmla="*/ 15974358 w 15974358"/>
              <a:gd name="connsiteY28" fmla="*/ 6872968 h 7486650"/>
              <a:gd name="connsiteX29" fmla="*/ 15391588 w 15974358"/>
              <a:gd name="connsiteY29" fmla="*/ 7486650 h 7486650"/>
              <a:gd name="connsiteX30" fmla="*/ 14964745 w 15974358"/>
              <a:gd name="connsiteY30" fmla="*/ 7486650 h 7486650"/>
              <a:gd name="connsiteX31" fmla="*/ 13797462 w 15974358"/>
              <a:gd name="connsiteY31" fmla="*/ 7486650 h 7486650"/>
              <a:gd name="connsiteX32" fmla="*/ 12630180 w 15974358"/>
              <a:gd name="connsiteY32" fmla="*/ 7486650 h 7486650"/>
              <a:gd name="connsiteX33" fmla="*/ 12203337 w 15974358"/>
              <a:gd name="connsiteY33" fmla="*/ 7486650 h 7486650"/>
              <a:gd name="connsiteX34" fmla="*/ 11628406 w 15974358"/>
              <a:gd name="connsiteY34" fmla="*/ 7486650 h 7486650"/>
              <a:gd name="connsiteX35" fmla="*/ 10757299 w 15974358"/>
              <a:gd name="connsiteY35" fmla="*/ 7486650 h 7486650"/>
              <a:gd name="connsiteX36" fmla="*/ 9738103 w 15974358"/>
              <a:gd name="connsiteY36" fmla="*/ 7486650 h 7486650"/>
              <a:gd name="connsiteX37" fmla="*/ 9015085 w 15974358"/>
              <a:gd name="connsiteY37" fmla="*/ 7486650 h 7486650"/>
              <a:gd name="connsiteX38" fmla="*/ 8440155 w 15974358"/>
              <a:gd name="connsiteY38" fmla="*/ 7486650 h 7486650"/>
              <a:gd name="connsiteX39" fmla="*/ 7865224 w 15974358"/>
              <a:gd name="connsiteY39" fmla="*/ 7486650 h 7486650"/>
              <a:gd name="connsiteX40" fmla="*/ 6846028 w 15974358"/>
              <a:gd name="connsiteY40" fmla="*/ 7486650 h 7486650"/>
              <a:gd name="connsiteX41" fmla="*/ 6419187 w 15974358"/>
              <a:gd name="connsiteY41" fmla="*/ 7486650 h 7486650"/>
              <a:gd name="connsiteX42" fmla="*/ 5696167 w 15974358"/>
              <a:gd name="connsiteY42" fmla="*/ 7486650 h 7486650"/>
              <a:gd name="connsiteX43" fmla="*/ 4825060 w 15974358"/>
              <a:gd name="connsiteY43" fmla="*/ 7486650 h 7486650"/>
              <a:gd name="connsiteX44" fmla="*/ 4250130 w 15974358"/>
              <a:gd name="connsiteY44" fmla="*/ 7486650 h 7486650"/>
              <a:gd name="connsiteX45" fmla="*/ 3082846 w 15974358"/>
              <a:gd name="connsiteY45" fmla="*/ 7486650 h 7486650"/>
              <a:gd name="connsiteX46" fmla="*/ 2656003 w 15974358"/>
              <a:gd name="connsiteY46" fmla="*/ 7486650 h 7486650"/>
              <a:gd name="connsiteX47" fmla="*/ 2229162 w 15974358"/>
              <a:gd name="connsiteY47" fmla="*/ 7486650 h 7486650"/>
              <a:gd name="connsiteX48" fmla="*/ 1506142 w 15974358"/>
              <a:gd name="connsiteY48" fmla="*/ 7486650 h 7486650"/>
              <a:gd name="connsiteX49" fmla="*/ 582769 w 15974358"/>
              <a:gd name="connsiteY49" fmla="*/ 7486650 h 7486650"/>
              <a:gd name="connsiteX50" fmla="*/ 0 w 15974358"/>
              <a:gd name="connsiteY50" fmla="*/ 6872968 h 7486650"/>
              <a:gd name="connsiteX51" fmla="*/ 0 w 15974358"/>
              <a:gd name="connsiteY51" fmla="*/ 6041378 h 7486650"/>
              <a:gd name="connsiteX52" fmla="*/ 0 w 15974358"/>
              <a:gd name="connsiteY52" fmla="*/ 5147193 h 7486650"/>
              <a:gd name="connsiteX53" fmla="*/ 0 w 15974358"/>
              <a:gd name="connsiteY53" fmla="*/ 4440788 h 7486650"/>
              <a:gd name="connsiteX54" fmla="*/ 0 w 15974358"/>
              <a:gd name="connsiteY54" fmla="*/ 3421419 h 7486650"/>
              <a:gd name="connsiteX55" fmla="*/ 0 w 15974358"/>
              <a:gd name="connsiteY55" fmla="*/ 2527235 h 7486650"/>
              <a:gd name="connsiteX56" fmla="*/ 0 w 15974358"/>
              <a:gd name="connsiteY56" fmla="*/ 1633050 h 7486650"/>
              <a:gd name="connsiteX57" fmla="*/ 0 w 15974358"/>
              <a:gd name="connsiteY57" fmla="*/ 613681 h 74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974358" h="7486650" fill="none" extrusionOk="0">
                <a:moveTo>
                  <a:pt x="0" y="613681"/>
                </a:moveTo>
                <a:cubicBezTo>
                  <a:pt x="65763" y="236832"/>
                  <a:pt x="269913" y="-59175"/>
                  <a:pt x="582769" y="0"/>
                </a:cubicBezTo>
                <a:cubicBezTo>
                  <a:pt x="988697" y="-78271"/>
                  <a:pt x="1288337" y="41110"/>
                  <a:pt x="1453876" y="0"/>
                </a:cubicBezTo>
                <a:cubicBezTo>
                  <a:pt x="1591380" y="98102"/>
                  <a:pt x="2223381" y="67669"/>
                  <a:pt x="2621160" y="0"/>
                </a:cubicBezTo>
                <a:cubicBezTo>
                  <a:pt x="3113744" y="-122539"/>
                  <a:pt x="3172353" y="21331"/>
                  <a:pt x="3640354" y="0"/>
                </a:cubicBezTo>
                <a:cubicBezTo>
                  <a:pt x="4181418" y="-77863"/>
                  <a:pt x="4479688" y="-24333"/>
                  <a:pt x="4807638" y="0"/>
                </a:cubicBezTo>
                <a:cubicBezTo>
                  <a:pt x="5344698" y="10054"/>
                  <a:pt x="5565476" y="170852"/>
                  <a:pt x="5826834" y="0"/>
                </a:cubicBezTo>
                <a:cubicBezTo>
                  <a:pt x="6061634" y="-116965"/>
                  <a:pt x="6290073" y="60438"/>
                  <a:pt x="6401764" y="0"/>
                </a:cubicBezTo>
                <a:cubicBezTo>
                  <a:pt x="6529676" y="-159605"/>
                  <a:pt x="7195475" y="-52650"/>
                  <a:pt x="7420959" y="0"/>
                </a:cubicBezTo>
                <a:cubicBezTo>
                  <a:pt x="7739467" y="28510"/>
                  <a:pt x="7894927" y="33248"/>
                  <a:pt x="8143978" y="0"/>
                </a:cubicBezTo>
                <a:cubicBezTo>
                  <a:pt x="8466505" y="-51086"/>
                  <a:pt x="8511036" y="-5851"/>
                  <a:pt x="8718909" y="0"/>
                </a:cubicBezTo>
                <a:cubicBezTo>
                  <a:pt x="8941418" y="-3214"/>
                  <a:pt x="9018726" y="10378"/>
                  <a:pt x="9145752" y="0"/>
                </a:cubicBezTo>
                <a:cubicBezTo>
                  <a:pt x="9325540" y="-16660"/>
                  <a:pt x="9471210" y="-766"/>
                  <a:pt x="9720682" y="0"/>
                </a:cubicBezTo>
                <a:cubicBezTo>
                  <a:pt x="9958131" y="-112281"/>
                  <a:pt x="10088417" y="116752"/>
                  <a:pt x="10295613" y="0"/>
                </a:cubicBezTo>
                <a:cubicBezTo>
                  <a:pt x="10488936" y="-53219"/>
                  <a:pt x="10806066" y="-65925"/>
                  <a:pt x="11166720" y="0"/>
                </a:cubicBezTo>
                <a:cubicBezTo>
                  <a:pt x="11487878" y="-64829"/>
                  <a:pt x="11687553" y="110519"/>
                  <a:pt x="12037827" y="0"/>
                </a:cubicBezTo>
                <a:cubicBezTo>
                  <a:pt x="12408674" y="10048"/>
                  <a:pt x="12497789" y="85475"/>
                  <a:pt x="12760845" y="0"/>
                </a:cubicBezTo>
                <a:cubicBezTo>
                  <a:pt x="13187885" y="-32211"/>
                  <a:pt x="13465656" y="123996"/>
                  <a:pt x="13928128" y="0"/>
                </a:cubicBezTo>
                <a:cubicBezTo>
                  <a:pt x="14413891" y="28314"/>
                  <a:pt x="14250351" y="-12887"/>
                  <a:pt x="14503059" y="0"/>
                </a:cubicBezTo>
                <a:cubicBezTo>
                  <a:pt x="14721010" y="-33899"/>
                  <a:pt x="15177381" y="34466"/>
                  <a:pt x="15391588" y="0"/>
                </a:cubicBezTo>
                <a:cubicBezTo>
                  <a:pt x="15738064" y="100706"/>
                  <a:pt x="16082395" y="276995"/>
                  <a:pt x="15974358" y="613681"/>
                </a:cubicBezTo>
                <a:cubicBezTo>
                  <a:pt x="16025240" y="951413"/>
                  <a:pt x="15899057" y="1152263"/>
                  <a:pt x="15974358" y="1382679"/>
                </a:cubicBezTo>
                <a:cubicBezTo>
                  <a:pt x="16128358" y="1606186"/>
                  <a:pt x="15902445" y="1895024"/>
                  <a:pt x="15974358" y="2089084"/>
                </a:cubicBezTo>
                <a:cubicBezTo>
                  <a:pt x="15928947" y="2421803"/>
                  <a:pt x="15998060" y="2652819"/>
                  <a:pt x="15974358" y="3108453"/>
                </a:cubicBezTo>
                <a:cubicBezTo>
                  <a:pt x="16111969" y="3560998"/>
                  <a:pt x="15873365" y="3623972"/>
                  <a:pt x="15974358" y="4127824"/>
                </a:cubicBezTo>
                <a:cubicBezTo>
                  <a:pt x="16038657" y="4593223"/>
                  <a:pt x="15993867" y="4544634"/>
                  <a:pt x="15974358" y="4834229"/>
                </a:cubicBezTo>
                <a:cubicBezTo>
                  <a:pt x="15894605" y="5161612"/>
                  <a:pt x="15926940" y="5525129"/>
                  <a:pt x="15974358" y="5728412"/>
                </a:cubicBezTo>
                <a:cubicBezTo>
                  <a:pt x="15925161" y="6094758"/>
                  <a:pt x="15901984" y="6467147"/>
                  <a:pt x="15974358" y="6872968"/>
                </a:cubicBezTo>
                <a:cubicBezTo>
                  <a:pt x="15939863" y="7265335"/>
                  <a:pt x="15607181" y="7644589"/>
                  <a:pt x="15391588" y="7486650"/>
                </a:cubicBezTo>
                <a:cubicBezTo>
                  <a:pt x="15252255" y="7471325"/>
                  <a:pt x="15044047" y="7451131"/>
                  <a:pt x="14964745" y="7486650"/>
                </a:cubicBezTo>
                <a:cubicBezTo>
                  <a:pt x="14886093" y="7672532"/>
                  <a:pt x="14411365" y="7616014"/>
                  <a:pt x="13797462" y="7486650"/>
                </a:cubicBezTo>
                <a:cubicBezTo>
                  <a:pt x="13345000" y="7508568"/>
                  <a:pt x="13049092" y="7462996"/>
                  <a:pt x="12630180" y="7486650"/>
                </a:cubicBezTo>
                <a:cubicBezTo>
                  <a:pt x="12224014" y="7624511"/>
                  <a:pt x="12362686" y="7435436"/>
                  <a:pt x="12203337" y="7486650"/>
                </a:cubicBezTo>
                <a:cubicBezTo>
                  <a:pt x="12040303" y="7522174"/>
                  <a:pt x="11930847" y="7427484"/>
                  <a:pt x="11628406" y="7486650"/>
                </a:cubicBezTo>
                <a:cubicBezTo>
                  <a:pt x="11430487" y="7600296"/>
                  <a:pt x="11102853" y="7431876"/>
                  <a:pt x="10757299" y="7486650"/>
                </a:cubicBezTo>
                <a:cubicBezTo>
                  <a:pt x="10482977" y="7597194"/>
                  <a:pt x="10317247" y="7376107"/>
                  <a:pt x="9738103" y="7486650"/>
                </a:cubicBezTo>
                <a:cubicBezTo>
                  <a:pt x="9273761" y="7633120"/>
                  <a:pt x="9319420" y="7432046"/>
                  <a:pt x="9015085" y="7486650"/>
                </a:cubicBezTo>
                <a:cubicBezTo>
                  <a:pt x="8793808" y="7498777"/>
                  <a:pt x="8583848" y="7420600"/>
                  <a:pt x="8440155" y="7486650"/>
                </a:cubicBezTo>
                <a:cubicBezTo>
                  <a:pt x="8412581" y="7444225"/>
                  <a:pt x="8145489" y="7493075"/>
                  <a:pt x="7865224" y="7486650"/>
                </a:cubicBezTo>
                <a:cubicBezTo>
                  <a:pt x="7699947" y="7525883"/>
                  <a:pt x="7152724" y="7344553"/>
                  <a:pt x="6846028" y="7486650"/>
                </a:cubicBezTo>
                <a:cubicBezTo>
                  <a:pt x="6592170" y="7510257"/>
                  <a:pt x="6524432" y="7448089"/>
                  <a:pt x="6419187" y="7486650"/>
                </a:cubicBezTo>
                <a:cubicBezTo>
                  <a:pt x="6366307" y="7512273"/>
                  <a:pt x="6055654" y="7350255"/>
                  <a:pt x="5696167" y="7486650"/>
                </a:cubicBezTo>
                <a:cubicBezTo>
                  <a:pt x="5377320" y="7548603"/>
                  <a:pt x="4940172" y="7448496"/>
                  <a:pt x="4825060" y="7486650"/>
                </a:cubicBezTo>
                <a:cubicBezTo>
                  <a:pt x="4620806" y="7420342"/>
                  <a:pt x="4493160" y="7529581"/>
                  <a:pt x="4250130" y="7486650"/>
                </a:cubicBezTo>
                <a:cubicBezTo>
                  <a:pt x="3972530" y="7550842"/>
                  <a:pt x="3350076" y="7502927"/>
                  <a:pt x="3082846" y="7486650"/>
                </a:cubicBezTo>
                <a:cubicBezTo>
                  <a:pt x="2782879" y="7540525"/>
                  <a:pt x="2821080" y="7455938"/>
                  <a:pt x="2656003" y="7486650"/>
                </a:cubicBezTo>
                <a:cubicBezTo>
                  <a:pt x="2469610" y="7514421"/>
                  <a:pt x="2410155" y="7451925"/>
                  <a:pt x="2229162" y="7486650"/>
                </a:cubicBezTo>
                <a:cubicBezTo>
                  <a:pt x="2049229" y="7613848"/>
                  <a:pt x="1884111" y="7370868"/>
                  <a:pt x="1506142" y="7486650"/>
                </a:cubicBezTo>
                <a:cubicBezTo>
                  <a:pt x="1244185" y="7539381"/>
                  <a:pt x="1055222" y="7397925"/>
                  <a:pt x="582769" y="7486650"/>
                </a:cubicBezTo>
                <a:cubicBezTo>
                  <a:pt x="261282" y="7671097"/>
                  <a:pt x="143855" y="7224022"/>
                  <a:pt x="0" y="6872968"/>
                </a:cubicBezTo>
                <a:cubicBezTo>
                  <a:pt x="-159243" y="6557971"/>
                  <a:pt x="1073" y="6200666"/>
                  <a:pt x="0" y="6041378"/>
                </a:cubicBezTo>
                <a:cubicBezTo>
                  <a:pt x="107661" y="5809571"/>
                  <a:pt x="82558" y="5488117"/>
                  <a:pt x="0" y="5147193"/>
                </a:cubicBezTo>
                <a:cubicBezTo>
                  <a:pt x="-47485" y="4759221"/>
                  <a:pt x="72643" y="4639393"/>
                  <a:pt x="0" y="4440788"/>
                </a:cubicBezTo>
                <a:cubicBezTo>
                  <a:pt x="-58930" y="4358605"/>
                  <a:pt x="-28522" y="3791059"/>
                  <a:pt x="0" y="3421419"/>
                </a:cubicBezTo>
                <a:cubicBezTo>
                  <a:pt x="-118620" y="3042658"/>
                  <a:pt x="184092" y="2749654"/>
                  <a:pt x="0" y="2527235"/>
                </a:cubicBezTo>
                <a:cubicBezTo>
                  <a:pt x="-150349" y="2162054"/>
                  <a:pt x="57848" y="1816045"/>
                  <a:pt x="0" y="1633050"/>
                </a:cubicBezTo>
                <a:cubicBezTo>
                  <a:pt x="129" y="1426211"/>
                  <a:pt x="32078" y="787020"/>
                  <a:pt x="0" y="613681"/>
                </a:cubicBezTo>
                <a:close/>
              </a:path>
              <a:path w="15974358" h="7486650" stroke="0" extrusionOk="0">
                <a:moveTo>
                  <a:pt x="0" y="613681"/>
                </a:moveTo>
                <a:cubicBezTo>
                  <a:pt x="65414" y="187084"/>
                  <a:pt x="121467" y="-43742"/>
                  <a:pt x="582769" y="0"/>
                </a:cubicBezTo>
                <a:cubicBezTo>
                  <a:pt x="1066648" y="-94333"/>
                  <a:pt x="1540608" y="16835"/>
                  <a:pt x="1750053" y="0"/>
                </a:cubicBezTo>
                <a:cubicBezTo>
                  <a:pt x="2051812" y="-21190"/>
                  <a:pt x="2232038" y="79462"/>
                  <a:pt x="2473071" y="0"/>
                </a:cubicBezTo>
                <a:cubicBezTo>
                  <a:pt x="2723155" y="11447"/>
                  <a:pt x="2951769" y="11377"/>
                  <a:pt x="3048003" y="0"/>
                </a:cubicBezTo>
                <a:cubicBezTo>
                  <a:pt x="3048486" y="47690"/>
                  <a:pt x="3628023" y="70237"/>
                  <a:pt x="4067197" y="0"/>
                </a:cubicBezTo>
                <a:cubicBezTo>
                  <a:pt x="4455698" y="-54610"/>
                  <a:pt x="4503160" y="31368"/>
                  <a:pt x="4790217" y="0"/>
                </a:cubicBezTo>
                <a:cubicBezTo>
                  <a:pt x="5106464" y="-83635"/>
                  <a:pt x="5370598" y="161146"/>
                  <a:pt x="5957499" y="0"/>
                </a:cubicBezTo>
                <a:cubicBezTo>
                  <a:pt x="6552786" y="-61178"/>
                  <a:pt x="6318049" y="80776"/>
                  <a:pt x="6532431" y="0"/>
                </a:cubicBezTo>
                <a:cubicBezTo>
                  <a:pt x="6681116" y="70411"/>
                  <a:pt x="7461975" y="45561"/>
                  <a:pt x="7699713" y="0"/>
                </a:cubicBezTo>
                <a:cubicBezTo>
                  <a:pt x="7998643" y="-123086"/>
                  <a:pt x="7996538" y="13244"/>
                  <a:pt x="8126556" y="0"/>
                </a:cubicBezTo>
                <a:cubicBezTo>
                  <a:pt x="8237231" y="-102697"/>
                  <a:pt x="8749506" y="37627"/>
                  <a:pt x="8997663" y="0"/>
                </a:cubicBezTo>
                <a:cubicBezTo>
                  <a:pt x="9283533" y="57224"/>
                  <a:pt x="9585962" y="158583"/>
                  <a:pt x="9868770" y="0"/>
                </a:cubicBezTo>
                <a:cubicBezTo>
                  <a:pt x="10178827" y="21362"/>
                  <a:pt x="10371725" y="34417"/>
                  <a:pt x="10591789" y="0"/>
                </a:cubicBezTo>
                <a:cubicBezTo>
                  <a:pt x="10815122" y="-151352"/>
                  <a:pt x="11478595" y="90934"/>
                  <a:pt x="11759073" y="0"/>
                </a:cubicBezTo>
                <a:cubicBezTo>
                  <a:pt x="12224645" y="-235509"/>
                  <a:pt x="12645470" y="244766"/>
                  <a:pt x="12926355" y="0"/>
                </a:cubicBezTo>
                <a:cubicBezTo>
                  <a:pt x="13278051" y="-78219"/>
                  <a:pt x="13246144" y="104245"/>
                  <a:pt x="13501287" y="0"/>
                </a:cubicBezTo>
                <a:cubicBezTo>
                  <a:pt x="13732498" y="-98783"/>
                  <a:pt x="14238543" y="98125"/>
                  <a:pt x="14372394" y="0"/>
                </a:cubicBezTo>
                <a:cubicBezTo>
                  <a:pt x="14631381" y="-10429"/>
                  <a:pt x="15210074" y="79927"/>
                  <a:pt x="15391588" y="0"/>
                </a:cubicBezTo>
                <a:cubicBezTo>
                  <a:pt x="15654071" y="43906"/>
                  <a:pt x="15965492" y="256022"/>
                  <a:pt x="15974358" y="613681"/>
                </a:cubicBezTo>
                <a:cubicBezTo>
                  <a:pt x="16003778" y="873448"/>
                  <a:pt x="15999251" y="1093195"/>
                  <a:pt x="15974358" y="1320086"/>
                </a:cubicBezTo>
                <a:cubicBezTo>
                  <a:pt x="16059834" y="1388133"/>
                  <a:pt x="15953135" y="1854950"/>
                  <a:pt x="15974358" y="2339456"/>
                </a:cubicBezTo>
                <a:cubicBezTo>
                  <a:pt x="15996763" y="2733006"/>
                  <a:pt x="15923350" y="2796423"/>
                  <a:pt x="15974358" y="3233640"/>
                </a:cubicBezTo>
                <a:cubicBezTo>
                  <a:pt x="16147032" y="3671273"/>
                  <a:pt x="15870807" y="3682778"/>
                  <a:pt x="15974358" y="4002638"/>
                </a:cubicBezTo>
                <a:cubicBezTo>
                  <a:pt x="16090399" y="4413899"/>
                  <a:pt x="15931662" y="4485478"/>
                  <a:pt x="15974358" y="4896822"/>
                </a:cubicBezTo>
                <a:cubicBezTo>
                  <a:pt x="16058004" y="5320657"/>
                  <a:pt x="15876517" y="5411066"/>
                  <a:pt x="15974358" y="5603227"/>
                </a:cubicBezTo>
                <a:cubicBezTo>
                  <a:pt x="16012675" y="5986934"/>
                  <a:pt x="15836121" y="6502890"/>
                  <a:pt x="15974358" y="6872968"/>
                </a:cubicBezTo>
                <a:cubicBezTo>
                  <a:pt x="15974267" y="7219201"/>
                  <a:pt x="15582832" y="7315040"/>
                  <a:pt x="15391588" y="7486650"/>
                </a:cubicBezTo>
                <a:cubicBezTo>
                  <a:pt x="15038915" y="7448007"/>
                  <a:pt x="14569974" y="7496633"/>
                  <a:pt x="14372394" y="7486650"/>
                </a:cubicBezTo>
                <a:cubicBezTo>
                  <a:pt x="14090088" y="7484870"/>
                  <a:pt x="14058285" y="7476772"/>
                  <a:pt x="13797462" y="7486650"/>
                </a:cubicBezTo>
                <a:cubicBezTo>
                  <a:pt x="13491827" y="7544715"/>
                  <a:pt x="12956894" y="7519580"/>
                  <a:pt x="12778267" y="7486650"/>
                </a:cubicBezTo>
                <a:cubicBezTo>
                  <a:pt x="12561945" y="7496899"/>
                  <a:pt x="12543804" y="7449568"/>
                  <a:pt x="12351424" y="7486650"/>
                </a:cubicBezTo>
                <a:cubicBezTo>
                  <a:pt x="12261210" y="7432826"/>
                  <a:pt x="11548219" y="7429562"/>
                  <a:pt x="11332230" y="7486650"/>
                </a:cubicBezTo>
                <a:cubicBezTo>
                  <a:pt x="11067218" y="7474788"/>
                  <a:pt x="11023654" y="7392647"/>
                  <a:pt x="10757299" y="7486650"/>
                </a:cubicBezTo>
                <a:cubicBezTo>
                  <a:pt x="10476190" y="7523133"/>
                  <a:pt x="10444351" y="7486221"/>
                  <a:pt x="10330456" y="7486650"/>
                </a:cubicBezTo>
                <a:cubicBezTo>
                  <a:pt x="10218651" y="7465898"/>
                  <a:pt x="9886011" y="7469877"/>
                  <a:pt x="9755526" y="7486650"/>
                </a:cubicBezTo>
                <a:cubicBezTo>
                  <a:pt x="9731311" y="7468690"/>
                  <a:pt x="9338519" y="7597118"/>
                  <a:pt x="8736331" y="7486650"/>
                </a:cubicBezTo>
                <a:cubicBezTo>
                  <a:pt x="8277801" y="7486955"/>
                  <a:pt x="8347786" y="7512224"/>
                  <a:pt x="8161401" y="7486650"/>
                </a:cubicBezTo>
                <a:cubicBezTo>
                  <a:pt x="7959824" y="7504144"/>
                  <a:pt x="7930093" y="7494642"/>
                  <a:pt x="7734558" y="7486650"/>
                </a:cubicBezTo>
                <a:cubicBezTo>
                  <a:pt x="7590139" y="7458282"/>
                  <a:pt x="7360729" y="7492846"/>
                  <a:pt x="7159627" y="7486650"/>
                </a:cubicBezTo>
                <a:cubicBezTo>
                  <a:pt x="6986579" y="7551936"/>
                  <a:pt x="6640336" y="7430759"/>
                  <a:pt x="6436608" y="7486650"/>
                </a:cubicBezTo>
                <a:cubicBezTo>
                  <a:pt x="6338986" y="7414469"/>
                  <a:pt x="5833816" y="7315618"/>
                  <a:pt x="5565501" y="7486650"/>
                </a:cubicBezTo>
                <a:cubicBezTo>
                  <a:pt x="5202021" y="7612940"/>
                  <a:pt x="5254843" y="7425674"/>
                  <a:pt x="4990570" y="7486650"/>
                </a:cubicBezTo>
                <a:cubicBezTo>
                  <a:pt x="4793472" y="7410629"/>
                  <a:pt x="4213389" y="7413439"/>
                  <a:pt x="3823287" y="7486650"/>
                </a:cubicBezTo>
                <a:cubicBezTo>
                  <a:pt x="3318269" y="7568309"/>
                  <a:pt x="3255931" y="7444830"/>
                  <a:pt x="2952180" y="7486650"/>
                </a:cubicBezTo>
                <a:cubicBezTo>
                  <a:pt x="2523427" y="7698246"/>
                  <a:pt x="2172235" y="7433042"/>
                  <a:pt x="1784896" y="7486650"/>
                </a:cubicBezTo>
                <a:cubicBezTo>
                  <a:pt x="1236736" y="7556639"/>
                  <a:pt x="846341" y="7430112"/>
                  <a:pt x="582769" y="7486650"/>
                </a:cubicBezTo>
                <a:cubicBezTo>
                  <a:pt x="248145" y="7499775"/>
                  <a:pt x="-58037" y="7075362"/>
                  <a:pt x="0" y="6872968"/>
                </a:cubicBezTo>
                <a:cubicBezTo>
                  <a:pt x="-168673" y="6617279"/>
                  <a:pt x="107906" y="6478332"/>
                  <a:pt x="0" y="6041378"/>
                </a:cubicBezTo>
                <a:cubicBezTo>
                  <a:pt x="-88158" y="5673640"/>
                  <a:pt x="30617" y="5359432"/>
                  <a:pt x="0" y="5147193"/>
                </a:cubicBezTo>
                <a:cubicBezTo>
                  <a:pt x="-48840" y="5035665"/>
                  <a:pt x="68116" y="4725010"/>
                  <a:pt x="0" y="4440788"/>
                </a:cubicBezTo>
                <a:cubicBezTo>
                  <a:pt x="-31649" y="4122360"/>
                  <a:pt x="157008" y="3817891"/>
                  <a:pt x="0" y="3421419"/>
                </a:cubicBezTo>
                <a:cubicBezTo>
                  <a:pt x="-95444" y="3142324"/>
                  <a:pt x="3754" y="2830669"/>
                  <a:pt x="0" y="2527235"/>
                </a:cubicBezTo>
                <a:cubicBezTo>
                  <a:pt x="-138937" y="2245901"/>
                  <a:pt x="100326" y="1712425"/>
                  <a:pt x="0" y="1507865"/>
                </a:cubicBezTo>
                <a:cubicBezTo>
                  <a:pt x="-31807" y="1477377"/>
                  <a:pt x="242586" y="1003131"/>
                  <a:pt x="0" y="613681"/>
                </a:cubicBezTo>
                <a:close/>
              </a:path>
              <a:path w="15974358" h="7486650" fill="none" stroke="0" extrusionOk="0">
                <a:moveTo>
                  <a:pt x="0" y="613681"/>
                </a:moveTo>
                <a:cubicBezTo>
                  <a:pt x="-84115" y="152778"/>
                  <a:pt x="213765" y="-56983"/>
                  <a:pt x="582769" y="0"/>
                </a:cubicBezTo>
                <a:cubicBezTo>
                  <a:pt x="1020580" y="-77557"/>
                  <a:pt x="1244082" y="-2347"/>
                  <a:pt x="1453876" y="0"/>
                </a:cubicBezTo>
                <a:cubicBezTo>
                  <a:pt x="1542254" y="103158"/>
                  <a:pt x="2208577" y="150300"/>
                  <a:pt x="2621160" y="0"/>
                </a:cubicBezTo>
                <a:cubicBezTo>
                  <a:pt x="3046798" y="-138572"/>
                  <a:pt x="3145918" y="5758"/>
                  <a:pt x="3640354" y="0"/>
                </a:cubicBezTo>
                <a:cubicBezTo>
                  <a:pt x="3889294" y="-34313"/>
                  <a:pt x="4063500" y="33312"/>
                  <a:pt x="4188977" y="0"/>
                </a:cubicBezTo>
                <a:cubicBezTo>
                  <a:pt x="4314454" y="-33312"/>
                  <a:pt x="4578587" y="9410"/>
                  <a:pt x="4807638" y="0"/>
                </a:cubicBezTo>
                <a:cubicBezTo>
                  <a:pt x="5132236" y="-41824"/>
                  <a:pt x="5519563" y="169158"/>
                  <a:pt x="5826834" y="0"/>
                </a:cubicBezTo>
                <a:cubicBezTo>
                  <a:pt x="6099273" y="-137123"/>
                  <a:pt x="6248808" y="83830"/>
                  <a:pt x="6401764" y="0"/>
                </a:cubicBezTo>
                <a:cubicBezTo>
                  <a:pt x="6587576" y="-16187"/>
                  <a:pt x="7147954" y="17917"/>
                  <a:pt x="7420959" y="0"/>
                </a:cubicBezTo>
                <a:cubicBezTo>
                  <a:pt x="7704093" y="-13516"/>
                  <a:pt x="7855406" y="6765"/>
                  <a:pt x="8143978" y="0"/>
                </a:cubicBezTo>
                <a:cubicBezTo>
                  <a:pt x="8457215" y="-19946"/>
                  <a:pt x="8498235" y="11709"/>
                  <a:pt x="8718909" y="0"/>
                </a:cubicBezTo>
                <a:cubicBezTo>
                  <a:pt x="8940755" y="763"/>
                  <a:pt x="9004517" y="26462"/>
                  <a:pt x="9145752" y="0"/>
                </a:cubicBezTo>
                <a:cubicBezTo>
                  <a:pt x="9343189" y="-15290"/>
                  <a:pt x="9460046" y="48811"/>
                  <a:pt x="9720682" y="0"/>
                </a:cubicBezTo>
                <a:cubicBezTo>
                  <a:pt x="9979050" y="-68137"/>
                  <a:pt x="10086106" y="39572"/>
                  <a:pt x="10295613" y="0"/>
                </a:cubicBezTo>
                <a:cubicBezTo>
                  <a:pt x="10532344" y="-9652"/>
                  <a:pt x="10833728" y="-37547"/>
                  <a:pt x="11166720" y="0"/>
                </a:cubicBezTo>
                <a:cubicBezTo>
                  <a:pt x="11505534" y="-62861"/>
                  <a:pt x="11720467" y="42116"/>
                  <a:pt x="12037827" y="0"/>
                </a:cubicBezTo>
                <a:cubicBezTo>
                  <a:pt x="12305444" y="-30972"/>
                  <a:pt x="12574310" y="107844"/>
                  <a:pt x="12760845" y="0"/>
                </a:cubicBezTo>
                <a:cubicBezTo>
                  <a:pt x="13065337" y="-18417"/>
                  <a:pt x="13460736" y="-14242"/>
                  <a:pt x="13928128" y="0"/>
                </a:cubicBezTo>
                <a:cubicBezTo>
                  <a:pt x="14389893" y="-46210"/>
                  <a:pt x="14192307" y="-32411"/>
                  <a:pt x="14503059" y="0"/>
                </a:cubicBezTo>
                <a:cubicBezTo>
                  <a:pt x="14777750" y="84847"/>
                  <a:pt x="15153989" y="58714"/>
                  <a:pt x="15391588" y="0"/>
                </a:cubicBezTo>
                <a:cubicBezTo>
                  <a:pt x="15790435" y="-64185"/>
                  <a:pt x="15949820" y="173402"/>
                  <a:pt x="15974358" y="613681"/>
                </a:cubicBezTo>
                <a:cubicBezTo>
                  <a:pt x="16091994" y="1035285"/>
                  <a:pt x="15889308" y="1178081"/>
                  <a:pt x="15974358" y="1382679"/>
                </a:cubicBezTo>
                <a:cubicBezTo>
                  <a:pt x="16044833" y="1656938"/>
                  <a:pt x="15925036" y="1817114"/>
                  <a:pt x="15974358" y="2089084"/>
                </a:cubicBezTo>
                <a:cubicBezTo>
                  <a:pt x="16031511" y="2261420"/>
                  <a:pt x="15901163" y="2592289"/>
                  <a:pt x="15974358" y="3108453"/>
                </a:cubicBezTo>
                <a:cubicBezTo>
                  <a:pt x="16090764" y="3614377"/>
                  <a:pt x="15927481" y="3679769"/>
                  <a:pt x="15974358" y="4127824"/>
                </a:cubicBezTo>
                <a:cubicBezTo>
                  <a:pt x="16015236" y="4567547"/>
                  <a:pt x="15950754" y="4496481"/>
                  <a:pt x="15974358" y="4834229"/>
                </a:cubicBezTo>
                <a:cubicBezTo>
                  <a:pt x="16000481" y="5152567"/>
                  <a:pt x="15969480" y="5325333"/>
                  <a:pt x="15974358" y="5728412"/>
                </a:cubicBezTo>
                <a:cubicBezTo>
                  <a:pt x="15955735" y="6073217"/>
                  <a:pt x="15890945" y="6316358"/>
                  <a:pt x="15974358" y="6872968"/>
                </a:cubicBezTo>
                <a:cubicBezTo>
                  <a:pt x="15821217" y="7383822"/>
                  <a:pt x="15776230" y="7689323"/>
                  <a:pt x="15391588" y="7486650"/>
                </a:cubicBezTo>
                <a:cubicBezTo>
                  <a:pt x="15227249" y="7527399"/>
                  <a:pt x="15103662" y="7491644"/>
                  <a:pt x="14964745" y="7486650"/>
                </a:cubicBezTo>
                <a:cubicBezTo>
                  <a:pt x="14931313" y="7464234"/>
                  <a:pt x="14356241" y="7220558"/>
                  <a:pt x="13797462" y="7486650"/>
                </a:cubicBezTo>
                <a:cubicBezTo>
                  <a:pt x="13303175" y="7604758"/>
                  <a:pt x="13027111" y="7417697"/>
                  <a:pt x="12630180" y="7486650"/>
                </a:cubicBezTo>
                <a:cubicBezTo>
                  <a:pt x="12217473" y="7608969"/>
                  <a:pt x="12323375" y="7518995"/>
                  <a:pt x="12203337" y="7486650"/>
                </a:cubicBezTo>
                <a:cubicBezTo>
                  <a:pt x="12155299" y="7538310"/>
                  <a:pt x="11881423" y="7319054"/>
                  <a:pt x="11628406" y="7486650"/>
                </a:cubicBezTo>
                <a:cubicBezTo>
                  <a:pt x="11307527" y="7634155"/>
                  <a:pt x="11149970" y="7430339"/>
                  <a:pt x="10757299" y="7486650"/>
                </a:cubicBezTo>
                <a:cubicBezTo>
                  <a:pt x="10439281" y="7469086"/>
                  <a:pt x="10187626" y="7350463"/>
                  <a:pt x="9738103" y="7486650"/>
                </a:cubicBezTo>
                <a:cubicBezTo>
                  <a:pt x="9220896" y="7639773"/>
                  <a:pt x="9242565" y="7463470"/>
                  <a:pt x="9015085" y="7486650"/>
                </a:cubicBezTo>
                <a:cubicBezTo>
                  <a:pt x="8771432" y="7486790"/>
                  <a:pt x="8581524" y="7443909"/>
                  <a:pt x="8440155" y="7486650"/>
                </a:cubicBezTo>
                <a:cubicBezTo>
                  <a:pt x="8319720" y="7481186"/>
                  <a:pt x="8214827" y="7483061"/>
                  <a:pt x="7865224" y="7486650"/>
                </a:cubicBezTo>
                <a:cubicBezTo>
                  <a:pt x="7612744" y="7522884"/>
                  <a:pt x="7172026" y="7382045"/>
                  <a:pt x="6846028" y="7486650"/>
                </a:cubicBezTo>
                <a:cubicBezTo>
                  <a:pt x="6594455" y="7521751"/>
                  <a:pt x="6545927" y="7435670"/>
                  <a:pt x="6419187" y="7486650"/>
                </a:cubicBezTo>
                <a:cubicBezTo>
                  <a:pt x="6252324" y="7494859"/>
                  <a:pt x="6017603" y="7436039"/>
                  <a:pt x="5696167" y="7486650"/>
                </a:cubicBezTo>
                <a:cubicBezTo>
                  <a:pt x="5420068" y="7460990"/>
                  <a:pt x="5001390" y="7438796"/>
                  <a:pt x="4825060" y="7486650"/>
                </a:cubicBezTo>
                <a:cubicBezTo>
                  <a:pt x="4691595" y="7438131"/>
                  <a:pt x="4506358" y="7433393"/>
                  <a:pt x="4250130" y="7486650"/>
                </a:cubicBezTo>
                <a:cubicBezTo>
                  <a:pt x="4044177" y="7500788"/>
                  <a:pt x="3296173" y="7388262"/>
                  <a:pt x="3082846" y="7486650"/>
                </a:cubicBezTo>
                <a:cubicBezTo>
                  <a:pt x="2803419" y="7563124"/>
                  <a:pt x="2807682" y="7475778"/>
                  <a:pt x="2656003" y="7486650"/>
                </a:cubicBezTo>
                <a:cubicBezTo>
                  <a:pt x="2482946" y="7506005"/>
                  <a:pt x="2437087" y="7416962"/>
                  <a:pt x="2229162" y="7486650"/>
                </a:cubicBezTo>
                <a:cubicBezTo>
                  <a:pt x="1957877" y="7512480"/>
                  <a:pt x="1815153" y="7406789"/>
                  <a:pt x="1506142" y="7486650"/>
                </a:cubicBezTo>
                <a:cubicBezTo>
                  <a:pt x="1235784" y="7591879"/>
                  <a:pt x="1026829" y="7448645"/>
                  <a:pt x="582769" y="7486650"/>
                </a:cubicBezTo>
                <a:cubicBezTo>
                  <a:pt x="227389" y="7619744"/>
                  <a:pt x="18679" y="7142621"/>
                  <a:pt x="0" y="6872968"/>
                </a:cubicBezTo>
                <a:cubicBezTo>
                  <a:pt x="-116502" y="6510441"/>
                  <a:pt x="42159" y="6234457"/>
                  <a:pt x="0" y="6041378"/>
                </a:cubicBezTo>
                <a:cubicBezTo>
                  <a:pt x="-120957" y="5907228"/>
                  <a:pt x="131196" y="5624003"/>
                  <a:pt x="0" y="5147193"/>
                </a:cubicBezTo>
                <a:cubicBezTo>
                  <a:pt x="-130143" y="4718679"/>
                  <a:pt x="48215" y="4670465"/>
                  <a:pt x="0" y="4440788"/>
                </a:cubicBezTo>
                <a:cubicBezTo>
                  <a:pt x="-27873" y="4229493"/>
                  <a:pt x="98370" y="3646402"/>
                  <a:pt x="0" y="3421419"/>
                </a:cubicBezTo>
                <a:cubicBezTo>
                  <a:pt x="-68535" y="3024355"/>
                  <a:pt x="106037" y="2865007"/>
                  <a:pt x="0" y="2527235"/>
                </a:cubicBezTo>
                <a:cubicBezTo>
                  <a:pt x="-87143" y="2209170"/>
                  <a:pt x="43090" y="1806434"/>
                  <a:pt x="0" y="1633050"/>
                </a:cubicBezTo>
                <a:cubicBezTo>
                  <a:pt x="-14159" y="1461383"/>
                  <a:pt x="28156" y="807623"/>
                  <a:pt x="0" y="613681"/>
                </a:cubicBezTo>
                <a:close/>
              </a:path>
              <a:path w="15974358" h="7486650" fill="none" stroke="0" extrusionOk="0">
                <a:moveTo>
                  <a:pt x="0" y="613681"/>
                </a:moveTo>
                <a:cubicBezTo>
                  <a:pt x="-26408" y="200609"/>
                  <a:pt x="203886" y="18955"/>
                  <a:pt x="582769" y="0"/>
                </a:cubicBezTo>
                <a:cubicBezTo>
                  <a:pt x="1027396" y="-73730"/>
                  <a:pt x="1243756" y="39019"/>
                  <a:pt x="1453876" y="0"/>
                </a:cubicBezTo>
                <a:cubicBezTo>
                  <a:pt x="1578866" y="65840"/>
                  <a:pt x="2186254" y="191433"/>
                  <a:pt x="2621160" y="0"/>
                </a:cubicBezTo>
                <a:cubicBezTo>
                  <a:pt x="3098607" y="-111229"/>
                  <a:pt x="3156698" y="14599"/>
                  <a:pt x="3640354" y="0"/>
                </a:cubicBezTo>
                <a:cubicBezTo>
                  <a:pt x="4232484" y="-54742"/>
                  <a:pt x="4445545" y="-41278"/>
                  <a:pt x="4807638" y="0"/>
                </a:cubicBezTo>
                <a:cubicBezTo>
                  <a:pt x="5258695" y="-3819"/>
                  <a:pt x="5534539" y="164428"/>
                  <a:pt x="5826834" y="0"/>
                </a:cubicBezTo>
                <a:cubicBezTo>
                  <a:pt x="6088354" y="-121312"/>
                  <a:pt x="6268252" y="71468"/>
                  <a:pt x="6401764" y="0"/>
                </a:cubicBezTo>
                <a:cubicBezTo>
                  <a:pt x="6588877" y="-96366"/>
                  <a:pt x="7195264" y="-39369"/>
                  <a:pt x="7420959" y="0"/>
                </a:cubicBezTo>
                <a:cubicBezTo>
                  <a:pt x="7719186" y="11735"/>
                  <a:pt x="7900152" y="57778"/>
                  <a:pt x="8143978" y="0"/>
                </a:cubicBezTo>
                <a:cubicBezTo>
                  <a:pt x="8469750" y="-28642"/>
                  <a:pt x="8510927" y="10567"/>
                  <a:pt x="8718909" y="0"/>
                </a:cubicBezTo>
                <a:cubicBezTo>
                  <a:pt x="8942435" y="4714"/>
                  <a:pt x="9015961" y="15621"/>
                  <a:pt x="9145752" y="0"/>
                </a:cubicBezTo>
                <a:cubicBezTo>
                  <a:pt x="9323693" y="-23196"/>
                  <a:pt x="9468393" y="22053"/>
                  <a:pt x="9720682" y="0"/>
                </a:cubicBezTo>
                <a:cubicBezTo>
                  <a:pt x="9945239" y="-68796"/>
                  <a:pt x="10041168" y="54212"/>
                  <a:pt x="10295613" y="0"/>
                </a:cubicBezTo>
                <a:cubicBezTo>
                  <a:pt x="10470493" y="-53237"/>
                  <a:pt x="10792160" y="-25951"/>
                  <a:pt x="11166720" y="0"/>
                </a:cubicBezTo>
                <a:cubicBezTo>
                  <a:pt x="11512228" y="-51613"/>
                  <a:pt x="11666063" y="98930"/>
                  <a:pt x="12037827" y="0"/>
                </a:cubicBezTo>
                <a:cubicBezTo>
                  <a:pt x="12357151" y="19115"/>
                  <a:pt x="12491414" y="97900"/>
                  <a:pt x="12760845" y="0"/>
                </a:cubicBezTo>
                <a:cubicBezTo>
                  <a:pt x="13147138" y="-4986"/>
                  <a:pt x="13474855" y="107080"/>
                  <a:pt x="13928128" y="0"/>
                </a:cubicBezTo>
                <a:cubicBezTo>
                  <a:pt x="14411817" y="8707"/>
                  <a:pt x="14191280" y="-2912"/>
                  <a:pt x="14503059" y="0"/>
                </a:cubicBezTo>
                <a:cubicBezTo>
                  <a:pt x="14775801" y="7572"/>
                  <a:pt x="15154083" y="60787"/>
                  <a:pt x="15391588" y="0"/>
                </a:cubicBezTo>
                <a:cubicBezTo>
                  <a:pt x="15760318" y="-44573"/>
                  <a:pt x="15994353" y="248109"/>
                  <a:pt x="15974358" y="613681"/>
                </a:cubicBezTo>
                <a:cubicBezTo>
                  <a:pt x="16061022" y="993252"/>
                  <a:pt x="15879673" y="1204984"/>
                  <a:pt x="15974358" y="1382679"/>
                </a:cubicBezTo>
                <a:cubicBezTo>
                  <a:pt x="16075940" y="1652479"/>
                  <a:pt x="15935571" y="1835739"/>
                  <a:pt x="15974358" y="2089084"/>
                </a:cubicBezTo>
                <a:cubicBezTo>
                  <a:pt x="15971501" y="2409466"/>
                  <a:pt x="15951283" y="2623941"/>
                  <a:pt x="15974358" y="3108453"/>
                </a:cubicBezTo>
                <a:cubicBezTo>
                  <a:pt x="16085255" y="3585394"/>
                  <a:pt x="15853008" y="3647487"/>
                  <a:pt x="15974358" y="4127824"/>
                </a:cubicBezTo>
                <a:cubicBezTo>
                  <a:pt x="16035374" y="4605105"/>
                  <a:pt x="15988021" y="4534548"/>
                  <a:pt x="15974358" y="4834229"/>
                </a:cubicBezTo>
                <a:cubicBezTo>
                  <a:pt x="16006966" y="5116533"/>
                  <a:pt x="15934404" y="5414505"/>
                  <a:pt x="15974358" y="5728412"/>
                </a:cubicBezTo>
                <a:cubicBezTo>
                  <a:pt x="15939338" y="6077977"/>
                  <a:pt x="15964740" y="6370871"/>
                  <a:pt x="15974358" y="6872968"/>
                </a:cubicBezTo>
                <a:cubicBezTo>
                  <a:pt x="15871351" y="7309285"/>
                  <a:pt x="15670474" y="7618443"/>
                  <a:pt x="15391588" y="7486650"/>
                </a:cubicBezTo>
                <a:cubicBezTo>
                  <a:pt x="15250410" y="7499920"/>
                  <a:pt x="15062884" y="7485688"/>
                  <a:pt x="14964745" y="7486650"/>
                </a:cubicBezTo>
                <a:cubicBezTo>
                  <a:pt x="14945796" y="7652945"/>
                  <a:pt x="14354276" y="7444049"/>
                  <a:pt x="13797462" y="7486650"/>
                </a:cubicBezTo>
                <a:cubicBezTo>
                  <a:pt x="13322379" y="7544142"/>
                  <a:pt x="13105298" y="7447291"/>
                  <a:pt x="12630180" y="7486650"/>
                </a:cubicBezTo>
                <a:cubicBezTo>
                  <a:pt x="12243949" y="7642803"/>
                  <a:pt x="12344859" y="7462985"/>
                  <a:pt x="12203337" y="7486650"/>
                </a:cubicBezTo>
                <a:cubicBezTo>
                  <a:pt x="12057661" y="7531530"/>
                  <a:pt x="11900997" y="7393733"/>
                  <a:pt x="11628406" y="7486650"/>
                </a:cubicBezTo>
                <a:cubicBezTo>
                  <a:pt x="11349079" y="7636996"/>
                  <a:pt x="11134887" y="7449997"/>
                  <a:pt x="10757299" y="7486650"/>
                </a:cubicBezTo>
                <a:cubicBezTo>
                  <a:pt x="10482029" y="7555729"/>
                  <a:pt x="10232835" y="7310933"/>
                  <a:pt x="9738103" y="7486650"/>
                </a:cubicBezTo>
                <a:cubicBezTo>
                  <a:pt x="9254602" y="7628594"/>
                  <a:pt x="9288846" y="7502491"/>
                  <a:pt x="9015085" y="7486650"/>
                </a:cubicBezTo>
                <a:cubicBezTo>
                  <a:pt x="8785763" y="7496662"/>
                  <a:pt x="8597386" y="7419201"/>
                  <a:pt x="8440155" y="7486650"/>
                </a:cubicBezTo>
                <a:cubicBezTo>
                  <a:pt x="8377047" y="7483140"/>
                  <a:pt x="8196628" y="7474196"/>
                  <a:pt x="7865224" y="7486650"/>
                </a:cubicBezTo>
                <a:cubicBezTo>
                  <a:pt x="7574634" y="7553230"/>
                  <a:pt x="7124391" y="7356642"/>
                  <a:pt x="6846028" y="7486650"/>
                </a:cubicBezTo>
                <a:cubicBezTo>
                  <a:pt x="6594955" y="7494847"/>
                  <a:pt x="6532910" y="7439269"/>
                  <a:pt x="6419187" y="7486650"/>
                </a:cubicBezTo>
                <a:cubicBezTo>
                  <a:pt x="6291663" y="7514175"/>
                  <a:pt x="6032969" y="7359504"/>
                  <a:pt x="5696167" y="7486650"/>
                </a:cubicBezTo>
                <a:cubicBezTo>
                  <a:pt x="5415520" y="7534519"/>
                  <a:pt x="5009477" y="7461730"/>
                  <a:pt x="4825060" y="7486650"/>
                </a:cubicBezTo>
                <a:cubicBezTo>
                  <a:pt x="4637795" y="7442583"/>
                  <a:pt x="4496329" y="7497815"/>
                  <a:pt x="4250130" y="7486650"/>
                </a:cubicBezTo>
                <a:cubicBezTo>
                  <a:pt x="4021339" y="7524793"/>
                  <a:pt x="3317662" y="7400700"/>
                  <a:pt x="3082846" y="7486650"/>
                </a:cubicBezTo>
                <a:cubicBezTo>
                  <a:pt x="2804383" y="7549731"/>
                  <a:pt x="2806608" y="7466250"/>
                  <a:pt x="2656003" y="7486650"/>
                </a:cubicBezTo>
                <a:cubicBezTo>
                  <a:pt x="2471462" y="7505524"/>
                  <a:pt x="2416917" y="7435030"/>
                  <a:pt x="2229162" y="7486650"/>
                </a:cubicBezTo>
                <a:cubicBezTo>
                  <a:pt x="2008760" y="7564491"/>
                  <a:pt x="1836369" y="7404082"/>
                  <a:pt x="1506142" y="7486650"/>
                </a:cubicBezTo>
                <a:cubicBezTo>
                  <a:pt x="1218765" y="7550249"/>
                  <a:pt x="1100109" y="7403465"/>
                  <a:pt x="582769" y="7486650"/>
                </a:cubicBezTo>
                <a:cubicBezTo>
                  <a:pt x="189933" y="7612096"/>
                  <a:pt x="44259" y="7241938"/>
                  <a:pt x="0" y="6872968"/>
                </a:cubicBezTo>
                <a:cubicBezTo>
                  <a:pt x="-152724" y="6543751"/>
                  <a:pt x="9941" y="6179358"/>
                  <a:pt x="0" y="6041378"/>
                </a:cubicBezTo>
                <a:cubicBezTo>
                  <a:pt x="11256" y="5857353"/>
                  <a:pt x="52615" y="5573107"/>
                  <a:pt x="0" y="5147193"/>
                </a:cubicBezTo>
                <a:cubicBezTo>
                  <a:pt x="-74918" y="4760231"/>
                  <a:pt x="64968" y="4662063"/>
                  <a:pt x="0" y="4440788"/>
                </a:cubicBezTo>
                <a:cubicBezTo>
                  <a:pt x="-80494" y="4252787"/>
                  <a:pt x="21445" y="3678300"/>
                  <a:pt x="0" y="3421419"/>
                </a:cubicBezTo>
                <a:cubicBezTo>
                  <a:pt x="-83348" y="3034797"/>
                  <a:pt x="164523" y="2768893"/>
                  <a:pt x="0" y="2527235"/>
                </a:cubicBezTo>
                <a:cubicBezTo>
                  <a:pt x="-108024" y="2160678"/>
                  <a:pt x="45704" y="1805952"/>
                  <a:pt x="0" y="1633050"/>
                </a:cubicBezTo>
                <a:cubicBezTo>
                  <a:pt x="675" y="1487481"/>
                  <a:pt x="45344" y="798657"/>
                  <a:pt x="0" y="613681"/>
                </a:cubicBezTo>
                <a:close/>
              </a:path>
            </a:pathLst>
          </a:custGeom>
          <a:solidFill>
            <a:schemeClr val="bg1"/>
          </a:solidFill>
          <a:ln cmpd="thickThin">
            <a:solidFill>
              <a:srgbClr val="0C8349"/>
            </a:solidFill>
            <a:extLst>
              <a:ext uri="{C807C97D-BFC1-408E-A445-0C87EB9F89A2}">
                <ask:lineSketchStyleProps xmlns:ask="http://schemas.microsoft.com/office/drawing/2018/sketchyshapes" xmlns="" sd="1219033472">
                  <a:custGeom>
                    <a:avLst/>
                    <a:gdLst>
                      <a:gd name="connsiteX0" fmla="*/ 0 w 15974358"/>
                      <a:gd name="connsiteY0" fmla="*/ 613681 h 7486650"/>
                      <a:gd name="connsiteX1" fmla="*/ 582769 w 15974358"/>
                      <a:gd name="connsiteY1" fmla="*/ 0 h 7486650"/>
                      <a:gd name="connsiteX2" fmla="*/ 1453876 w 15974358"/>
                      <a:gd name="connsiteY2" fmla="*/ 0 h 7486650"/>
                      <a:gd name="connsiteX3" fmla="*/ 2621160 w 15974358"/>
                      <a:gd name="connsiteY3" fmla="*/ 0 h 7486650"/>
                      <a:gd name="connsiteX4" fmla="*/ 3640354 w 15974358"/>
                      <a:gd name="connsiteY4" fmla="*/ 0 h 7486650"/>
                      <a:gd name="connsiteX5" fmla="*/ 4807638 w 15974358"/>
                      <a:gd name="connsiteY5" fmla="*/ 0 h 7486650"/>
                      <a:gd name="connsiteX6" fmla="*/ 5826834 w 15974358"/>
                      <a:gd name="connsiteY6" fmla="*/ 0 h 7486650"/>
                      <a:gd name="connsiteX7" fmla="*/ 6401764 w 15974358"/>
                      <a:gd name="connsiteY7" fmla="*/ 0 h 7486650"/>
                      <a:gd name="connsiteX8" fmla="*/ 7420959 w 15974358"/>
                      <a:gd name="connsiteY8" fmla="*/ 0 h 7486650"/>
                      <a:gd name="connsiteX9" fmla="*/ 8143978 w 15974358"/>
                      <a:gd name="connsiteY9" fmla="*/ 0 h 7486650"/>
                      <a:gd name="connsiteX10" fmla="*/ 8718909 w 15974358"/>
                      <a:gd name="connsiteY10" fmla="*/ 0 h 7486650"/>
                      <a:gd name="connsiteX11" fmla="*/ 9145752 w 15974358"/>
                      <a:gd name="connsiteY11" fmla="*/ 0 h 7486650"/>
                      <a:gd name="connsiteX12" fmla="*/ 9720682 w 15974358"/>
                      <a:gd name="connsiteY12" fmla="*/ 0 h 7486650"/>
                      <a:gd name="connsiteX13" fmla="*/ 10295613 w 15974358"/>
                      <a:gd name="connsiteY13" fmla="*/ 0 h 7486650"/>
                      <a:gd name="connsiteX14" fmla="*/ 11166720 w 15974358"/>
                      <a:gd name="connsiteY14" fmla="*/ 0 h 7486650"/>
                      <a:gd name="connsiteX15" fmla="*/ 12037827 w 15974358"/>
                      <a:gd name="connsiteY15" fmla="*/ 0 h 7486650"/>
                      <a:gd name="connsiteX16" fmla="*/ 12760845 w 15974358"/>
                      <a:gd name="connsiteY16" fmla="*/ 0 h 7486650"/>
                      <a:gd name="connsiteX17" fmla="*/ 13928128 w 15974358"/>
                      <a:gd name="connsiteY17" fmla="*/ 0 h 7486650"/>
                      <a:gd name="connsiteX18" fmla="*/ 14503059 w 15974358"/>
                      <a:gd name="connsiteY18" fmla="*/ 0 h 7486650"/>
                      <a:gd name="connsiteX19" fmla="*/ 15391588 w 15974358"/>
                      <a:gd name="connsiteY19" fmla="*/ 0 h 7486650"/>
                      <a:gd name="connsiteX20" fmla="*/ 15974358 w 15974358"/>
                      <a:gd name="connsiteY20" fmla="*/ 613681 h 7486650"/>
                      <a:gd name="connsiteX21" fmla="*/ 15974358 w 15974358"/>
                      <a:gd name="connsiteY21" fmla="*/ 1382679 h 7486650"/>
                      <a:gd name="connsiteX22" fmla="*/ 15974358 w 15974358"/>
                      <a:gd name="connsiteY22" fmla="*/ 2089084 h 7486650"/>
                      <a:gd name="connsiteX23" fmla="*/ 15974358 w 15974358"/>
                      <a:gd name="connsiteY23" fmla="*/ 3108453 h 7486650"/>
                      <a:gd name="connsiteX24" fmla="*/ 15974358 w 15974358"/>
                      <a:gd name="connsiteY24" fmla="*/ 4127824 h 7486650"/>
                      <a:gd name="connsiteX25" fmla="*/ 15974358 w 15974358"/>
                      <a:gd name="connsiteY25" fmla="*/ 4834229 h 7486650"/>
                      <a:gd name="connsiteX26" fmla="*/ 15974358 w 15974358"/>
                      <a:gd name="connsiteY26" fmla="*/ 5728412 h 7486650"/>
                      <a:gd name="connsiteX27" fmla="*/ 15974358 w 15974358"/>
                      <a:gd name="connsiteY27" fmla="*/ 6872968 h 7486650"/>
                      <a:gd name="connsiteX28" fmla="*/ 15391588 w 15974358"/>
                      <a:gd name="connsiteY28" fmla="*/ 7486650 h 7486650"/>
                      <a:gd name="connsiteX29" fmla="*/ 14964745 w 15974358"/>
                      <a:gd name="connsiteY29" fmla="*/ 7486650 h 7486650"/>
                      <a:gd name="connsiteX30" fmla="*/ 13797462 w 15974358"/>
                      <a:gd name="connsiteY30" fmla="*/ 7486650 h 7486650"/>
                      <a:gd name="connsiteX31" fmla="*/ 12630180 w 15974358"/>
                      <a:gd name="connsiteY31" fmla="*/ 7486650 h 7486650"/>
                      <a:gd name="connsiteX32" fmla="*/ 12203337 w 15974358"/>
                      <a:gd name="connsiteY32" fmla="*/ 7486650 h 7486650"/>
                      <a:gd name="connsiteX33" fmla="*/ 11628406 w 15974358"/>
                      <a:gd name="connsiteY33" fmla="*/ 7486650 h 7486650"/>
                      <a:gd name="connsiteX34" fmla="*/ 10757299 w 15974358"/>
                      <a:gd name="connsiteY34" fmla="*/ 7486650 h 7486650"/>
                      <a:gd name="connsiteX35" fmla="*/ 9738103 w 15974358"/>
                      <a:gd name="connsiteY35" fmla="*/ 7486650 h 7486650"/>
                      <a:gd name="connsiteX36" fmla="*/ 9015085 w 15974358"/>
                      <a:gd name="connsiteY36" fmla="*/ 7486650 h 7486650"/>
                      <a:gd name="connsiteX37" fmla="*/ 8440155 w 15974358"/>
                      <a:gd name="connsiteY37" fmla="*/ 7486650 h 7486650"/>
                      <a:gd name="connsiteX38" fmla="*/ 7865224 w 15974358"/>
                      <a:gd name="connsiteY38" fmla="*/ 7486650 h 7486650"/>
                      <a:gd name="connsiteX39" fmla="*/ 6846028 w 15974358"/>
                      <a:gd name="connsiteY39" fmla="*/ 7486650 h 7486650"/>
                      <a:gd name="connsiteX40" fmla="*/ 6419187 w 15974358"/>
                      <a:gd name="connsiteY40" fmla="*/ 7486650 h 7486650"/>
                      <a:gd name="connsiteX41" fmla="*/ 5696167 w 15974358"/>
                      <a:gd name="connsiteY41" fmla="*/ 7486650 h 7486650"/>
                      <a:gd name="connsiteX42" fmla="*/ 4825060 w 15974358"/>
                      <a:gd name="connsiteY42" fmla="*/ 7486650 h 7486650"/>
                      <a:gd name="connsiteX43" fmla="*/ 4250130 w 15974358"/>
                      <a:gd name="connsiteY43" fmla="*/ 7486650 h 7486650"/>
                      <a:gd name="connsiteX44" fmla="*/ 3082846 w 15974358"/>
                      <a:gd name="connsiteY44" fmla="*/ 7486650 h 7486650"/>
                      <a:gd name="connsiteX45" fmla="*/ 2656003 w 15974358"/>
                      <a:gd name="connsiteY45" fmla="*/ 7486650 h 7486650"/>
                      <a:gd name="connsiteX46" fmla="*/ 2229162 w 15974358"/>
                      <a:gd name="connsiteY46" fmla="*/ 7486650 h 7486650"/>
                      <a:gd name="connsiteX47" fmla="*/ 1506142 w 15974358"/>
                      <a:gd name="connsiteY47" fmla="*/ 7486650 h 7486650"/>
                      <a:gd name="connsiteX48" fmla="*/ 582769 w 15974358"/>
                      <a:gd name="connsiteY48" fmla="*/ 7486650 h 7486650"/>
                      <a:gd name="connsiteX49" fmla="*/ 0 w 15974358"/>
                      <a:gd name="connsiteY49" fmla="*/ 6872968 h 7486650"/>
                      <a:gd name="connsiteX50" fmla="*/ 0 w 15974358"/>
                      <a:gd name="connsiteY50" fmla="*/ 6041378 h 7486650"/>
                      <a:gd name="connsiteX51" fmla="*/ 0 w 15974358"/>
                      <a:gd name="connsiteY51" fmla="*/ 5147193 h 7486650"/>
                      <a:gd name="connsiteX52" fmla="*/ 0 w 15974358"/>
                      <a:gd name="connsiteY52" fmla="*/ 4440788 h 7486650"/>
                      <a:gd name="connsiteX53" fmla="*/ 0 w 15974358"/>
                      <a:gd name="connsiteY53" fmla="*/ 3421419 h 7486650"/>
                      <a:gd name="connsiteX54" fmla="*/ 0 w 15974358"/>
                      <a:gd name="connsiteY54" fmla="*/ 2527235 h 7486650"/>
                      <a:gd name="connsiteX55" fmla="*/ 0 w 15974358"/>
                      <a:gd name="connsiteY55" fmla="*/ 1633050 h 7486650"/>
                      <a:gd name="connsiteX56" fmla="*/ 0 w 15974358"/>
                      <a:gd name="connsiteY56" fmla="*/ 613681 h 7486650"/>
                      <a:gd name="connsiteX0" fmla="*/ 0 w 15974358"/>
                      <a:gd name="connsiteY0" fmla="*/ 613681 h 7486650"/>
                      <a:gd name="connsiteX1" fmla="*/ 582769 w 15974358"/>
                      <a:gd name="connsiteY1" fmla="*/ 0 h 7486650"/>
                      <a:gd name="connsiteX2" fmla="*/ 1750053 w 15974358"/>
                      <a:gd name="connsiteY2" fmla="*/ 0 h 7486650"/>
                      <a:gd name="connsiteX3" fmla="*/ 2473071 w 15974358"/>
                      <a:gd name="connsiteY3" fmla="*/ 0 h 7486650"/>
                      <a:gd name="connsiteX4" fmla="*/ 3048003 w 15974358"/>
                      <a:gd name="connsiteY4" fmla="*/ 0 h 7486650"/>
                      <a:gd name="connsiteX5" fmla="*/ 4067197 w 15974358"/>
                      <a:gd name="connsiteY5" fmla="*/ 0 h 7486650"/>
                      <a:gd name="connsiteX6" fmla="*/ 4790217 w 15974358"/>
                      <a:gd name="connsiteY6" fmla="*/ 0 h 7486650"/>
                      <a:gd name="connsiteX7" fmla="*/ 5957499 w 15974358"/>
                      <a:gd name="connsiteY7" fmla="*/ 0 h 7486650"/>
                      <a:gd name="connsiteX8" fmla="*/ 6532431 w 15974358"/>
                      <a:gd name="connsiteY8" fmla="*/ 0 h 7486650"/>
                      <a:gd name="connsiteX9" fmla="*/ 7699713 w 15974358"/>
                      <a:gd name="connsiteY9" fmla="*/ 0 h 7486650"/>
                      <a:gd name="connsiteX10" fmla="*/ 8126556 w 15974358"/>
                      <a:gd name="connsiteY10" fmla="*/ 0 h 7486650"/>
                      <a:gd name="connsiteX11" fmla="*/ 8997663 w 15974358"/>
                      <a:gd name="connsiteY11" fmla="*/ 0 h 7486650"/>
                      <a:gd name="connsiteX12" fmla="*/ 9868770 w 15974358"/>
                      <a:gd name="connsiteY12" fmla="*/ 0 h 7486650"/>
                      <a:gd name="connsiteX13" fmla="*/ 10591789 w 15974358"/>
                      <a:gd name="connsiteY13" fmla="*/ 0 h 7486650"/>
                      <a:gd name="connsiteX14" fmla="*/ 11759073 w 15974358"/>
                      <a:gd name="connsiteY14" fmla="*/ 0 h 7486650"/>
                      <a:gd name="connsiteX15" fmla="*/ 12926355 w 15974358"/>
                      <a:gd name="connsiteY15" fmla="*/ 0 h 7486650"/>
                      <a:gd name="connsiteX16" fmla="*/ 13501287 w 15974358"/>
                      <a:gd name="connsiteY16" fmla="*/ 0 h 7486650"/>
                      <a:gd name="connsiteX17" fmla="*/ 14372394 w 15974358"/>
                      <a:gd name="connsiteY17" fmla="*/ 0 h 7486650"/>
                      <a:gd name="connsiteX18" fmla="*/ 15391588 w 15974358"/>
                      <a:gd name="connsiteY18" fmla="*/ 0 h 7486650"/>
                      <a:gd name="connsiteX19" fmla="*/ 15974358 w 15974358"/>
                      <a:gd name="connsiteY19" fmla="*/ 613681 h 7486650"/>
                      <a:gd name="connsiteX20" fmla="*/ 15974358 w 15974358"/>
                      <a:gd name="connsiteY20" fmla="*/ 1320086 h 7486650"/>
                      <a:gd name="connsiteX21" fmla="*/ 15974358 w 15974358"/>
                      <a:gd name="connsiteY21" fmla="*/ 2339456 h 7486650"/>
                      <a:gd name="connsiteX22" fmla="*/ 15974358 w 15974358"/>
                      <a:gd name="connsiteY22" fmla="*/ 3233640 h 7486650"/>
                      <a:gd name="connsiteX23" fmla="*/ 15974358 w 15974358"/>
                      <a:gd name="connsiteY23" fmla="*/ 4002638 h 7486650"/>
                      <a:gd name="connsiteX24" fmla="*/ 15974358 w 15974358"/>
                      <a:gd name="connsiteY24" fmla="*/ 4896822 h 7486650"/>
                      <a:gd name="connsiteX25" fmla="*/ 15974358 w 15974358"/>
                      <a:gd name="connsiteY25" fmla="*/ 5603227 h 7486650"/>
                      <a:gd name="connsiteX26" fmla="*/ 15974358 w 15974358"/>
                      <a:gd name="connsiteY26" fmla="*/ 6872968 h 7486650"/>
                      <a:gd name="connsiteX27" fmla="*/ 15391588 w 15974358"/>
                      <a:gd name="connsiteY27" fmla="*/ 7486650 h 7486650"/>
                      <a:gd name="connsiteX28" fmla="*/ 14372394 w 15974358"/>
                      <a:gd name="connsiteY28" fmla="*/ 7486650 h 7486650"/>
                      <a:gd name="connsiteX29" fmla="*/ 13797462 w 15974358"/>
                      <a:gd name="connsiteY29" fmla="*/ 7486650 h 7486650"/>
                      <a:gd name="connsiteX30" fmla="*/ 12778267 w 15974358"/>
                      <a:gd name="connsiteY30" fmla="*/ 7486650 h 7486650"/>
                      <a:gd name="connsiteX31" fmla="*/ 12351424 w 15974358"/>
                      <a:gd name="connsiteY31" fmla="*/ 7486650 h 7486650"/>
                      <a:gd name="connsiteX32" fmla="*/ 11332230 w 15974358"/>
                      <a:gd name="connsiteY32" fmla="*/ 7486650 h 7486650"/>
                      <a:gd name="connsiteX33" fmla="*/ 10757299 w 15974358"/>
                      <a:gd name="connsiteY33" fmla="*/ 7486650 h 7486650"/>
                      <a:gd name="connsiteX34" fmla="*/ 10330456 w 15974358"/>
                      <a:gd name="connsiteY34" fmla="*/ 7486650 h 7486650"/>
                      <a:gd name="connsiteX35" fmla="*/ 9755526 w 15974358"/>
                      <a:gd name="connsiteY35" fmla="*/ 7486650 h 7486650"/>
                      <a:gd name="connsiteX36" fmla="*/ 8736331 w 15974358"/>
                      <a:gd name="connsiteY36" fmla="*/ 7486650 h 7486650"/>
                      <a:gd name="connsiteX37" fmla="*/ 8161401 w 15974358"/>
                      <a:gd name="connsiteY37" fmla="*/ 7486650 h 7486650"/>
                      <a:gd name="connsiteX38" fmla="*/ 7734558 w 15974358"/>
                      <a:gd name="connsiteY38" fmla="*/ 7486650 h 7486650"/>
                      <a:gd name="connsiteX39" fmla="*/ 7159627 w 15974358"/>
                      <a:gd name="connsiteY39" fmla="*/ 7486650 h 7486650"/>
                      <a:gd name="connsiteX40" fmla="*/ 6436608 w 15974358"/>
                      <a:gd name="connsiteY40" fmla="*/ 7486650 h 7486650"/>
                      <a:gd name="connsiteX41" fmla="*/ 5565501 w 15974358"/>
                      <a:gd name="connsiteY41" fmla="*/ 7486650 h 7486650"/>
                      <a:gd name="connsiteX42" fmla="*/ 4990570 w 15974358"/>
                      <a:gd name="connsiteY42" fmla="*/ 7486650 h 7486650"/>
                      <a:gd name="connsiteX43" fmla="*/ 3823287 w 15974358"/>
                      <a:gd name="connsiteY43" fmla="*/ 7486650 h 7486650"/>
                      <a:gd name="connsiteX44" fmla="*/ 2952180 w 15974358"/>
                      <a:gd name="connsiteY44" fmla="*/ 7486650 h 7486650"/>
                      <a:gd name="connsiteX45" fmla="*/ 1784896 w 15974358"/>
                      <a:gd name="connsiteY45" fmla="*/ 7486650 h 7486650"/>
                      <a:gd name="connsiteX46" fmla="*/ 582769 w 15974358"/>
                      <a:gd name="connsiteY46" fmla="*/ 7486650 h 7486650"/>
                      <a:gd name="connsiteX47" fmla="*/ 0 w 15974358"/>
                      <a:gd name="connsiteY47" fmla="*/ 6872968 h 7486650"/>
                      <a:gd name="connsiteX48" fmla="*/ 0 w 15974358"/>
                      <a:gd name="connsiteY48" fmla="*/ 6041378 h 7486650"/>
                      <a:gd name="connsiteX49" fmla="*/ 0 w 15974358"/>
                      <a:gd name="connsiteY49" fmla="*/ 5147193 h 7486650"/>
                      <a:gd name="connsiteX50" fmla="*/ 0 w 15974358"/>
                      <a:gd name="connsiteY50" fmla="*/ 4440788 h 7486650"/>
                      <a:gd name="connsiteX51" fmla="*/ 0 w 15974358"/>
                      <a:gd name="connsiteY51" fmla="*/ 3421419 h 7486650"/>
                      <a:gd name="connsiteX52" fmla="*/ 0 w 15974358"/>
                      <a:gd name="connsiteY52" fmla="*/ 2527235 h 7486650"/>
                      <a:gd name="connsiteX53" fmla="*/ 0 w 15974358"/>
                      <a:gd name="connsiteY53" fmla="*/ 1507865 h 7486650"/>
                      <a:gd name="connsiteX54" fmla="*/ 0 w 15974358"/>
                      <a:gd name="connsiteY54" fmla="*/ 613681 h 74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974358" h="7486650" fill="none" extrusionOk="0">
                        <a:moveTo>
                          <a:pt x="0" y="613681"/>
                        </a:moveTo>
                        <a:cubicBezTo>
                          <a:pt x="28614" y="234548"/>
                          <a:pt x="274090" y="-7394"/>
                          <a:pt x="582769" y="0"/>
                        </a:cubicBezTo>
                        <a:cubicBezTo>
                          <a:pt x="999957" y="-79507"/>
                          <a:pt x="1285531" y="37691"/>
                          <a:pt x="1453876" y="0"/>
                        </a:cubicBezTo>
                        <a:cubicBezTo>
                          <a:pt x="1621848" y="23865"/>
                          <a:pt x="2207646" y="73195"/>
                          <a:pt x="2621160" y="0"/>
                        </a:cubicBezTo>
                        <a:cubicBezTo>
                          <a:pt x="3107095" y="-106585"/>
                          <a:pt x="3151837" y="12276"/>
                          <a:pt x="3640354" y="0"/>
                        </a:cubicBezTo>
                        <a:cubicBezTo>
                          <a:pt x="4171312" y="-61999"/>
                          <a:pt x="4429115" y="-7465"/>
                          <a:pt x="4807638" y="0"/>
                        </a:cubicBezTo>
                        <a:cubicBezTo>
                          <a:pt x="5317435" y="5176"/>
                          <a:pt x="5562884" y="137742"/>
                          <a:pt x="5826834" y="0"/>
                        </a:cubicBezTo>
                        <a:cubicBezTo>
                          <a:pt x="6089924" y="-106337"/>
                          <a:pt x="6275497" y="61399"/>
                          <a:pt x="6401764" y="0"/>
                        </a:cubicBezTo>
                        <a:cubicBezTo>
                          <a:pt x="6530389" y="-129110"/>
                          <a:pt x="7181672" y="-42637"/>
                          <a:pt x="7420959" y="0"/>
                        </a:cubicBezTo>
                        <a:cubicBezTo>
                          <a:pt x="7732161" y="13834"/>
                          <a:pt x="7870801" y="33774"/>
                          <a:pt x="8143978" y="0"/>
                        </a:cubicBezTo>
                        <a:cubicBezTo>
                          <a:pt x="8459499" y="-43902"/>
                          <a:pt x="8509654" y="-2617"/>
                          <a:pt x="8718909" y="0"/>
                        </a:cubicBezTo>
                        <a:cubicBezTo>
                          <a:pt x="8935571" y="-5859"/>
                          <a:pt x="9014599" y="13952"/>
                          <a:pt x="9145752" y="0"/>
                        </a:cubicBezTo>
                        <a:cubicBezTo>
                          <a:pt x="9318897" y="-18997"/>
                          <a:pt x="9463460" y="45257"/>
                          <a:pt x="9720682" y="0"/>
                        </a:cubicBezTo>
                        <a:cubicBezTo>
                          <a:pt x="9975572" y="-73777"/>
                          <a:pt x="10084025" y="83783"/>
                          <a:pt x="10295613" y="0"/>
                        </a:cubicBezTo>
                        <a:cubicBezTo>
                          <a:pt x="10496605" y="-51383"/>
                          <a:pt x="10808778" y="7923"/>
                          <a:pt x="11166720" y="0"/>
                        </a:cubicBezTo>
                        <a:cubicBezTo>
                          <a:pt x="11511679" y="-44187"/>
                          <a:pt x="11728230" y="62630"/>
                          <a:pt x="12037827" y="0"/>
                        </a:cubicBezTo>
                        <a:cubicBezTo>
                          <a:pt x="12373886" y="-10807"/>
                          <a:pt x="12478444" y="88262"/>
                          <a:pt x="12760845" y="0"/>
                        </a:cubicBezTo>
                        <a:cubicBezTo>
                          <a:pt x="13148993" y="-49077"/>
                          <a:pt x="13456406" y="118023"/>
                          <a:pt x="13928128" y="0"/>
                        </a:cubicBezTo>
                        <a:cubicBezTo>
                          <a:pt x="14429890" y="-19984"/>
                          <a:pt x="14237174" y="-5359"/>
                          <a:pt x="14503059" y="0"/>
                        </a:cubicBezTo>
                        <a:cubicBezTo>
                          <a:pt x="14765354" y="-13113"/>
                          <a:pt x="15184021" y="44999"/>
                          <a:pt x="15391588" y="0"/>
                        </a:cubicBezTo>
                        <a:cubicBezTo>
                          <a:pt x="15748944" y="20470"/>
                          <a:pt x="16051551" y="251346"/>
                          <a:pt x="15974358" y="613681"/>
                        </a:cubicBezTo>
                        <a:cubicBezTo>
                          <a:pt x="16023126" y="960626"/>
                          <a:pt x="15894289" y="1160851"/>
                          <a:pt x="15974358" y="1382679"/>
                        </a:cubicBezTo>
                        <a:cubicBezTo>
                          <a:pt x="16102019" y="1600126"/>
                          <a:pt x="15955845" y="1862639"/>
                          <a:pt x="15974358" y="2089084"/>
                        </a:cubicBezTo>
                        <a:cubicBezTo>
                          <a:pt x="15941267" y="2399993"/>
                          <a:pt x="15952268" y="2644382"/>
                          <a:pt x="15974358" y="3108453"/>
                        </a:cubicBezTo>
                        <a:cubicBezTo>
                          <a:pt x="16074860" y="3578845"/>
                          <a:pt x="15884707" y="3640531"/>
                          <a:pt x="15974358" y="4127824"/>
                        </a:cubicBezTo>
                        <a:cubicBezTo>
                          <a:pt x="16041091" y="4587282"/>
                          <a:pt x="15989448" y="4539043"/>
                          <a:pt x="15974358" y="4834229"/>
                        </a:cubicBezTo>
                        <a:cubicBezTo>
                          <a:pt x="15958050" y="5153276"/>
                          <a:pt x="15919853" y="5439768"/>
                          <a:pt x="15974358" y="5728412"/>
                        </a:cubicBezTo>
                        <a:cubicBezTo>
                          <a:pt x="15964867" y="6087764"/>
                          <a:pt x="15912970" y="6421778"/>
                          <a:pt x="15974358" y="6872968"/>
                        </a:cubicBezTo>
                        <a:cubicBezTo>
                          <a:pt x="15946794" y="7266982"/>
                          <a:pt x="15667532" y="7610472"/>
                          <a:pt x="15391588" y="7486650"/>
                        </a:cubicBezTo>
                        <a:cubicBezTo>
                          <a:pt x="15243363" y="7501318"/>
                          <a:pt x="15068304" y="7465406"/>
                          <a:pt x="14964745" y="7486650"/>
                        </a:cubicBezTo>
                        <a:cubicBezTo>
                          <a:pt x="14877078" y="7633235"/>
                          <a:pt x="14383437" y="7539120"/>
                          <a:pt x="13797462" y="7486650"/>
                        </a:cubicBezTo>
                        <a:cubicBezTo>
                          <a:pt x="13275824" y="7542662"/>
                          <a:pt x="13055205" y="7395385"/>
                          <a:pt x="12630180" y="7486650"/>
                        </a:cubicBezTo>
                        <a:cubicBezTo>
                          <a:pt x="12222275" y="7622049"/>
                          <a:pt x="12341929" y="7455824"/>
                          <a:pt x="12203337" y="7486650"/>
                        </a:cubicBezTo>
                        <a:cubicBezTo>
                          <a:pt x="12046096" y="7520089"/>
                          <a:pt x="11925389" y="7426351"/>
                          <a:pt x="11628406" y="7486650"/>
                        </a:cubicBezTo>
                        <a:cubicBezTo>
                          <a:pt x="11404526" y="7581955"/>
                          <a:pt x="11092514" y="7440487"/>
                          <a:pt x="10757299" y="7486650"/>
                        </a:cubicBezTo>
                        <a:cubicBezTo>
                          <a:pt x="10470493" y="7568048"/>
                          <a:pt x="10264866" y="7368147"/>
                          <a:pt x="9738103" y="7486650"/>
                        </a:cubicBezTo>
                        <a:cubicBezTo>
                          <a:pt x="9261434" y="7625419"/>
                          <a:pt x="9285798" y="7456781"/>
                          <a:pt x="9015085" y="7486650"/>
                        </a:cubicBezTo>
                        <a:cubicBezTo>
                          <a:pt x="8787885" y="7499090"/>
                          <a:pt x="8573686" y="7444844"/>
                          <a:pt x="8440155" y="7486650"/>
                        </a:cubicBezTo>
                        <a:cubicBezTo>
                          <a:pt x="8366319" y="7469950"/>
                          <a:pt x="8143532" y="7465094"/>
                          <a:pt x="7865224" y="7486650"/>
                        </a:cubicBezTo>
                        <a:cubicBezTo>
                          <a:pt x="7622944" y="7535555"/>
                          <a:pt x="7125341" y="7389279"/>
                          <a:pt x="6846028" y="7486650"/>
                        </a:cubicBezTo>
                        <a:cubicBezTo>
                          <a:pt x="6593101" y="7513586"/>
                          <a:pt x="6528043" y="7453658"/>
                          <a:pt x="6419187" y="7486650"/>
                        </a:cubicBezTo>
                        <a:cubicBezTo>
                          <a:pt x="6321684" y="7511831"/>
                          <a:pt x="6000152" y="7410597"/>
                          <a:pt x="5696167" y="7486650"/>
                        </a:cubicBezTo>
                        <a:cubicBezTo>
                          <a:pt x="5406983" y="7541237"/>
                          <a:pt x="4981982" y="7463864"/>
                          <a:pt x="4825060" y="7486650"/>
                        </a:cubicBezTo>
                        <a:cubicBezTo>
                          <a:pt x="4632823" y="7461828"/>
                          <a:pt x="4489563" y="7523227"/>
                          <a:pt x="4250130" y="7486650"/>
                        </a:cubicBezTo>
                        <a:cubicBezTo>
                          <a:pt x="4026726" y="7498033"/>
                          <a:pt x="3355151" y="7440871"/>
                          <a:pt x="3082846" y="7486650"/>
                        </a:cubicBezTo>
                        <a:cubicBezTo>
                          <a:pt x="2795296" y="7542414"/>
                          <a:pt x="2820810" y="7462279"/>
                          <a:pt x="2656003" y="7486650"/>
                        </a:cubicBezTo>
                        <a:cubicBezTo>
                          <a:pt x="2486991" y="7500077"/>
                          <a:pt x="2417182" y="7448255"/>
                          <a:pt x="2229162" y="7486650"/>
                        </a:cubicBezTo>
                        <a:cubicBezTo>
                          <a:pt x="2028527" y="7557158"/>
                          <a:pt x="1837413" y="7388280"/>
                          <a:pt x="1506142" y="7486650"/>
                        </a:cubicBezTo>
                        <a:cubicBezTo>
                          <a:pt x="1227224" y="7557663"/>
                          <a:pt x="1048814" y="7398811"/>
                          <a:pt x="582769" y="7486650"/>
                        </a:cubicBezTo>
                        <a:cubicBezTo>
                          <a:pt x="271796" y="7619917"/>
                          <a:pt x="104003" y="7215768"/>
                          <a:pt x="0" y="6872968"/>
                        </a:cubicBezTo>
                        <a:cubicBezTo>
                          <a:pt x="-141053" y="6557345"/>
                          <a:pt x="7899" y="6205225"/>
                          <a:pt x="0" y="6041378"/>
                        </a:cubicBezTo>
                        <a:cubicBezTo>
                          <a:pt x="20202" y="5844359"/>
                          <a:pt x="82773" y="5497820"/>
                          <a:pt x="0" y="5147193"/>
                        </a:cubicBezTo>
                        <a:cubicBezTo>
                          <a:pt x="-57202" y="4755975"/>
                          <a:pt x="57561" y="4641748"/>
                          <a:pt x="0" y="4440788"/>
                        </a:cubicBezTo>
                        <a:cubicBezTo>
                          <a:pt x="-37334" y="4260277"/>
                          <a:pt x="24724" y="3763227"/>
                          <a:pt x="0" y="3421419"/>
                        </a:cubicBezTo>
                        <a:cubicBezTo>
                          <a:pt x="-104846" y="3075954"/>
                          <a:pt x="136874" y="2797651"/>
                          <a:pt x="0" y="2527235"/>
                        </a:cubicBezTo>
                        <a:cubicBezTo>
                          <a:pt x="-131568" y="2176894"/>
                          <a:pt x="27881" y="1821028"/>
                          <a:pt x="0" y="1633050"/>
                        </a:cubicBezTo>
                        <a:cubicBezTo>
                          <a:pt x="-8325" y="1436671"/>
                          <a:pt x="22013" y="820499"/>
                          <a:pt x="0" y="613681"/>
                        </a:cubicBezTo>
                        <a:close/>
                      </a:path>
                      <a:path w="15974358" h="7486650" stroke="0" extrusionOk="0">
                        <a:moveTo>
                          <a:pt x="0" y="613681"/>
                        </a:moveTo>
                        <a:cubicBezTo>
                          <a:pt x="25343" y="232301"/>
                          <a:pt x="187371" y="-20653"/>
                          <a:pt x="582769" y="0"/>
                        </a:cubicBezTo>
                        <a:cubicBezTo>
                          <a:pt x="1112047" y="-54199"/>
                          <a:pt x="1522585" y="22847"/>
                          <a:pt x="1750053" y="0"/>
                        </a:cubicBezTo>
                        <a:cubicBezTo>
                          <a:pt x="2013748" y="-31520"/>
                          <a:pt x="2230158" y="62091"/>
                          <a:pt x="2473071" y="0"/>
                        </a:cubicBezTo>
                        <a:cubicBezTo>
                          <a:pt x="2720462" y="-16747"/>
                          <a:pt x="2930272" y="33365"/>
                          <a:pt x="3048003" y="0"/>
                        </a:cubicBezTo>
                        <a:cubicBezTo>
                          <a:pt x="3130072" y="-9447"/>
                          <a:pt x="3654021" y="72689"/>
                          <a:pt x="4067197" y="0"/>
                        </a:cubicBezTo>
                        <a:cubicBezTo>
                          <a:pt x="4450445" y="-60313"/>
                          <a:pt x="4499167" y="31718"/>
                          <a:pt x="4790217" y="0"/>
                        </a:cubicBezTo>
                        <a:cubicBezTo>
                          <a:pt x="5107657" y="-50378"/>
                          <a:pt x="5403664" y="124251"/>
                          <a:pt x="5957499" y="0"/>
                        </a:cubicBezTo>
                        <a:cubicBezTo>
                          <a:pt x="6499619" y="-61344"/>
                          <a:pt x="6291428" y="38299"/>
                          <a:pt x="6532431" y="0"/>
                        </a:cubicBezTo>
                        <a:cubicBezTo>
                          <a:pt x="6719418" y="38413"/>
                          <a:pt x="7418962" y="65449"/>
                          <a:pt x="7699713" y="0"/>
                        </a:cubicBezTo>
                        <a:cubicBezTo>
                          <a:pt x="8029687" y="-113402"/>
                          <a:pt x="8011379" y="39044"/>
                          <a:pt x="8126556" y="0"/>
                        </a:cubicBezTo>
                        <a:cubicBezTo>
                          <a:pt x="8237719" y="-91377"/>
                          <a:pt x="8693187" y="9828"/>
                          <a:pt x="8997663" y="0"/>
                        </a:cubicBezTo>
                        <a:cubicBezTo>
                          <a:pt x="9306095" y="13700"/>
                          <a:pt x="9564490" y="104746"/>
                          <a:pt x="9868770" y="0"/>
                        </a:cubicBezTo>
                        <a:cubicBezTo>
                          <a:pt x="10184783" y="-112"/>
                          <a:pt x="10354985" y="61687"/>
                          <a:pt x="10591789" y="0"/>
                        </a:cubicBezTo>
                        <a:cubicBezTo>
                          <a:pt x="10832433" y="-117566"/>
                          <a:pt x="11427675" y="107650"/>
                          <a:pt x="11759073" y="0"/>
                        </a:cubicBezTo>
                        <a:cubicBezTo>
                          <a:pt x="12184595" y="-164702"/>
                          <a:pt x="12606771" y="162476"/>
                          <a:pt x="12926355" y="0"/>
                        </a:cubicBezTo>
                        <a:cubicBezTo>
                          <a:pt x="13275414" y="-94029"/>
                          <a:pt x="13227562" y="76375"/>
                          <a:pt x="13501287" y="0"/>
                        </a:cubicBezTo>
                        <a:cubicBezTo>
                          <a:pt x="13769653" y="-72316"/>
                          <a:pt x="14210559" y="68654"/>
                          <a:pt x="14372394" y="0"/>
                        </a:cubicBezTo>
                        <a:cubicBezTo>
                          <a:pt x="14604408" y="-20446"/>
                          <a:pt x="15204233" y="78516"/>
                          <a:pt x="15391588" y="0"/>
                        </a:cubicBezTo>
                        <a:cubicBezTo>
                          <a:pt x="15681591" y="7580"/>
                          <a:pt x="16005644" y="255444"/>
                          <a:pt x="15974358" y="613681"/>
                        </a:cubicBezTo>
                        <a:cubicBezTo>
                          <a:pt x="15997426" y="924924"/>
                          <a:pt x="15965926" y="1108700"/>
                          <a:pt x="15974358" y="1320086"/>
                        </a:cubicBezTo>
                        <a:cubicBezTo>
                          <a:pt x="16045579" y="1427700"/>
                          <a:pt x="15954645" y="1951371"/>
                          <a:pt x="15974358" y="2339456"/>
                        </a:cubicBezTo>
                        <a:cubicBezTo>
                          <a:pt x="15995019" y="2723967"/>
                          <a:pt x="15905239" y="2809988"/>
                          <a:pt x="15974358" y="3233640"/>
                        </a:cubicBezTo>
                        <a:cubicBezTo>
                          <a:pt x="16097099" y="3652502"/>
                          <a:pt x="15898979" y="3681510"/>
                          <a:pt x="15974358" y="4002638"/>
                        </a:cubicBezTo>
                        <a:cubicBezTo>
                          <a:pt x="16074868" y="4388802"/>
                          <a:pt x="15922091" y="4509666"/>
                          <a:pt x="15974358" y="4896822"/>
                        </a:cubicBezTo>
                        <a:cubicBezTo>
                          <a:pt x="16049819" y="5286983"/>
                          <a:pt x="15888467" y="5404138"/>
                          <a:pt x="15974358" y="5603227"/>
                        </a:cubicBezTo>
                        <a:cubicBezTo>
                          <a:pt x="16013677" y="5963255"/>
                          <a:pt x="15867241" y="6377131"/>
                          <a:pt x="15974358" y="6872968"/>
                        </a:cubicBezTo>
                        <a:cubicBezTo>
                          <a:pt x="15971312" y="7224642"/>
                          <a:pt x="15615786" y="7356151"/>
                          <a:pt x="15391588" y="7486650"/>
                        </a:cubicBezTo>
                        <a:cubicBezTo>
                          <a:pt x="14983100" y="7475060"/>
                          <a:pt x="14616783" y="7486244"/>
                          <a:pt x="14372394" y="7486650"/>
                        </a:cubicBezTo>
                        <a:cubicBezTo>
                          <a:pt x="14099219" y="7487965"/>
                          <a:pt x="14062113" y="7478248"/>
                          <a:pt x="13797462" y="7486650"/>
                        </a:cubicBezTo>
                        <a:cubicBezTo>
                          <a:pt x="13524542" y="7502822"/>
                          <a:pt x="12994838" y="7483801"/>
                          <a:pt x="12778267" y="7486650"/>
                        </a:cubicBezTo>
                        <a:cubicBezTo>
                          <a:pt x="12548924" y="7502835"/>
                          <a:pt x="12545855" y="7450675"/>
                          <a:pt x="12351424" y="7486650"/>
                        </a:cubicBezTo>
                        <a:cubicBezTo>
                          <a:pt x="12210780" y="7470512"/>
                          <a:pt x="11574824" y="7446079"/>
                          <a:pt x="11332230" y="7486650"/>
                        </a:cubicBezTo>
                        <a:cubicBezTo>
                          <a:pt x="11055487" y="7492769"/>
                          <a:pt x="11020923" y="7412156"/>
                          <a:pt x="10757299" y="7486650"/>
                        </a:cubicBezTo>
                        <a:cubicBezTo>
                          <a:pt x="10485622" y="7531334"/>
                          <a:pt x="10448600" y="7483645"/>
                          <a:pt x="10330456" y="7486650"/>
                        </a:cubicBezTo>
                        <a:cubicBezTo>
                          <a:pt x="10201005" y="7494043"/>
                          <a:pt x="9889318" y="7471266"/>
                          <a:pt x="9755526" y="7486650"/>
                        </a:cubicBezTo>
                        <a:cubicBezTo>
                          <a:pt x="9659101" y="7487341"/>
                          <a:pt x="9290624" y="7546115"/>
                          <a:pt x="8736331" y="7486650"/>
                        </a:cubicBezTo>
                        <a:cubicBezTo>
                          <a:pt x="8274571" y="7491263"/>
                          <a:pt x="8350153" y="7494116"/>
                          <a:pt x="8161401" y="7486650"/>
                        </a:cubicBezTo>
                        <a:cubicBezTo>
                          <a:pt x="7967034" y="7508394"/>
                          <a:pt x="7921777" y="7487195"/>
                          <a:pt x="7734558" y="7486650"/>
                        </a:cubicBezTo>
                        <a:cubicBezTo>
                          <a:pt x="7581147" y="7466071"/>
                          <a:pt x="7357570" y="7471820"/>
                          <a:pt x="7159627" y="7486650"/>
                        </a:cubicBezTo>
                        <a:cubicBezTo>
                          <a:pt x="6974868" y="7544169"/>
                          <a:pt x="6607466" y="7441164"/>
                          <a:pt x="6436608" y="7486650"/>
                        </a:cubicBezTo>
                        <a:cubicBezTo>
                          <a:pt x="6316607" y="7454761"/>
                          <a:pt x="5894287" y="7359332"/>
                          <a:pt x="5565501" y="7486650"/>
                        </a:cubicBezTo>
                        <a:cubicBezTo>
                          <a:pt x="5188010" y="7587105"/>
                          <a:pt x="5229440" y="7422335"/>
                          <a:pt x="4990570" y="7486650"/>
                        </a:cubicBezTo>
                        <a:cubicBezTo>
                          <a:pt x="4787579" y="7482737"/>
                          <a:pt x="4234667" y="7424288"/>
                          <a:pt x="3823287" y="7486650"/>
                        </a:cubicBezTo>
                        <a:cubicBezTo>
                          <a:pt x="3334812" y="7546616"/>
                          <a:pt x="3264677" y="7439680"/>
                          <a:pt x="2952180" y="7486650"/>
                        </a:cubicBezTo>
                        <a:cubicBezTo>
                          <a:pt x="2586721" y="7600751"/>
                          <a:pt x="2182186" y="7419396"/>
                          <a:pt x="1784896" y="7486650"/>
                        </a:cubicBezTo>
                        <a:cubicBezTo>
                          <a:pt x="1265997" y="7577878"/>
                          <a:pt x="869969" y="7378320"/>
                          <a:pt x="582769" y="7486650"/>
                        </a:cubicBezTo>
                        <a:cubicBezTo>
                          <a:pt x="248015" y="7521167"/>
                          <a:pt x="-28753" y="7121808"/>
                          <a:pt x="0" y="6872968"/>
                        </a:cubicBezTo>
                        <a:cubicBezTo>
                          <a:pt x="-128085" y="6629610"/>
                          <a:pt x="71241" y="6447220"/>
                          <a:pt x="0" y="6041378"/>
                        </a:cubicBezTo>
                        <a:cubicBezTo>
                          <a:pt x="-49667" y="5678132"/>
                          <a:pt x="44202" y="5360578"/>
                          <a:pt x="0" y="5147193"/>
                        </a:cubicBezTo>
                        <a:cubicBezTo>
                          <a:pt x="-72781" y="4981349"/>
                          <a:pt x="49306" y="4676446"/>
                          <a:pt x="0" y="4440788"/>
                        </a:cubicBezTo>
                        <a:cubicBezTo>
                          <a:pt x="-33562" y="4134009"/>
                          <a:pt x="65133" y="3798398"/>
                          <a:pt x="0" y="3421419"/>
                        </a:cubicBezTo>
                        <a:cubicBezTo>
                          <a:pt x="-61525" y="3099332"/>
                          <a:pt x="25533" y="2819914"/>
                          <a:pt x="0" y="2527235"/>
                        </a:cubicBezTo>
                        <a:cubicBezTo>
                          <a:pt x="-100883" y="2253612"/>
                          <a:pt x="85484" y="1716575"/>
                          <a:pt x="0" y="1507865"/>
                        </a:cubicBezTo>
                        <a:cubicBezTo>
                          <a:pt x="-36142" y="1377167"/>
                          <a:pt x="164135" y="994606"/>
                          <a:pt x="0" y="613681"/>
                        </a:cubicBezTo>
                        <a:close/>
                      </a:path>
                      <a:path w="15974358" h="7486650" fill="none" stroke="0" extrusionOk="0">
                        <a:moveTo>
                          <a:pt x="0" y="613681"/>
                        </a:moveTo>
                        <a:cubicBezTo>
                          <a:pt x="-106334" y="189044"/>
                          <a:pt x="247551" y="23099"/>
                          <a:pt x="582769" y="0"/>
                        </a:cubicBezTo>
                        <a:cubicBezTo>
                          <a:pt x="1029561" y="-74672"/>
                          <a:pt x="1235017" y="18550"/>
                          <a:pt x="1453876" y="0"/>
                        </a:cubicBezTo>
                        <a:cubicBezTo>
                          <a:pt x="1542043" y="77029"/>
                          <a:pt x="2115267" y="229045"/>
                          <a:pt x="2621160" y="0"/>
                        </a:cubicBezTo>
                        <a:cubicBezTo>
                          <a:pt x="3080542" y="-109670"/>
                          <a:pt x="3161269" y="17089"/>
                          <a:pt x="3640354" y="0"/>
                        </a:cubicBezTo>
                        <a:cubicBezTo>
                          <a:pt x="4204309" y="-616"/>
                          <a:pt x="4383302" y="78"/>
                          <a:pt x="4807638" y="0"/>
                        </a:cubicBezTo>
                        <a:cubicBezTo>
                          <a:pt x="5208568" y="-13583"/>
                          <a:pt x="5501706" y="160240"/>
                          <a:pt x="5826834" y="0"/>
                        </a:cubicBezTo>
                        <a:cubicBezTo>
                          <a:pt x="6089985" y="-137080"/>
                          <a:pt x="6257827" y="80748"/>
                          <a:pt x="6401764" y="0"/>
                        </a:cubicBezTo>
                        <a:cubicBezTo>
                          <a:pt x="6578031" y="-35870"/>
                          <a:pt x="7157708" y="12806"/>
                          <a:pt x="7420959" y="0"/>
                        </a:cubicBezTo>
                        <a:cubicBezTo>
                          <a:pt x="7717886" y="-4259"/>
                          <a:pt x="7852761" y="46872"/>
                          <a:pt x="8143978" y="0"/>
                        </a:cubicBezTo>
                        <a:cubicBezTo>
                          <a:pt x="8458519" y="-22305"/>
                          <a:pt x="8506531" y="18791"/>
                          <a:pt x="8718909" y="0"/>
                        </a:cubicBezTo>
                        <a:cubicBezTo>
                          <a:pt x="8941836" y="7246"/>
                          <a:pt x="9000681" y="30934"/>
                          <a:pt x="9145752" y="0"/>
                        </a:cubicBezTo>
                        <a:cubicBezTo>
                          <a:pt x="9330032" y="-60313"/>
                          <a:pt x="9464346" y="44632"/>
                          <a:pt x="9720682" y="0"/>
                        </a:cubicBezTo>
                        <a:cubicBezTo>
                          <a:pt x="9964501" y="-59622"/>
                          <a:pt x="10068983" y="40632"/>
                          <a:pt x="10295613" y="0"/>
                        </a:cubicBezTo>
                        <a:cubicBezTo>
                          <a:pt x="10469208" y="-50733"/>
                          <a:pt x="10797470" y="8765"/>
                          <a:pt x="11166720" y="0"/>
                        </a:cubicBezTo>
                        <a:cubicBezTo>
                          <a:pt x="11525504" y="-57963"/>
                          <a:pt x="11694545" y="70290"/>
                          <a:pt x="12037827" y="0"/>
                        </a:cubicBezTo>
                        <a:cubicBezTo>
                          <a:pt x="12320448" y="-26760"/>
                          <a:pt x="12507524" y="120118"/>
                          <a:pt x="12760845" y="0"/>
                        </a:cubicBezTo>
                        <a:cubicBezTo>
                          <a:pt x="13052479" y="-34829"/>
                          <a:pt x="13432158" y="68605"/>
                          <a:pt x="13928128" y="0"/>
                        </a:cubicBezTo>
                        <a:cubicBezTo>
                          <a:pt x="14427562" y="-47004"/>
                          <a:pt x="14186356" y="5712"/>
                          <a:pt x="14503059" y="0"/>
                        </a:cubicBezTo>
                        <a:cubicBezTo>
                          <a:pt x="14800970" y="27587"/>
                          <a:pt x="15172362" y="66853"/>
                          <a:pt x="15391588" y="0"/>
                        </a:cubicBezTo>
                        <a:cubicBezTo>
                          <a:pt x="15766259" y="-86487"/>
                          <a:pt x="15929971" y="204858"/>
                          <a:pt x="15974358" y="613681"/>
                        </a:cubicBezTo>
                        <a:cubicBezTo>
                          <a:pt x="16045735" y="1013997"/>
                          <a:pt x="15880615" y="1192946"/>
                          <a:pt x="15974358" y="1382679"/>
                        </a:cubicBezTo>
                        <a:cubicBezTo>
                          <a:pt x="16032333" y="1650415"/>
                          <a:pt x="15928294" y="1814629"/>
                          <a:pt x="15974358" y="2089084"/>
                        </a:cubicBezTo>
                        <a:cubicBezTo>
                          <a:pt x="16037484" y="2334958"/>
                          <a:pt x="15882067" y="2549108"/>
                          <a:pt x="15974358" y="3108453"/>
                        </a:cubicBezTo>
                        <a:cubicBezTo>
                          <a:pt x="16085106" y="3598870"/>
                          <a:pt x="15889461" y="3675555"/>
                          <a:pt x="15974358" y="4127824"/>
                        </a:cubicBezTo>
                        <a:cubicBezTo>
                          <a:pt x="16039057" y="4594599"/>
                          <a:pt x="15964540" y="4492577"/>
                          <a:pt x="15974358" y="4834229"/>
                        </a:cubicBezTo>
                        <a:cubicBezTo>
                          <a:pt x="16003487" y="5130419"/>
                          <a:pt x="15937611" y="5341913"/>
                          <a:pt x="15974358" y="5728412"/>
                        </a:cubicBezTo>
                        <a:cubicBezTo>
                          <a:pt x="15946211" y="6042086"/>
                          <a:pt x="15940990" y="6354379"/>
                          <a:pt x="15974358" y="6872968"/>
                        </a:cubicBezTo>
                        <a:cubicBezTo>
                          <a:pt x="15870387" y="7322036"/>
                          <a:pt x="15751953" y="7616568"/>
                          <a:pt x="15391588" y="7486650"/>
                        </a:cubicBezTo>
                        <a:cubicBezTo>
                          <a:pt x="15247500" y="7510283"/>
                          <a:pt x="15080206" y="7485269"/>
                          <a:pt x="14964745" y="7486650"/>
                        </a:cubicBezTo>
                        <a:cubicBezTo>
                          <a:pt x="14921550" y="7520720"/>
                          <a:pt x="14302984" y="7298721"/>
                          <a:pt x="13797462" y="7486650"/>
                        </a:cubicBezTo>
                        <a:cubicBezTo>
                          <a:pt x="13322570" y="7555244"/>
                          <a:pt x="13070441" y="7391892"/>
                          <a:pt x="12630180" y="7486650"/>
                        </a:cubicBezTo>
                        <a:cubicBezTo>
                          <a:pt x="12211796" y="7603430"/>
                          <a:pt x="12349260" y="7496320"/>
                          <a:pt x="12203337" y="7486650"/>
                        </a:cubicBezTo>
                        <a:cubicBezTo>
                          <a:pt x="12113305" y="7552523"/>
                          <a:pt x="11858771" y="7374938"/>
                          <a:pt x="11628406" y="7486650"/>
                        </a:cubicBezTo>
                        <a:cubicBezTo>
                          <a:pt x="11299247" y="7618914"/>
                          <a:pt x="11108451" y="7470027"/>
                          <a:pt x="10757299" y="7486650"/>
                        </a:cubicBezTo>
                        <a:cubicBezTo>
                          <a:pt x="10469699" y="7487735"/>
                          <a:pt x="10209367" y="7307133"/>
                          <a:pt x="9738103" y="7486650"/>
                        </a:cubicBezTo>
                        <a:cubicBezTo>
                          <a:pt x="9221571" y="7614781"/>
                          <a:pt x="9263929" y="7477400"/>
                          <a:pt x="9015085" y="7486650"/>
                        </a:cubicBezTo>
                        <a:cubicBezTo>
                          <a:pt x="8757494" y="7489881"/>
                          <a:pt x="8570781" y="7466021"/>
                          <a:pt x="8440155" y="7486650"/>
                        </a:cubicBezTo>
                        <a:cubicBezTo>
                          <a:pt x="8336215" y="7514829"/>
                          <a:pt x="8195860" y="7442846"/>
                          <a:pt x="7865224" y="7486650"/>
                        </a:cubicBezTo>
                        <a:cubicBezTo>
                          <a:pt x="7575590" y="7544755"/>
                          <a:pt x="7091613" y="7368969"/>
                          <a:pt x="6846028" y="7486650"/>
                        </a:cubicBezTo>
                        <a:cubicBezTo>
                          <a:pt x="6600713" y="7508466"/>
                          <a:pt x="6541710" y="7436515"/>
                          <a:pt x="6419187" y="7486650"/>
                        </a:cubicBezTo>
                        <a:cubicBezTo>
                          <a:pt x="6264095" y="7514873"/>
                          <a:pt x="6018578" y="7371950"/>
                          <a:pt x="5696167" y="7486650"/>
                        </a:cubicBezTo>
                        <a:cubicBezTo>
                          <a:pt x="5439030" y="7519468"/>
                          <a:pt x="5050687" y="7469255"/>
                          <a:pt x="4825060" y="7486650"/>
                        </a:cubicBezTo>
                        <a:cubicBezTo>
                          <a:pt x="4656656" y="7451781"/>
                          <a:pt x="4470450" y="7466913"/>
                          <a:pt x="4250130" y="7486650"/>
                        </a:cubicBezTo>
                        <a:cubicBezTo>
                          <a:pt x="4027311" y="7523749"/>
                          <a:pt x="3319453" y="7389399"/>
                          <a:pt x="3082846" y="7486650"/>
                        </a:cubicBezTo>
                        <a:cubicBezTo>
                          <a:pt x="2821643" y="7554322"/>
                          <a:pt x="2812550" y="7479348"/>
                          <a:pt x="2656003" y="7486650"/>
                        </a:cubicBezTo>
                        <a:cubicBezTo>
                          <a:pt x="2488366" y="7497298"/>
                          <a:pt x="2437402" y="7426383"/>
                          <a:pt x="2229162" y="7486650"/>
                        </a:cubicBezTo>
                        <a:cubicBezTo>
                          <a:pt x="1989358" y="7547346"/>
                          <a:pt x="1793002" y="7451660"/>
                          <a:pt x="1506142" y="7486650"/>
                        </a:cubicBezTo>
                        <a:cubicBezTo>
                          <a:pt x="1209081" y="7563482"/>
                          <a:pt x="1041945" y="7401661"/>
                          <a:pt x="582769" y="7486650"/>
                        </a:cubicBezTo>
                        <a:cubicBezTo>
                          <a:pt x="222151" y="7562251"/>
                          <a:pt x="-20467" y="7212551"/>
                          <a:pt x="0" y="6872968"/>
                        </a:cubicBezTo>
                        <a:cubicBezTo>
                          <a:pt x="-127346" y="6517462"/>
                          <a:pt x="29415" y="6207890"/>
                          <a:pt x="0" y="6041378"/>
                        </a:cubicBezTo>
                        <a:cubicBezTo>
                          <a:pt x="-63257" y="5914171"/>
                          <a:pt x="62843" y="5599806"/>
                          <a:pt x="0" y="5147193"/>
                        </a:cubicBezTo>
                        <a:cubicBezTo>
                          <a:pt x="-114761" y="4754490"/>
                          <a:pt x="45265" y="4682222"/>
                          <a:pt x="0" y="4440788"/>
                        </a:cubicBezTo>
                        <a:cubicBezTo>
                          <a:pt x="-45164" y="4233540"/>
                          <a:pt x="86540" y="3656490"/>
                          <a:pt x="0" y="3421419"/>
                        </a:cubicBezTo>
                        <a:cubicBezTo>
                          <a:pt x="-47848" y="3033929"/>
                          <a:pt x="134280" y="2799250"/>
                          <a:pt x="0" y="2527235"/>
                        </a:cubicBezTo>
                        <a:cubicBezTo>
                          <a:pt x="-78351" y="2201250"/>
                          <a:pt x="32548" y="1807057"/>
                          <a:pt x="0" y="1633050"/>
                        </a:cubicBezTo>
                        <a:cubicBezTo>
                          <a:pt x="-4725" y="1490084"/>
                          <a:pt x="47292" y="845904"/>
                          <a:pt x="0" y="61368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思源黑体 CN Bold"/>
            </a:endParaRPr>
          </a:p>
        </p:txBody>
      </p:sp>
      <p:sp>
        <p:nvSpPr>
          <p:cNvPr id="10" name="TextBox 9">
            <a:extLst>
              <a:ext uri="{FF2B5EF4-FFF2-40B4-BE49-F238E27FC236}">
                <a16:creationId xmlns:a16="http://schemas.microsoft.com/office/drawing/2014/main" id="{B31F14DB-6BAB-D3EC-F020-9192A6C028D8}"/>
              </a:ext>
            </a:extLst>
          </p:cNvPr>
          <p:cNvSpPr txBox="1"/>
          <p:nvPr/>
        </p:nvSpPr>
        <p:spPr>
          <a:xfrm>
            <a:off x="1418075" y="3133234"/>
            <a:ext cx="15171575" cy="5078313"/>
          </a:xfrm>
          <a:prstGeom prst="rect">
            <a:avLst/>
          </a:prstGeom>
          <a:noFill/>
        </p:spPr>
        <p:txBody>
          <a:bodyPr wrap="square" rtlCol="0">
            <a:spAutoFit/>
          </a:bodyPr>
          <a:lstStyle/>
          <a:p>
            <a:pPr marL="857250" indent="-857250" algn="just" defTabSz="1371600">
              <a:buFont typeface="Wingdings" panose="05000000000000000000" pitchFamily="2" charset="2"/>
              <a:buChar char="ü"/>
            </a:pPr>
            <a:r>
              <a:rPr lang="vi-VN" sz="5400" b="1" dirty="0">
                <a:solidFill>
                  <a:srgbClr val="FF0000"/>
                </a:solidFill>
                <a:latin typeface="Cambria" panose="02040503050406030204" pitchFamily="18" charset="0"/>
                <a:ea typeface="Cambria" panose="02040503050406030204" pitchFamily="18" charset="0"/>
              </a:rPr>
              <a:t>Rửa tay bằng nước sạch, xà phòng trước khi ăn, sau khi đi vệ sinh;</a:t>
            </a:r>
            <a:endParaRPr lang="en-US" sz="5400" b="1" dirty="0">
              <a:solidFill>
                <a:srgbClr val="FF0000"/>
              </a:solidFill>
              <a:latin typeface="Cambria" panose="02040503050406030204" pitchFamily="18" charset="0"/>
              <a:ea typeface="Cambria" panose="02040503050406030204" pitchFamily="18" charset="0"/>
            </a:endParaRPr>
          </a:p>
          <a:p>
            <a:pPr marL="857250" indent="-857250" algn="just" defTabSz="1371600">
              <a:buFont typeface="Wingdings" panose="05000000000000000000" pitchFamily="2" charset="2"/>
              <a:buChar char="ü"/>
            </a:pPr>
            <a:r>
              <a:rPr lang="en-US" sz="5400" b="1" dirty="0">
                <a:solidFill>
                  <a:srgbClr val="FF0000"/>
                </a:solidFill>
                <a:latin typeface="Cambria" panose="02040503050406030204" pitchFamily="18" charset="0"/>
                <a:ea typeface="Cambria" panose="02040503050406030204" pitchFamily="18" charset="0"/>
              </a:rPr>
              <a:t>U</a:t>
            </a:r>
            <a:r>
              <a:rPr lang="vi-VN" sz="5400" b="1" dirty="0">
                <a:solidFill>
                  <a:srgbClr val="FF0000"/>
                </a:solidFill>
                <a:latin typeface="Cambria" panose="02040503050406030204" pitchFamily="18" charset="0"/>
                <a:ea typeface="Cambria" panose="02040503050406030204" pitchFamily="18" charset="0"/>
              </a:rPr>
              <a:t>ống nước đã đun sôi;</a:t>
            </a:r>
            <a:endParaRPr lang="en-US" sz="5400" b="1" dirty="0">
              <a:solidFill>
                <a:srgbClr val="FF0000"/>
              </a:solidFill>
              <a:latin typeface="Cambria" panose="02040503050406030204" pitchFamily="18" charset="0"/>
              <a:ea typeface="Cambria" panose="02040503050406030204" pitchFamily="18" charset="0"/>
            </a:endParaRPr>
          </a:p>
          <a:p>
            <a:pPr marL="857250" indent="-857250" algn="just" defTabSz="1371600">
              <a:buFont typeface="Wingdings" panose="05000000000000000000" pitchFamily="2" charset="2"/>
              <a:buChar char="ü"/>
            </a:pPr>
            <a:r>
              <a:rPr lang="en-US" sz="5400" b="1" dirty="0">
                <a:solidFill>
                  <a:srgbClr val="FF0000"/>
                </a:solidFill>
                <a:latin typeface="Cambria" panose="02040503050406030204" pitchFamily="18" charset="0"/>
                <a:ea typeface="Cambria" panose="02040503050406030204" pitchFamily="18" charset="0"/>
              </a:rPr>
              <a:t>T</a:t>
            </a:r>
            <a:r>
              <a:rPr lang="vi-VN" sz="5400" b="1" dirty="0">
                <a:solidFill>
                  <a:srgbClr val="FF0000"/>
                </a:solidFill>
                <a:latin typeface="Cambria" panose="02040503050406030204" pitchFamily="18" charset="0"/>
                <a:ea typeface="Cambria" panose="02040503050406030204" pitchFamily="18" charset="0"/>
              </a:rPr>
              <a:t>ắm rửa bằng nguồn nước đảm bảo vệ sinh.</a:t>
            </a:r>
            <a:endParaRPr lang="en-US" sz="5400" b="1" dirty="0">
              <a:solidFill>
                <a:srgbClr val="FF0000"/>
              </a:solidFill>
              <a:latin typeface="Cambria" panose="02040503050406030204" pitchFamily="18" charset="0"/>
              <a:ea typeface="Cambria" panose="02040503050406030204" pitchFamily="18" charset="0"/>
            </a:endParaRPr>
          </a:p>
          <a:p>
            <a:pPr marL="857250" indent="-857250" algn="just" defTabSz="1371600">
              <a:buFont typeface="Wingdings" panose="05000000000000000000" pitchFamily="2" charset="2"/>
              <a:buChar char="ü"/>
            </a:pPr>
            <a:r>
              <a:rPr lang="vi-VN" sz="5400" b="1" dirty="0">
                <a:solidFill>
                  <a:srgbClr val="FF0000"/>
                </a:solidFill>
                <a:latin typeface="Cambria" panose="02040503050406030204" pitchFamily="18" charset="0"/>
                <a:ea typeface="Cambria" panose="02040503050406030204" pitchFamily="18" charset="0"/>
              </a:rPr>
              <a:t>Để riêng từng loại thực phẩm trong hộp kín hoặc túi kín khi bảo quản trong tủ lạnh.</a:t>
            </a:r>
          </a:p>
        </p:txBody>
      </p:sp>
      <p:sp>
        <p:nvSpPr>
          <p:cNvPr id="2" name="Rectangle: Rounded Corners 1">
            <a:extLst>
              <a:ext uri="{FF2B5EF4-FFF2-40B4-BE49-F238E27FC236}">
                <a16:creationId xmlns:a16="http://schemas.microsoft.com/office/drawing/2014/main" id="{A61A660D-0E24-1321-70DC-51043601C745}"/>
              </a:ext>
            </a:extLst>
          </p:cNvPr>
          <p:cNvSpPr/>
          <p:nvPr/>
        </p:nvSpPr>
        <p:spPr>
          <a:xfrm>
            <a:off x="2895600" y="342900"/>
            <a:ext cx="12115800" cy="2057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Cambria" panose="02040503050406030204" pitchFamily="18" charset="0"/>
                <a:ea typeface="Cambria" panose="02040503050406030204" pitchFamily="18" charset="0"/>
              </a:rPr>
              <a:t>Cách</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hạn</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chế</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lây</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nhiễm</a:t>
            </a:r>
            <a:r>
              <a:rPr lang="en-US" sz="6000" b="1" dirty="0">
                <a:solidFill>
                  <a:schemeClr val="bg1"/>
                </a:solidFill>
                <a:latin typeface="Cambria" panose="02040503050406030204" pitchFamily="18" charset="0"/>
                <a:ea typeface="Cambria" panose="02040503050406030204" pitchFamily="18" charset="0"/>
              </a:rPr>
              <a:t> vi </a:t>
            </a:r>
            <a:r>
              <a:rPr lang="en-US" sz="6000" b="1" dirty="0" err="1">
                <a:solidFill>
                  <a:schemeClr val="bg1"/>
                </a:solidFill>
                <a:latin typeface="Cambria" panose="02040503050406030204" pitchFamily="18" charset="0"/>
                <a:ea typeface="Cambria" panose="02040503050406030204" pitchFamily="18" charset="0"/>
              </a:rPr>
              <a:t>khuẩn</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trong</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cuộc</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sống</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hằng</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ngày</a:t>
            </a:r>
            <a:endParaRPr lang="en-US" sz="6000" b="1" dirty="0">
              <a:solidFill>
                <a:schemeClr val="bg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1181100"/>
            <a:ext cx="9067800" cy="3581400"/>
          </a:xfrm>
          <a:prstGeom prst="roundRect">
            <a:avLst/>
          </a:pr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xmlns="" sd="102745534">
                  <a:custGeom>
                    <a:avLst/>
                    <a:gdLst>
                      <a:gd name="connsiteX0" fmla="*/ 0 w 9067800"/>
                      <a:gd name="connsiteY0" fmla="*/ 508010 h 3048000"/>
                      <a:gd name="connsiteX1" fmla="*/ 508010 w 9067800"/>
                      <a:gd name="connsiteY1" fmla="*/ 0 h 3048000"/>
                      <a:gd name="connsiteX2" fmla="*/ 8559790 w 9067800"/>
                      <a:gd name="connsiteY2" fmla="*/ 0 h 3048000"/>
                      <a:gd name="connsiteX3" fmla="*/ 9067800 w 9067800"/>
                      <a:gd name="connsiteY3" fmla="*/ 508010 h 3048000"/>
                      <a:gd name="connsiteX4" fmla="*/ 9067800 w 9067800"/>
                      <a:gd name="connsiteY4" fmla="*/ 2539990 h 3048000"/>
                      <a:gd name="connsiteX5" fmla="*/ 8559790 w 9067800"/>
                      <a:gd name="connsiteY5" fmla="*/ 3048000 h 3048000"/>
                      <a:gd name="connsiteX6" fmla="*/ 508010 w 9067800"/>
                      <a:gd name="connsiteY6" fmla="*/ 3048000 h 3048000"/>
                      <a:gd name="connsiteX7" fmla="*/ 0 w 9067800"/>
                      <a:gd name="connsiteY7" fmla="*/ 2539990 h 3048000"/>
                      <a:gd name="connsiteX8" fmla="*/ 0 w 9067800"/>
                      <a:gd name="connsiteY8" fmla="*/ 50801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7800" h="3048000" fill="none" extrusionOk="0">
                        <a:moveTo>
                          <a:pt x="0" y="508010"/>
                        </a:moveTo>
                        <a:cubicBezTo>
                          <a:pt x="3495" y="204899"/>
                          <a:pt x="182909" y="24656"/>
                          <a:pt x="508010" y="0"/>
                        </a:cubicBezTo>
                        <a:cubicBezTo>
                          <a:pt x="1396355" y="-73180"/>
                          <a:pt x="4976405" y="86135"/>
                          <a:pt x="8559790" y="0"/>
                        </a:cubicBezTo>
                        <a:cubicBezTo>
                          <a:pt x="8870120" y="8861"/>
                          <a:pt x="9050447" y="219650"/>
                          <a:pt x="9067800" y="508010"/>
                        </a:cubicBezTo>
                        <a:cubicBezTo>
                          <a:pt x="9223710" y="1354870"/>
                          <a:pt x="8928306" y="1745644"/>
                          <a:pt x="9067800" y="2539990"/>
                        </a:cubicBezTo>
                        <a:cubicBezTo>
                          <a:pt x="9035890" y="2817087"/>
                          <a:pt x="8862778" y="3019894"/>
                          <a:pt x="8559790" y="3048000"/>
                        </a:cubicBezTo>
                        <a:cubicBezTo>
                          <a:pt x="6232880" y="3092860"/>
                          <a:pt x="2837194" y="3165622"/>
                          <a:pt x="508010" y="3048000"/>
                        </a:cubicBezTo>
                        <a:cubicBezTo>
                          <a:pt x="204481" y="3097194"/>
                          <a:pt x="23662" y="2806905"/>
                          <a:pt x="0" y="2539990"/>
                        </a:cubicBezTo>
                        <a:cubicBezTo>
                          <a:pt x="-60313" y="1768793"/>
                          <a:pt x="168062" y="1324846"/>
                          <a:pt x="0" y="508010"/>
                        </a:cubicBezTo>
                        <a:close/>
                      </a:path>
                      <a:path w="9067800" h="3048000" stroke="0" extrusionOk="0">
                        <a:moveTo>
                          <a:pt x="0" y="508010"/>
                        </a:moveTo>
                        <a:cubicBezTo>
                          <a:pt x="5218" y="260528"/>
                          <a:pt x="215152" y="-15540"/>
                          <a:pt x="508010" y="0"/>
                        </a:cubicBezTo>
                        <a:cubicBezTo>
                          <a:pt x="1879062" y="33707"/>
                          <a:pt x="4658281" y="-162475"/>
                          <a:pt x="8559790" y="0"/>
                        </a:cubicBezTo>
                        <a:cubicBezTo>
                          <a:pt x="8875287" y="-10729"/>
                          <a:pt x="9025845" y="258847"/>
                          <a:pt x="9067800" y="508010"/>
                        </a:cubicBezTo>
                        <a:cubicBezTo>
                          <a:pt x="8971611" y="1214727"/>
                          <a:pt x="9121315" y="1998604"/>
                          <a:pt x="9067800" y="2539990"/>
                        </a:cubicBezTo>
                        <a:cubicBezTo>
                          <a:pt x="9090368" y="2839408"/>
                          <a:pt x="8806524" y="3031473"/>
                          <a:pt x="8559790" y="3048000"/>
                        </a:cubicBezTo>
                        <a:cubicBezTo>
                          <a:pt x="6836512" y="3100851"/>
                          <a:pt x="4383939" y="3170282"/>
                          <a:pt x="508010" y="3048000"/>
                        </a:cubicBezTo>
                        <a:cubicBezTo>
                          <a:pt x="231999" y="3073023"/>
                          <a:pt x="30754" y="2823303"/>
                          <a:pt x="0" y="2539990"/>
                        </a:cubicBezTo>
                        <a:cubicBezTo>
                          <a:pt x="41338" y="1714527"/>
                          <a:pt x="-94415" y="1124660"/>
                          <a:pt x="0" y="50801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6000" b="1" dirty="0">
                <a:solidFill>
                  <a:srgbClr val="FF0000"/>
                </a:solidFill>
                <a:latin typeface="Cambria" panose="02040503050406030204" pitchFamily="18" charset="0"/>
                <a:ea typeface="Cambria" panose="02040503050406030204" pitchFamily="18" charset="0"/>
              </a:rPr>
              <a:t>K</a:t>
            </a:r>
            <a:r>
              <a:rPr lang="vi-VN" sz="6000" b="1" dirty="0">
                <a:solidFill>
                  <a:srgbClr val="FF0000"/>
                </a:solidFill>
                <a:latin typeface="Cambria" panose="02040503050406030204" pitchFamily="18" charset="0"/>
                <a:ea typeface="Cambria" panose="02040503050406030204" pitchFamily="18" charset="0"/>
              </a:rPr>
              <a:t>ể tên những đồ vật nào ở nhà có thể có hoặc không có chứa vi khuẩn. </a:t>
            </a:r>
            <a:endParaRPr lang="vi-VN" sz="6000" dirty="0">
              <a:solidFill>
                <a:schemeClr val="tx1"/>
              </a:solidFill>
              <a:latin typeface="Cambria" panose="02040503050406030204" pitchFamily="18" charset="0"/>
              <a:ea typeface="Cambria" panose="02040503050406030204" pitchFamily="18" charset="0"/>
            </a:endParaRPr>
          </a:p>
        </p:txBody>
      </p:sp>
      <p:sp>
        <p:nvSpPr>
          <p:cNvPr id="4" name="Rectangle: Rounded Corners 2">
            <a:extLst>
              <a:ext uri="{FF2B5EF4-FFF2-40B4-BE49-F238E27FC236}">
                <a16:creationId xmlns:a16="http://schemas.microsoft.com/office/drawing/2014/main" id="{80D7C92E-F268-CAE8-B523-484AC10B6CD7}"/>
              </a:ext>
            </a:extLst>
          </p:cNvPr>
          <p:cNvSpPr/>
          <p:nvPr/>
        </p:nvSpPr>
        <p:spPr>
          <a:xfrm>
            <a:off x="2438400" y="5295900"/>
            <a:ext cx="9067800" cy="3200400"/>
          </a:xfrm>
          <a:prstGeom prst="roundRect">
            <a:avLst/>
          </a:pr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xmlns="" sd="102745534">
                  <a:custGeom>
                    <a:avLst/>
                    <a:gdLst>
                      <a:gd name="connsiteX0" fmla="*/ 0 w 9067800"/>
                      <a:gd name="connsiteY0" fmla="*/ 508010 h 3048000"/>
                      <a:gd name="connsiteX1" fmla="*/ 508010 w 9067800"/>
                      <a:gd name="connsiteY1" fmla="*/ 0 h 3048000"/>
                      <a:gd name="connsiteX2" fmla="*/ 8559790 w 9067800"/>
                      <a:gd name="connsiteY2" fmla="*/ 0 h 3048000"/>
                      <a:gd name="connsiteX3" fmla="*/ 9067800 w 9067800"/>
                      <a:gd name="connsiteY3" fmla="*/ 508010 h 3048000"/>
                      <a:gd name="connsiteX4" fmla="*/ 9067800 w 9067800"/>
                      <a:gd name="connsiteY4" fmla="*/ 2539990 h 3048000"/>
                      <a:gd name="connsiteX5" fmla="*/ 8559790 w 9067800"/>
                      <a:gd name="connsiteY5" fmla="*/ 3048000 h 3048000"/>
                      <a:gd name="connsiteX6" fmla="*/ 508010 w 9067800"/>
                      <a:gd name="connsiteY6" fmla="*/ 3048000 h 3048000"/>
                      <a:gd name="connsiteX7" fmla="*/ 0 w 9067800"/>
                      <a:gd name="connsiteY7" fmla="*/ 2539990 h 3048000"/>
                      <a:gd name="connsiteX8" fmla="*/ 0 w 9067800"/>
                      <a:gd name="connsiteY8" fmla="*/ 50801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7800" h="3048000" fill="none" extrusionOk="0">
                        <a:moveTo>
                          <a:pt x="0" y="508010"/>
                        </a:moveTo>
                        <a:cubicBezTo>
                          <a:pt x="3495" y="204899"/>
                          <a:pt x="182909" y="24656"/>
                          <a:pt x="508010" y="0"/>
                        </a:cubicBezTo>
                        <a:cubicBezTo>
                          <a:pt x="1396355" y="-73180"/>
                          <a:pt x="4976405" y="86135"/>
                          <a:pt x="8559790" y="0"/>
                        </a:cubicBezTo>
                        <a:cubicBezTo>
                          <a:pt x="8870120" y="8861"/>
                          <a:pt x="9050447" y="219650"/>
                          <a:pt x="9067800" y="508010"/>
                        </a:cubicBezTo>
                        <a:cubicBezTo>
                          <a:pt x="9223710" y="1354870"/>
                          <a:pt x="8928306" y="1745644"/>
                          <a:pt x="9067800" y="2539990"/>
                        </a:cubicBezTo>
                        <a:cubicBezTo>
                          <a:pt x="9035890" y="2817087"/>
                          <a:pt x="8862778" y="3019894"/>
                          <a:pt x="8559790" y="3048000"/>
                        </a:cubicBezTo>
                        <a:cubicBezTo>
                          <a:pt x="6232880" y="3092860"/>
                          <a:pt x="2837194" y="3165622"/>
                          <a:pt x="508010" y="3048000"/>
                        </a:cubicBezTo>
                        <a:cubicBezTo>
                          <a:pt x="204481" y="3097194"/>
                          <a:pt x="23662" y="2806905"/>
                          <a:pt x="0" y="2539990"/>
                        </a:cubicBezTo>
                        <a:cubicBezTo>
                          <a:pt x="-60313" y="1768793"/>
                          <a:pt x="168062" y="1324846"/>
                          <a:pt x="0" y="508010"/>
                        </a:cubicBezTo>
                        <a:close/>
                      </a:path>
                      <a:path w="9067800" h="3048000" stroke="0" extrusionOk="0">
                        <a:moveTo>
                          <a:pt x="0" y="508010"/>
                        </a:moveTo>
                        <a:cubicBezTo>
                          <a:pt x="5218" y="260528"/>
                          <a:pt x="215152" y="-15540"/>
                          <a:pt x="508010" y="0"/>
                        </a:cubicBezTo>
                        <a:cubicBezTo>
                          <a:pt x="1879062" y="33707"/>
                          <a:pt x="4658281" y="-162475"/>
                          <a:pt x="8559790" y="0"/>
                        </a:cubicBezTo>
                        <a:cubicBezTo>
                          <a:pt x="8875287" y="-10729"/>
                          <a:pt x="9025845" y="258847"/>
                          <a:pt x="9067800" y="508010"/>
                        </a:cubicBezTo>
                        <a:cubicBezTo>
                          <a:pt x="8971611" y="1214727"/>
                          <a:pt x="9121315" y="1998604"/>
                          <a:pt x="9067800" y="2539990"/>
                        </a:cubicBezTo>
                        <a:cubicBezTo>
                          <a:pt x="9090368" y="2839408"/>
                          <a:pt x="8806524" y="3031473"/>
                          <a:pt x="8559790" y="3048000"/>
                        </a:cubicBezTo>
                        <a:cubicBezTo>
                          <a:pt x="6836512" y="3100851"/>
                          <a:pt x="4383939" y="3170282"/>
                          <a:pt x="508010" y="3048000"/>
                        </a:cubicBezTo>
                        <a:cubicBezTo>
                          <a:pt x="231999" y="3073023"/>
                          <a:pt x="30754" y="2823303"/>
                          <a:pt x="0" y="2539990"/>
                        </a:cubicBezTo>
                        <a:cubicBezTo>
                          <a:pt x="41338" y="1714527"/>
                          <a:pt x="-94415" y="1124660"/>
                          <a:pt x="0" y="50801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6000" b="1" dirty="0">
                <a:solidFill>
                  <a:srgbClr val="FF0000"/>
                </a:solidFill>
                <a:latin typeface="Cambria" panose="02040503050406030204" pitchFamily="18" charset="0"/>
                <a:ea typeface="Cambria" panose="02040503050406030204" pitchFamily="18" charset="0"/>
              </a:rPr>
              <a:t>Nêu kích thước vi khuẩn, thiết bị để quan sát vi khuẩn.</a:t>
            </a:r>
            <a:endParaRPr lang="vi-VN" sz="6000" dirty="0">
              <a:solidFill>
                <a:schemeClr val="tx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1085672" y="2613980"/>
            <a:ext cx="20459344" cy="5958519"/>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2"/>
          <a:stretch>
            <a:fillRect/>
          </a:stretch>
        </p:blipFill>
        <p:spPr>
          <a:xfrm>
            <a:off x="2438400" y="2628900"/>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3"/>
          <a:stretch>
            <a:fillRect/>
          </a:stretch>
        </p:blipFill>
        <p:spPr>
          <a:xfrm>
            <a:off x="2667000" y="342900"/>
            <a:ext cx="14169445" cy="2558902"/>
          </a:xfrm>
          <a:prstGeom prst="rect">
            <a:avLst/>
          </a:prstGeom>
        </p:spPr>
      </p:pic>
      <p:sp>
        <p:nvSpPr>
          <p:cNvPr id="10" name="TextBox 9">
            <a:extLst>
              <a:ext uri="{FF2B5EF4-FFF2-40B4-BE49-F238E27FC236}">
                <a16:creationId xmlns:a16="http://schemas.microsoft.com/office/drawing/2014/main" id="{49FBD18F-32FD-9AC1-7077-31C2D200CB9E}"/>
              </a:ext>
            </a:extLst>
          </p:cNvPr>
          <p:cNvSpPr txBox="1"/>
          <p:nvPr/>
        </p:nvSpPr>
        <p:spPr>
          <a:xfrm>
            <a:off x="7696200" y="6896100"/>
            <a:ext cx="4343400" cy="1323439"/>
          </a:xfrm>
          <a:prstGeom prst="rect">
            <a:avLst/>
          </a:prstGeom>
          <a:noFill/>
        </p:spPr>
        <p:txBody>
          <a:bodyPr wrap="square" rtlCol="0">
            <a:spAutoFit/>
          </a:bodyPr>
          <a:lstStyle/>
          <a:p>
            <a:r>
              <a:rPr lang="en-US" sz="8000" b="1" dirty="0">
                <a:solidFill>
                  <a:srgbClr val="FF0000"/>
                </a:solidFill>
              </a:rPr>
              <a:t>(</a:t>
            </a:r>
            <a:r>
              <a:rPr lang="en-US" sz="8000" b="1" dirty="0" err="1">
                <a:solidFill>
                  <a:srgbClr val="FF0000"/>
                </a:solidFill>
              </a:rPr>
              <a:t>Tiết</a:t>
            </a:r>
            <a:r>
              <a:rPr lang="en-US" sz="8000" b="1" dirty="0">
                <a:solidFill>
                  <a:srgbClr val="FF0000"/>
                </a:solidFill>
              </a:rPr>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xmlns="" r:embed="rId3"/>
                </a:ext>
              </a:extLst>
            </a:blip>
            <a:stretch>
              <a:fillRect l="-50517"/>
            </a:stretch>
          </a:blipFill>
        </p:spPr>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TextBox 11"/>
          <p:cNvSpPr txBox="1"/>
          <p:nvPr/>
        </p:nvSpPr>
        <p:spPr>
          <a:xfrm>
            <a:off x="1600200" y="2019300"/>
            <a:ext cx="7162800" cy="7386638"/>
          </a:xfrm>
          <a:prstGeom prst="rect">
            <a:avLst/>
          </a:prstGeom>
        </p:spPr>
        <p:txBody>
          <a:bodyPr wrap="square" lIns="0" tIns="0" rIns="0" bIns="0" rtlCol="0" anchor="t">
            <a:spAutoFit/>
          </a:bodyPr>
          <a:lstStyle/>
          <a:p>
            <a:pPr algn="ctr"/>
            <a:r>
              <a:rPr lang="vi-VN" sz="96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9600" dirty="0">
                <a:solidFill>
                  <a:srgbClr val="000000"/>
                </a:solidFill>
                <a:latin typeface="Cambria" panose="02040503050406030204" pitchFamily="18" charset="0"/>
                <a:ea typeface="Cambria" panose="02040503050406030204" pitchFamily="18" charset="0"/>
                <a:cs typeface="Gaegu"/>
                <a:sym typeface="Gaegu"/>
              </a:rPr>
              <a:t>Nhận biết được một số nơi vi khuẩn sống.</a:t>
            </a:r>
            <a:endParaRPr lang="en-US" sz="96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342900"/>
            <a:ext cx="13639799" cy="1754326"/>
          </a:xfrm>
          <a:prstGeom prst="rect">
            <a:avLst/>
          </a:prstGeom>
          <a:noFill/>
        </p:spPr>
        <p:txBody>
          <a:bodyPr wrap="square" rtlCol="0">
            <a:spAutoFit/>
          </a:bodyPr>
          <a:lstStyle/>
          <a:p>
            <a:r>
              <a:rPr lang="vi-VN" sz="5400" b="1" dirty="0">
                <a:latin typeface="Cambria" panose="02040503050406030204" pitchFamily="18" charset="0"/>
                <a:ea typeface="Cambria" panose="02040503050406030204" pitchFamily="18" charset="0"/>
              </a:rPr>
              <a:t>Quan sát từ hình 4 đến hình 12 và nêu những nơi vi khuẩn có thể sống.</a:t>
            </a:r>
            <a:endParaRPr lang="vi-VN" sz="5400" dirty="0">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label with white text and a black background&#10;&#10;Description automatically generated">
            <a:extLst>
              <a:ext uri="{FF2B5EF4-FFF2-40B4-BE49-F238E27FC236}">
                <a16:creationId xmlns:a16="http://schemas.microsoft.com/office/drawing/2014/main" id="{9A995A66-FBBE-C087-54C8-2C78439CC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pic>
        <p:nvPicPr>
          <p:cNvPr id="4" name="Picture 3">
            <a:extLst>
              <a:ext uri="{FF2B5EF4-FFF2-40B4-BE49-F238E27FC236}">
                <a16:creationId xmlns:a16="http://schemas.microsoft.com/office/drawing/2014/main" id="{D551B301-8C22-83E1-E5E5-9FDCBD69DE9B}"/>
              </a:ext>
            </a:extLst>
          </p:cNvPr>
          <p:cNvPicPr>
            <a:picLocks noChangeAspect="1"/>
          </p:cNvPicPr>
          <p:nvPr/>
        </p:nvPicPr>
        <p:blipFill>
          <a:blip r:embed="rId6"/>
          <a:stretch>
            <a:fillRect/>
          </a:stretch>
        </p:blipFill>
        <p:spPr>
          <a:xfrm>
            <a:off x="1524000" y="3467100"/>
            <a:ext cx="14853616" cy="4724400"/>
          </a:xfrm>
          <a:prstGeom prst="rect">
            <a:avLst/>
          </a:prstGeom>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457201" y="419100"/>
            <a:ext cx="17221200" cy="949642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label with white text and a black background&#10;&#10;Description automatically generated">
            <a:extLst>
              <a:ext uri="{FF2B5EF4-FFF2-40B4-BE49-F238E27FC236}">
                <a16:creationId xmlns:a16="http://schemas.microsoft.com/office/drawing/2014/main" id="{9A995A66-FBBE-C087-54C8-2C78439CC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pic>
        <p:nvPicPr>
          <p:cNvPr id="6" name="Picture 5">
            <a:extLst>
              <a:ext uri="{FF2B5EF4-FFF2-40B4-BE49-F238E27FC236}">
                <a16:creationId xmlns:a16="http://schemas.microsoft.com/office/drawing/2014/main" id="{939BC59B-28BE-9346-EEDB-372422DA6473}"/>
              </a:ext>
            </a:extLst>
          </p:cNvPr>
          <p:cNvPicPr>
            <a:picLocks noChangeAspect="1"/>
          </p:cNvPicPr>
          <p:nvPr/>
        </p:nvPicPr>
        <p:blipFill>
          <a:blip r:embed="rId6"/>
          <a:stretch>
            <a:fillRect/>
          </a:stretch>
        </p:blipFill>
        <p:spPr>
          <a:xfrm>
            <a:off x="1600200" y="723900"/>
            <a:ext cx="14706600" cy="8783297"/>
          </a:xfrm>
          <a:prstGeom prst="rect">
            <a:avLst/>
          </a:prstGeom>
        </p:spPr>
      </p:pic>
    </p:spTree>
    <p:extLst>
      <p:ext uri="{BB962C8B-B14F-4D97-AF65-F5344CB8AC3E}">
        <p14:creationId xmlns:p14="http://schemas.microsoft.com/office/powerpoint/2010/main" val="4026846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M</a:t>
            </a: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ột số nơi vi khuẩn sống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là</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nước từ vòi, trong không khí, đất, tay nắm cửa, thực phẩm chưa nấu chín (gà, rau,..), ở trong nhà vệ sinh, trên da tay và trong ruột (hệ tiêu hoá)</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chemeClr val="accent5">
              <a:lumMod val="20000"/>
              <a:lumOff val="80000"/>
            </a:scheme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632311"/>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72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Vi khuẩn là một sinh vật rất nhỏ bé, chúng có thể phát tán dễ dàng và gây nhiễm khuẩn từ vật này sang vật khác. Từ đó có thể n</a:t>
            </a:r>
            <a:r>
              <a:rPr lang="en-US" sz="7200" kern="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ó</a:t>
            </a:r>
            <a:r>
              <a:rPr lang="vi-VN" sz="7200" kern="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i </a:t>
            </a:r>
            <a:r>
              <a:rPr lang="vi-VN" sz="72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rằng vi khuẩn sống ở khắp mọi nơi.</a:t>
            </a:r>
            <a:endParaRPr kumimoji="0" lang="vi-VN" sz="7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491</Words>
  <Application>Microsoft Office PowerPoint</Application>
  <PresentationFormat>Custom</PresentationFormat>
  <Paragraphs>22</Paragraphs>
  <Slides>19</Slides>
  <Notes>1</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19</vt:i4>
      </vt:variant>
    </vt:vector>
  </HeadingPairs>
  <TitlesOfParts>
    <vt:vector size="41" baseType="lpstr">
      <vt:lpstr>宋体</vt:lpstr>
      <vt:lpstr>#9Slide07 Itim</vt:lpstr>
      <vt:lpstr>Aptos</vt:lpstr>
      <vt:lpstr>Aptos Display</vt:lpstr>
      <vt:lpstr>Arial</vt:lpstr>
      <vt:lpstr>Calibri</vt:lpstr>
      <vt:lpstr>Calibri Light</vt:lpstr>
      <vt:lpstr>Cambria</vt:lpstr>
      <vt:lpstr>等线</vt:lpstr>
      <vt:lpstr>等线 Light</vt:lpstr>
      <vt:lpstr>Gaegu</vt:lpstr>
      <vt:lpstr>Times New Roman</vt:lpstr>
      <vt:lpstr>Wingdings</vt:lpstr>
      <vt:lpstr>思源黑体 CN</vt:lpstr>
      <vt:lpstr>思源黑体 CN Bold</vt:lpstr>
      <vt:lpstr>Office Theme</vt:lpstr>
      <vt:lpstr>Custom Design</vt:lpstr>
      <vt:lpstr>1_Custom Design</vt:lpstr>
      <vt:lpstr>3_Office Theme</vt:lpstr>
      <vt:lpstr>office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20</cp:revision>
  <dcterms:created xsi:type="dcterms:W3CDTF">2006-08-16T00:00:00Z</dcterms:created>
  <dcterms:modified xsi:type="dcterms:W3CDTF">2025-02-17T07:59:22Z</dcterms:modified>
  <dc:identifier>DAGVgHU0Lao</dc:identifier>
</cp:coreProperties>
</file>