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26" r:id="rId8"/>
    <p:sldMasterId id="2147483732" r:id="rId9"/>
    <p:sldMasterId id="2147483744" r:id="rId10"/>
    <p:sldMasterId id="2147483750" r:id="rId11"/>
    <p:sldMasterId id="2147483762" r:id="rId12"/>
  </p:sldMasterIdLst>
  <p:notesMasterIdLst>
    <p:notesMasterId r:id="rId50"/>
  </p:notesMasterIdLst>
  <p:sldIdLst>
    <p:sldId id="353" r:id="rId13"/>
    <p:sldId id="256" r:id="rId14"/>
    <p:sldId id="257" r:id="rId15"/>
    <p:sldId id="258" r:id="rId16"/>
    <p:sldId id="354" r:id="rId17"/>
    <p:sldId id="356" r:id="rId18"/>
    <p:sldId id="259" r:id="rId19"/>
    <p:sldId id="358" r:id="rId20"/>
    <p:sldId id="357" r:id="rId21"/>
    <p:sldId id="260" r:id="rId22"/>
    <p:sldId id="538" r:id="rId23"/>
    <p:sldId id="302" r:id="rId24"/>
    <p:sldId id="301" r:id="rId25"/>
    <p:sldId id="539" r:id="rId26"/>
    <p:sldId id="540" r:id="rId27"/>
    <p:sldId id="308" r:id="rId28"/>
    <p:sldId id="541" r:id="rId29"/>
    <p:sldId id="542" r:id="rId30"/>
    <p:sldId id="543" r:id="rId31"/>
    <p:sldId id="544" r:id="rId32"/>
    <p:sldId id="545" r:id="rId33"/>
    <p:sldId id="546" r:id="rId34"/>
    <p:sldId id="275" r:id="rId35"/>
    <p:sldId id="547" r:id="rId36"/>
    <p:sldId id="314" r:id="rId37"/>
    <p:sldId id="548" r:id="rId38"/>
    <p:sldId id="549" r:id="rId39"/>
    <p:sldId id="550" r:id="rId40"/>
    <p:sldId id="551" r:id="rId41"/>
    <p:sldId id="552" r:id="rId42"/>
    <p:sldId id="553" r:id="rId43"/>
    <p:sldId id="554" r:id="rId44"/>
    <p:sldId id="555" r:id="rId45"/>
    <p:sldId id="556" r:id="rId46"/>
    <p:sldId id="261" r:id="rId47"/>
    <p:sldId id="262" r:id="rId48"/>
    <p:sldId id="30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42" d="100"/>
          <a:sy n="42" d="100"/>
        </p:scale>
        <p:origin x="43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31</a:t>
            </a:fld>
            <a:endParaRPr lang="en-US"/>
          </a:p>
        </p:txBody>
      </p:sp>
    </p:spTree>
    <p:extLst>
      <p:ext uri="{BB962C8B-B14F-4D97-AF65-F5344CB8AC3E}">
        <p14:creationId xmlns:p14="http://schemas.microsoft.com/office/powerpoint/2010/main" val="253630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18/2/2025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18/2/2025</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18/2/2025</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18/2/2025</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18/2/2025</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18/2/2025</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18/2/2025</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18/02/2025</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09227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74492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51325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55557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54936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446432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03913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84667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5853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9931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07553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18/02/2025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18/2/2025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18/2/2025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18/2/2025</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90.xml"/><Relationship Id="rId7" Type="http://schemas.openxmlformats.org/officeDocument/2006/relationships/tags" Target="../tags/tag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ags" Target="../tags/tag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jp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9.xml"/><Relationship Id="rId7" Type="http://schemas.openxmlformats.org/officeDocument/2006/relationships/tags" Target="../tags/tag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74.xml"/><Relationship Id="rId7" Type="http://schemas.openxmlformats.org/officeDocument/2006/relationships/tags" Target="../tags/tag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ags" Target="../tags/tag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18/2/2025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
        <p:nvSpPr>
          <p:cNvPr id="7" name="TextBox 3">
            <a:extLst>
              <a:ext uri="{FF2B5EF4-FFF2-40B4-BE49-F238E27FC236}">
                <a16:creationId xmlns:a16="http://schemas.microsoft.com/office/drawing/2014/main" id="{F9034237-DA06-4066-849E-00A115FF4EA1}"/>
              </a:ext>
            </a:extLst>
          </p:cNvPr>
          <p:cNvSpPr txBox="1"/>
          <p:nvPr userDrawn="1"/>
        </p:nvSpPr>
        <p:spPr>
          <a:xfrm>
            <a:off x="3237090" y="7624936"/>
            <a:ext cx="6228184" cy="7540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6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2C144CE-9610-D0CB-D12C-3CDEB71C5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90344" y="0"/>
            <a:ext cx="1817701" cy="1817701"/>
          </a:xfrm>
          <a:prstGeom prst="rect">
            <a:avLst/>
          </a:prstGeom>
        </p:spPr>
      </p:pic>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18/2/2025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518626E4-9648-C89F-8DB5-9D79DFBBA5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75368" y="256953"/>
            <a:ext cx="1752822" cy="1752822"/>
          </a:xfrm>
          <a:prstGeom prst="rect">
            <a:avLst/>
          </a:prstGeom>
        </p:spPr>
      </p:pic>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18/2/2025</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pic>
        <p:nvPicPr>
          <p:cNvPr id="7" name="Picture 6" descr="A round pink label with white text and a black background&#10;&#10;Description automatically generated">
            <a:extLst>
              <a:ext uri="{FF2B5EF4-FFF2-40B4-BE49-F238E27FC236}">
                <a16:creationId xmlns:a16="http://schemas.microsoft.com/office/drawing/2014/main" id="{89C88455-725D-B3A7-E448-B3A8C3ECDE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0946" y="0"/>
            <a:ext cx="1817701" cy="1817701"/>
          </a:xfrm>
          <a:prstGeom prst="rect">
            <a:avLst/>
          </a:prstGeom>
        </p:spPr>
      </p:pic>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A07E352-C00D-AF0D-C5A4-C493019F64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90344" y="0"/>
            <a:ext cx="1817701" cy="1817701"/>
          </a:xfrm>
          <a:prstGeom prst="rect">
            <a:avLst/>
          </a:prstGeom>
        </p:spPr>
      </p:pic>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117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svg"/><Relationship Id="rId18" Type="http://schemas.openxmlformats.org/officeDocument/2006/relationships/image" Target="../media/image41.png"/><Relationship Id="rId3" Type="http://schemas.openxmlformats.org/officeDocument/2006/relationships/image" Target="../media/image32.png"/><Relationship Id="rId21" Type="http://schemas.openxmlformats.org/officeDocument/2006/relationships/image" Target="../media/image43.png"/><Relationship Id="rId7" Type="http://schemas.openxmlformats.org/officeDocument/2006/relationships/image" Target="../media/image35.emf"/><Relationship Id="rId12" Type="http://schemas.openxmlformats.org/officeDocument/2006/relationships/image" Target="../media/image38.png"/><Relationship Id="rId17" Type="http://schemas.openxmlformats.org/officeDocument/2006/relationships/image" Target="../media/image52.svg"/><Relationship Id="rId2" Type="http://schemas.openxmlformats.org/officeDocument/2006/relationships/image" Target="../media/image31.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62.xml"/><Relationship Id="rId6" Type="http://schemas.openxmlformats.org/officeDocument/2006/relationships/image" Target="../media/image34.emf"/><Relationship Id="rId11" Type="http://schemas.openxmlformats.org/officeDocument/2006/relationships/image" Target="../media/image46.svg"/><Relationship Id="rId24" Type="http://schemas.openxmlformats.org/officeDocument/2006/relationships/image" Target="../media/image45.png"/><Relationship Id="rId5" Type="http://schemas.openxmlformats.org/officeDocument/2006/relationships/image" Target="../media/image33.emf"/><Relationship Id="rId15" Type="http://schemas.openxmlformats.org/officeDocument/2006/relationships/image" Target="../media/image50.svg"/><Relationship Id="rId23" Type="http://schemas.openxmlformats.org/officeDocument/2006/relationships/image" Target="../media/image44.png"/><Relationship Id="rId10" Type="http://schemas.openxmlformats.org/officeDocument/2006/relationships/image" Target="../media/image37.png"/><Relationship Id="rId19" Type="http://schemas.openxmlformats.org/officeDocument/2006/relationships/image" Target="../media/image54.svg"/><Relationship Id="rId4" Type="http://schemas.openxmlformats.org/officeDocument/2006/relationships/image" Target="../media/image39.svg"/><Relationship Id="rId9" Type="http://schemas.openxmlformats.org/officeDocument/2006/relationships/image" Target="../media/image44.svg"/><Relationship Id="rId14" Type="http://schemas.openxmlformats.org/officeDocument/2006/relationships/image" Target="../media/image39.pn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51.xml"/><Relationship Id="rId5" Type="http://schemas.openxmlformats.org/officeDocument/2006/relationships/image" Target="../media/image52.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image" Target="../media/image31.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image" Target="../media/image31.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59.gif"/><Relationship Id="rId1" Type="http://schemas.openxmlformats.org/officeDocument/2006/relationships/slideLayout" Target="../slideLayouts/slideLayout88.xml"/><Relationship Id="rId6" Type="http://schemas.openxmlformats.org/officeDocument/2006/relationships/image" Target="../media/image60.png"/><Relationship Id="rId5" Type="http://schemas.openxmlformats.org/officeDocument/2006/relationships/image" Target="../media/image49.png"/><Relationship Id="rId4"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59.gif"/><Relationship Id="rId1" Type="http://schemas.openxmlformats.org/officeDocument/2006/relationships/slideLayout" Target="../slideLayouts/slideLayout88.xml"/><Relationship Id="rId6" Type="http://schemas.openxmlformats.org/officeDocument/2006/relationships/image" Target="../media/image54.png"/><Relationship Id="rId11" Type="http://schemas.openxmlformats.org/officeDocument/2006/relationships/image" Target="../media/image63.png"/><Relationship Id="rId5" Type="http://schemas.openxmlformats.org/officeDocument/2006/relationships/image" Target="../media/image49.png"/><Relationship Id="rId10" Type="http://schemas.microsoft.com/office/2007/relationships/hdphoto" Target="../media/hdphoto2.wdp"/><Relationship Id="rId4" Type="http://schemas.openxmlformats.org/officeDocument/2006/relationships/image" Target="../media/image69.sv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59.gif"/><Relationship Id="rId1" Type="http://schemas.openxmlformats.org/officeDocument/2006/relationships/slideLayout" Target="../slideLayouts/slideLayout88.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59.gif"/><Relationship Id="rId1" Type="http://schemas.openxmlformats.org/officeDocument/2006/relationships/slideLayout" Target="../slideLayouts/slideLayout88.xml"/><Relationship Id="rId6" Type="http://schemas.openxmlformats.org/officeDocument/2006/relationships/image" Target="../media/image69.svg"/><Relationship Id="rId5" Type="http://schemas.openxmlformats.org/officeDocument/2006/relationships/image" Target="../media/image53.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6.wdp"/><Relationship Id="rId3" Type="http://schemas.openxmlformats.org/officeDocument/2006/relationships/image" Target="../media/image49.png"/><Relationship Id="rId7" Type="http://schemas.microsoft.com/office/2007/relationships/hdphoto" Target="../media/hdphoto1.wdp"/><Relationship Id="rId12" Type="http://schemas.openxmlformats.org/officeDocument/2006/relationships/image" Target="../media/image67.png"/><Relationship Id="rId17" Type="http://schemas.microsoft.com/office/2007/relationships/hdphoto" Target="../media/hdphoto8.wdp"/><Relationship Id="rId2" Type="http://schemas.openxmlformats.org/officeDocument/2006/relationships/image" Target="../media/image59.gif"/><Relationship Id="rId16" Type="http://schemas.openxmlformats.org/officeDocument/2006/relationships/image" Target="../media/image69.png"/><Relationship Id="rId1" Type="http://schemas.openxmlformats.org/officeDocument/2006/relationships/slideLayout" Target="../slideLayouts/slideLayout8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69.svg"/><Relationship Id="rId15" Type="http://schemas.microsoft.com/office/2007/relationships/hdphoto" Target="../media/hdphoto7.wdp"/><Relationship Id="rId10" Type="http://schemas.openxmlformats.org/officeDocument/2006/relationships/image" Target="../media/image66.png"/><Relationship Id="rId4" Type="http://schemas.openxmlformats.org/officeDocument/2006/relationships/image" Target="../media/image53.png"/><Relationship Id="rId9" Type="http://schemas.microsoft.com/office/2007/relationships/hdphoto" Target="../media/hdphoto4.wdp"/><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99.xml"/><Relationship Id="rId7" Type="http://schemas.openxmlformats.org/officeDocument/2006/relationships/image" Target="../media/image7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notesSlide" Target="../notesSlides/notesSlide4.xml"/><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99.xml"/><Relationship Id="rId6" Type="http://schemas.openxmlformats.org/officeDocument/2006/relationships/image" Target="../media/image47.png"/><Relationship Id="rId5" Type="http://schemas.openxmlformats.org/officeDocument/2006/relationships/slide" Target="slide36.xml"/><Relationship Id="rId4" Type="http://schemas.openxmlformats.org/officeDocument/2006/relationships/image" Target="../media/image70.jpe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gif"/><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47.png"/><Relationship Id="rId5" Type="http://schemas.openxmlformats.org/officeDocument/2006/relationships/slide" Target="slide36.xml"/><Relationship Id="rId4" Type="http://schemas.openxmlformats.org/officeDocument/2006/relationships/image" Target="../media/image70.jpe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47.png"/><Relationship Id="rId5" Type="http://schemas.openxmlformats.org/officeDocument/2006/relationships/slide" Target="slide36.xml"/><Relationship Id="rId10" Type="http://schemas.openxmlformats.org/officeDocument/2006/relationships/image" Target="../media/image84.png"/><Relationship Id="rId4" Type="http://schemas.openxmlformats.org/officeDocument/2006/relationships/image" Target="../media/image70.jpe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47.png"/><Relationship Id="rId5" Type="http://schemas.openxmlformats.org/officeDocument/2006/relationships/slide" Target="slide36.xml"/><Relationship Id="rId4" Type="http://schemas.openxmlformats.org/officeDocument/2006/relationships/image" Target="../media/image70.jpe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png"/><Relationship Id="rId1" Type="http://schemas.openxmlformats.org/officeDocument/2006/relationships/slideLayout" Target="../slideLayouts/slideLayout105.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1.jp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18" Type="http://schemas.openxmlformats.org/officeDocument/2006/relationships/image" Target="../media/image25.png"/><Relationship Id="rId3" Type="http://schemas.openxmlformats.org/officeDocument/2006/relationships/image" Target="../media/image14.jpeg"/><Relationship Id="rId21" Type="http://schemas.openxmlformats.org/officeDocument/2006/relationships/image" Target="../media/image27.jpeg"/><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32.svg"/><Relationship Id="rId1" Type="http://schemas.openxmlformats.org/officeDocument/2006/relationships/slideLayout" Target="../slideLayouts/slideLayout40.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27.svg"/><Relationship Id="rId23" Type="http://schemas.openxmlformats.org/officeDocument/2006/relationships/image" Target="../media/image29.png"/><Relationship Id="rId10" Type="http://schemas.openxmlformats.org/officeDocument/2006/relationships/image" Target="../media/image22.svg"/><Relationship Id="rId19"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4"/>
          <a:stretch>
            <a:fillRect/>
          </a:stretch>
        </p:blipFill>
        <p:spPr>
          <a:xfrm>
            <a:off x="1795240" y="353106"/>
            <a:ext cx="9534970" cy="1865538"/>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5"/>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6"/>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7"/>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0"/>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0"/>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6"/>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3"/>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4"/>
          <a:stretch>
            <a:fillRect/>
          </a:stretch>
        </p:blipFill>
        <p:spPr>
          <a:xfrm>
            <a:off x="-5391774" y="4737108"/>
            <a:ext cx="2593981" cy="3993098"/>
          </a:xfrm>
          <a:prstGeom prst="rect">
            <a:avLst/>
          </a:prstGeom>
        </p:spPr>
      </p:pic>
    </p:spTree>
    <p:extLst>
      <p:ext uri="{BB962C8B-B14F-4D97-AF65-F5344CB8AC3E}">
        <p14:creationId xmlns:p14="http://schemas.microsoft.com/office/powerpoint/2010/main" val="49451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4"/>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điểm cực của Việt Nam nằm ở tỉnh nào_">
            <a:hlinkClick r:id="" action="ppaction://media"/>
            <a:extLst>
              <a:ext uri="{FF2B5EF4-FFF2-40B4-BE49-F238E27FC236}">
                <a16:creationId xmlns:a16="http://schemas.microsoft.com/office/drawing/2014/main" id="{25F2D4DD-B78E-D9B0-F5B1-339CFA841880}"/>
              </a:ext>
            </a:extLst>
          </p:cNvPr>
          <p:cNvPicPr>
            <a:picLocks noChangeAspect="1"/>
          </p:cNvPicPr>
          <p:nvPr>
            <a:videoFile r:link="rId1"/>
            <p:extLst>
              <p:ext uri="{DAA4B4D4-6D71-4841-9C94-3DE7FCFB9230}">
                <p14:media xmlns:p14="http://schemas.microsoft.com/office/powerpoint/2010/main" r:embed="rId2">
                  <p14:trim st="17767" end="24605.1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113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3227881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ask="http://schemas.microsoft.com/office/drawing/2018/sketchyshapes" xmln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1956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3496234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329E2401-E5E0-21F3-0D5D-FF461F9B8936}"/>
              </a:ext>
            </a:extLst>
          </p:cNvPr>
          <p:cNvSpPr txBox="1"/>
          <p:nvPr/>
        </p:nvSpPr>
        <p:spPr>
          <a:xfrm rot="21226301">
            <a:off x="7371740" y="6130720"/>
            <a:ext cx="37052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cstate="hq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1143</Words>
  <Application>Microsoft Office PowerPoint</Application>
  <PresentationFormat>Widescreen</PresentationFormat>
  <Paragraphs>103</Paragraphs>
  <Slides>37</Slides>
  <Notes>4</Notes>
  <HiddenSlides>0</HiddenSlides>
  <MMClips>2</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37</vt:i4>
      </vt:variant>
    </vt:vector>
  </HeadingPairs>
  <TitlesOfParts>
    <vt:vector size="65" baseType="lpstr">
      <vt:lpstr>#9Slide02 Noi dung dai</vt:lpstr>
      <vt:lpstr>#9Slide02 Tieu de dai</vt:lpstr>
      <vt:lpstr>#9Slide05 Claudia</vt:lpstr>
      <vt:lpstr>#9Slide05 Fourth Medium</vt:lpstr>
      <vt:lpstr>Arial</vt:lpstr>
      <vt:lpstr>Calibri</vt:lpstr>
      <vt:lpstr>Calibri Light</vt:lpstr>
      <vt:lpstr>Cambria</vt:lpstr>
      <vt:lpstr>iCiel Pony</vt:lpstr>
      <vt:lpstr>Pattaya</vt:lpstr>
      <vt:lpstr>SVN-Sevillana</vt:lpstr>
      <vt:lpstr>Times New Roman</vt:lpstr>
      <vt:lpstr>UTM Cookies</vt:lpstr>
      <vt:lpstr>UTM Futura Extra</vt:lpstr>
      <vt:lpstr>UTM HelvetIns</vt:lpstr>
      <vt:lpstr>Wingdings</vt:lpstr>
      <vt:lpstr>Office Theme</vt:lpstr>
      <vt:lpstr>1_Office Theme</vt:lpstr>
      <vt:lpstr>2_Office Theme</vt:lpstr>
      <vt:lpstr>3_Office Theme</vt:lpstr>
      <vt:lpstr>6_Office Theme</vt:lpstr>
      <vt:lpstr>4_Office Theme</vt:lpstr>
      <vt:lpstr>5_Office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2024-05-23T09:28:26Z</dcterms:created>
  <dcterms:modified xsi:type="dcterms:W3CDTF">2025-02-18T00:47:12Z</dcterms:modified>
</cp:coreProperties>
</file>