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5" r:id="rId2"/>
    <p:sldMasterId id="2147483738" r:id="rId3"/>
    <p:sldMasterId id="2147483750" r:id="rId4"/>
  </p:sldMasterIdLst>
  <p:notesMasterIdLst>
    <p:notesMasterId r:id="rId33"/>
  </p:notesMasterIdLst>
  <p:sldIdLst>
    <p:sldId id="2876" r:id="rId5"/>
    <p:sldId id="353" r:id="rId6"/>
    <p:sldId id="347" r:id="rId7"/>
    <p:sldId id="348" r:id="rId8"/>
    <p:sldId id="349" r:id="rId9"/>
    <p:sldId id="350" r:id="rId10"/>
    <p:sldId id="351" r:id="rId11"/>
    <p:sldId id="256" r:id="rId12"/>
    <p:sldId id="257" r:id="rId13"/>
    <p:sldId id="258" r:id="rId14"/>
    <p:sldId id="259" r:id="rId15"/>
    <p:sldId id="311" r:id="rId16"/>
    <p:sldId id="312" r:id="rId17"/>
    <p:sldId id="316" r:id="rId18"/>
    <p:sldId id="313" r:id="rId19"/>
    <p:sldId id="315" r:id="rId20"/>
    <p:sldId id="2877" r:id="rId21"/>
    <p:sldId id="2878" r:id="rId22"/>
    <p:sldId id="2879" r:id="rId23"/>
    <p:sldId id="2880" r:id="rId24"/>
    <p:sldId id="2882" r:id="rId25"/>
    <p:sldId id="2881" r:id="rId26"/>
    <p:sldId id="2883" r:id="rId27"/>
    <p:sldId id="2884" r:id="rId28"/>
    <p:sldId id="2885" r:id="rId29"/>
    <p:sldId id="320" r:id="rId30"/>
    <p:sldId id="2886"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6" d="100"/>
          <a:sy n="46" d="100"/>
        </p:scale>
        <p:origin x="27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7F489-72F9-4030-B28F-5C52D0BD4BC5}" type="datetimeFigureOut">
              <a:rPr lang="en-US" smtClean="0"/>
              <a:t>17/2/2025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BA7B7-06BC-48E2-8A0A-EB2E29ABF8D0}" type="slidenum">
              <a:rPr lang="en-US" smtClean="0"/>
              <a:t>‹#›</a:t>
            </a:fld>
            <a:endParaRPr lang="en-US"/>
          </a:p>
        </p:txBody>
      </p:sp>
    </p:spTree>
    <p:extLst>
      <p:ext uri="{BB962C8B-B14F-4D97-AF65-F5344CB8AC3E}">
        <p14:creationId xmlns:p14="http://schemas.microsoft.com/office/powerpoint/2010/main" val="282908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3662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8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95759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6735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9296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2023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42999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các nhóm, kể tên các loại cây mọc lên từ một số bộ phận của cây mẹ.</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D38CD-9581-4619-B410-D62A3538A7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7816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0426"/>
            <a:ext cx="8636000" cy="1470025"/>
          </a:xfrm>
        </p:spPr>
        <p:txBody>
          <a:bodyPr/>
          <a:lstStyle/>
          <a:p>
            <a:r>
              <a:rPr lang="en-US"/>
              <a:t>Click to edit Master title style</a:t>
            </a:r>
          </a:p>
        </p:txBody>
      </p:sp>
      <p:sp>
        <p:nvSpPr>
          <p:cNvPr id="3" name="Subtitle 2"/>
          <p:cNvSpPr>
            <a:spLocks noGrp="1"/>
          </p:cNvSpPr>
          <p:nvPr>
            <p:ph type="subTitle" idx="1"/>
          </p:nvPr>
        </p:nvSpPr>
        <p:spPr>
          <a:xfrm>
            <a:off x="1524000" y="3886200"/>
            <a:ext cx="71120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136EB1-8023-1CB5-7910-82D37CF781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FE0C32-197A-2C89-4E7F-2501E23E43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94A260-D6DF-75DC-03C2-2ABA54655FBB}"/>
              </a:ext>
            </a:extLst>
          </p:cNvPr>
          <p:cNvSpPr>
            <a:spLocks noGrp="1" noChangeArrowheads="1"/>
          </p:cNvSpPr>
          <p:nvPr>
            <p:ph type="sldNum" sz="quarter" idx="12"/>
          </p:nvPr>
        </p:nvSpPr>
        <p:spPr>
          <a:ln/>
        </p:spPr>
        <p:txBody>
          <a:bodyPr/>
          <a:lstStyle>
            <a:lvl1pPr>
              <a:defRPr/>
            </a:lvl1pPr>
          </a:lstStyle>
          <a:p>
            <a:pPr>
              <a:defRPr/>
            </a:pPr>
            <a:fld id="{E7AE2827-AD80-44C0-8A88-E8EFC55747DC}" type="slidenum">
              <a:rPr lang="en-US" altLang="en-US"/>
              <a:pPr>
                <a:defRPr/>
              </a:pPr>
              <a:t>‹#›</a:t>
            </a:fld>
            <a:endParaRPr lang="en-US" altLang="en-US"/>
          </a:p>
        </p:txBody>
      </p:sp>
    </p:spTree>
    <p:extLst>
      <p:ext uri="{BB962C8B-B14F-4D97-AF65-F5344CB8AC3E}">
        <p14:creationId xmlns:p14="http://schemas.microsoft.com/office/powerpoint/2010/main" val="133590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1D3F98-F05E-FA71-CAD6-F3444E2459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8BDA79-6E50-8250-8A48-B869DAD22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EAA47F-4F1F-C379-E6C1-74544EAEDE9C}"/>
              </a:ext>
            </a:extLst>
          </p:cNvPr>
          <p:cNvSpPr>
            <a:spLocks noGrp="1" noChangeArrowheads="1"/>
          </p:cNvSpPr>
          <p:nvPr>
            <p:ph type="sldNum" sz="quarter" idx="12"/>
          </p:nvPr>
        </p:nvSpPr>
        <p:spPr>
          <a:ln/>
        </p:spPr>
        <p:txBody>
          <a:bodyPr/>
          <a:lstStyle>
            <a:lvl1pPr>
              <a:defRPr/>
            </a:lvl1pPr>
          </a:lstStyle>
          <a:p>
            <a:pPr>
              <a:defRPr/>
            </a:pPr>
            <a:fld id="{5DE539C4-4E9D-411E-8C39-42E59745848A}" type="slidenum">
              <a:rPr lang="en-US" altLang="en-US"/>
              <a:pPr>
                <a:defRPr/>
              </a:pPr>
              <a:t>‹#›</a:t>
            </a:fld>
            <a:endParaRPr lang="en-US" altLang="en-US"/>
          </a:p>
        </p:txBody>
      </p:sp>
    </p:spTree>
    <p:extLst>
      <p:ext uri="{BB962C8B-B14F-4D97-AF65-F5344CB8AC3E}">
        <p14:creationId xmlns:p14="http://schemas.microsoft.com/office/powerpoint/2010/main" val="275963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74639"/>
            <a:ext cx="2286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74639"/>
            <a:ext cx="66886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E9DB69-0F0B-790A-5B9F-F48710CB5C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BCACD-EECB-B314-2C5A-0678B0325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F8EDE1-32CA-008E-FAC5-0DF080E48DF9}"/>
              </a:ext>
            </a:extLst>
          </p:cNvPr>
          <p:cNvSpPr>
            <a:spLocks noGrp="1" noChangeArrowheads="1"/>
          </p:cNvSpPr>
          <p:nvPr>
            <p:ph type="sldNum" sz="quarter" idx="12"/>
          </p:nvPr>
        </p:nvSpPr>
        <p:spPr>
          <a:ln/>
        </p:spPr>
        <p:txBody>
          <a:bodyPr/>
          <a:lstStyle>
            <a:lvl1pPr>
              <a:defRPr/>
            </a:lvl1pPr>
          </a:lstStyle>
          <a:p>
            <a:pPr>
              <a:defRPr/>
            </a:pPr>
            <a:fld id="{CC55C25A-7CCF-4C31-A663-8753200FB89C}" type="slidenum">
              <a:rPr lang="en-US" altLang="en-US"/>
              <a:pPr>
                <a:defRPr/>
              </a:pPr>
              <a:t>‹#›</a:t>
            </a:fld>
            <a:endParaRPr lang="en-US" altLang="en-US"/>
          </a:p>
        </p:txBody>
      </p:sp>
    </p:spTree>
    <p:extLst>
      <p:ext uri="{BB962C8B-B14F-4D97-AF65-F5344CB8AC3E}">
        <p14:creationId xmlns:p14="http://schemas.microsoft.com/office/powerpoint/2010/main" val="75109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3800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0327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19223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43854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992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0424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73732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5483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1F40F9-0DF4-72FD-9C01-611243F8E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4FFF82-3EB8-F050-47A4-5BBF2B71F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F32E44-311D-F031-9D5A-51D80E59E72D}"/>
              </a:ext>
            </a:extLst>
          </p:cNvPr>
          <p:cNvSpPr>
            <a:spLocks noGrp="1" noChangeArrowheads="1"/>
          </p:cNvSpPr>
          <p:nvPr>
            <p:ph type="sldNum" sz="quarter" idx="12"/>
          </p:nvPr>
        </p:nvSpPr>
        <p:spPr>
          <a:ln/>
        </p:spPr>
        <p:txBody>
          <a:bodyPr/>
          <a:lstStyle>
            <a:lvl1pPr>
              <a:defRPr/>
            </a:lvl1pPr>
          </a:lstStyle>
          <a:p>
            <a:pPr>
              <a:defRPr/>
            </a:pPr>
            <a:fld id="{8F3A2C4B-A3D0-4DA9-878C-886F5CCE3D57}" type="slidenum">
              <a:rPr lang="en-US" altLang="en-US"/>
              <a:pPr>
                <a:defRPr/>
              </a:pPr>
              <a:t>‹#›</a:t>
            </a:fld>
            <a:endParaRPr lang="en-US" altLang="en-US"/>
          </a:p>
        </p:txBody>
      </p:sp>
    </p:spTree>
    <p:extLst>
      <p:ext uri="{BB962C8B-B14F-4D97-AF65-F5344CB8AC3E}">
        <p14:creationId xmlns:p14="http://schemas.microsoft.com/office/powerpoint/2010/main" val="2327010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0976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7298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26855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28954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4176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88055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2393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57835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1386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1068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406901"/>
            <a:ext cx="86360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2906713"/>
            <a:ext cx="8636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0DEB610-EAC5-7C28-05C5-AB91452826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294FA-12B3-5206-B7F4-19AD3682F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F72594-706A-831D-8E62-50AA9A4B994B}"/>
              </a:ext>
            </a:extLst>
          </p:cNvPr>
          <p:cNvSpPr>
            <a:spLocks noGrp="1" noChangeArrowheads="1"/>
          </p:cNvSpPr>
          <p:nvPr>
            <p:ph type="sldNum" sz="quarter" idx="12"/>
          </p:nvPr>
        </p:nvSpPr>
        <p:spPr>
          <a:ln/>
        </p:spPr>
        <p:txBody>
          <a:bodyPr/>
          <a:lstStyle>
            <a:lvl1pPr>
              <a:defRPr/>
            </a:lvl1pPr>
          </a:lstStyle>
          <a:p>
            <a:pPr>
              <a:defRPr/>
            </a:pPr>
            <a:fld id="{D4608DFA-30FD-41B0-BFD9-8848C3E3EE9D}" type="slidenum">
              <a:rPr lang="en-US" altLang="en-US"/>
              <a:pPr>
                <a:defRPr/>
              </a:pPr>
              <a:t>‹#›</a:t>
            </a:fld>
            <a:endParaRPr lang="en-US" altLang="en-US"/>
          </a:p>
        </p:txBody>
      </p:sp>
    </p:spTree>
    <p:extLst>
      <p:ext uri="{BB962C8B-B14F-4D97-AF65-F5344CB8AC3E}">
        <p14:creationId xmlns:p14="http://schemas.microsoft.com/office/powerpoint/2010/main" val="1585561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6462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290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86118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4428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038416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3761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6347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64209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58078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9943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B90D08-D565-84E4-1199-CEA56ABD5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C440A6-0977-1F79-317A-E002A3D60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02EE08-6E1E-4272-430D-5BA18F609374}"/>
              </a:ext>
            </a:extLst>
          </p:cNvPr>
          <p:cNvSpPr>
            <a:spLocks noGrp="1" noChangeArrowheads="1"/>
          </p:cNvSpPr>
          <p:nvPr>
            <p:ph type="sldNum" sz="quarter" idx="12"/>
          </p:nvPr>
        </p:nvSpPr>
        <p:spPr>
          <a:ln/>
        </p:spPr>
        <p:txBody>
          <a:bodyPr/>
          <a:lstStyle>
            <a:lvl1pPr>
              <a:defRPr/>
            </a:lvl1pPr>
          </a:lstStyle>
          <a:p>
            <a:pPr>
              <a:defRPr/>
            </a:pPr>
            <a:fld id="{AAC9A45F-724A-4B7E-B344-FB2491A9A281}" type="slidenum">
              <a:rPr lang="en-US" altLang="en-US"/>
              <a:pPr>
                <a:defRPr/>
              </a:pPr>
              <a:t>‹#›</a:t>
            </a:fld>
            <a:endParaRPr lang="en-US" altLang="en-US"/>
          </a:p>
        </p:txBody>
      </p:sp>
    </p:spTree>
    <p:extLst>
      <p:ext uri="{BB962C8B-B14F-4D97-AF65-F5344CB8AC3E}">
        <p14:creationId xmlns:p14="http://schemas.microsoft.com/office/powerpoint/2010/main" val="376339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4665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4197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6550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38D8-2250-E47A-8859-02DD8AA52A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C23519-9040-C645-164F-D102D2B455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BED13E-9D06-D3B5-38BE-E82ED4A38B44}"/>
              </a:ext>
            </a:extLst>
          </p:cNvPr>
          <p:cNvSpPr>
            <a:spLocks noGrp="1"/>
          </p:cNvSpPr>
          <p:nvPr>
            <p:ph type="dt" sz="half" idx="10"/>
          </p:nvPr>
        </p:nvSpPr>
        <p:spPr/>
        <p:txBody>
          <a:bodyPr/>
          <a:lstStyle/>
          <a:p>
            <a:fld id="{F2E73117-776F-48A7-B171-2DEB4A582306}" type="datetimeFigureOut">
              <a:rPr lang="en-US" smtClean="0"/>
              <a:t>17/2/2025</a:t>
            </a:fld>
            <a:endParaRPr lang="en-US"/>
          </a:p>
        </p:txBody>
      </p:sp>
      <p:sp>
        <p:nvSpPr>
          <p:cNvPr id="5" name="Footer Placeholder 4">
            <a:extLst>
              <a:ext uri="{FF2B5EF4-FFF2-40B4-BE49-F238E27FC236}">
                <a16:creationId xmlns:a16="http://schemas.microsoft.com/office/drawing/2014/main" id="{78A8DAB4-216F-FA8F-2A9A-EA4D941F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85B8C-9819-28CD-1224-CC38E8A27301}"/>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2807217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D2E4-5305-BE96-53B7-0F577923F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25A499-4D95-45DE-C4AB-ADF005995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150B1-CCFF-BFEA-641B-0F3D700FC7E3}"/>
              </a:ext>
            </a:extLst>
          </p:cNvPr>
          <p:cNvSpPr>
            <a:spLocks noGrp="1"/>
          </p:cNvSpPr>
          <p:nvPr>
            <p:ph type="dt" sz="half" idx="10"/>
          </p:nvPr>
        </p:nvSpPr>
        <p:spPr/>
        <p:txBody>
          <a:bodyPr/>
          <a:lstStyle/>
          <a:p>
            <a:fld id="{F2E73117-776F-48A7-B171-2DEB4A582306}" type="datetimeFigureOut">
              <a:rPr lang="en-US" smtClean="0"/>
              <a:t>17/2/2025</a:t>
            </a:fld>
            <a:endParaRPr lang="en-US"/>
          </a:p>
        </p:txBody>
      </p:sp>
      <p:sp>
        <p:nvSpPr>
          <p:cNvPr id="5" name="Footer Placeholder 4">
            <a:extLst>
              <a:ext uri="{FF2B5EF4-FFF2-40B4-BE49-F238E27FC236}">
                <a16:creationId xmlns:a16="http://schemas.microsoft.com/office/drawing/2014/main" id="{BB74040B-604E-D2AF-F1F6-A81869278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0EF1D-EEFF-2DA3-69A0-0BB2184D868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081448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B1FC-A56F-C696-963C-6F460C1F1F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126B36-AA18-FC19-4786-70FCFD59F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F1566F-0F0C-573E-E11D-A4AA76CAFE87}"/>
              </a:ext>
            </a:extLst>
          </p:cNvPr>
          <p:cNvSpPr>
            <a:spLocks noGrp="1"/>
          </p:cNvSpPr>
          <p:nvPr>
            <p:ph type="dt" sz="half" idx="10"/>
          </p:nvPr>
        </p:nvSpPr>
        <p:spPr/>
        <p:txBody>
          <a:bodyPr/>
          <a:lstStyle/>
          <a:p>
            <a:fld id="{F2E73117-776F-48A7-B171-2DEB4A582306}" type="datetimeFigureOut">
              <a:rPr lang="en-US" smtClean="0"/>
              <a:t>17/2/2025</a:t>
            </a:fld>
            <a:endParaRPr lang="en-US"/>
          </a:p>
        </p:txBody>
      </p:sp>
      <p:sp>
        <p:nvSpPr>
          <p:cNvPr id="5" name="Footer Placeholder 4">
            <a:extLst>
              <a:ext uri="{FF2B5EF4-FFF2-40B4-BE49-F238E27FC236}">
                <a16:creationId xmlns:a16="http://schemas.microsoft.com/office/drawing/2014/main" id="{2A0F6A63-0EA7-33C2-758E-71E0FF04F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400C5-2D6C-F335-8B86-BEB8A26368D2}"/>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572789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7773-73A5-8CF0-FAEE-B62B33077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70F22-A93A-6174-17A3-42F01D94A9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C203D-BDD4-387C-B56B-EF0448CDAC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CDE4C-A65C-E7BC-471C-84C576768920}"/>
              </a:ext>
            </a:extLst>
          </p:cNvPr>
          <p:cNvSpPr>
            <a:spLocks noGrp="1"/>
          </p:cNvSpPr>
          <p:nvPr>
            <p:ph type="dt" sz="half" idx="10"/>
          </p:nvPr>
        </p:nvSpPr>
        <p:spPr/>
        <p:txBody>
          <a:bodyPr/>
          <a:lstStyle/>
          <a:p>
            <a:fld id="{F2E73117-776F-48A7-B171-2DEB4A582306}" type="datetimeFigureOut">
              <a:rPr lang="en-US" smtClean="0"/>
              <a:t>17/2/2025</a:t>
            </a:fld>
            <a:endParaRPr lang="en-US"/>
          </a:p>
        </p:txBody>
      </p:sp>
      <p:sp>
        <p:nvSpPr>
          <p:cNvPr id="6" name="Footer Placeholder 5">
            <a:extLst>
              <a:ext uri="{FF2B5EF4-FFF2-40B4-BE49-F238E27FC236}">
                <a16:creationId xmlns:a16="http://schemas.microsoft.com/office/drawing/2014/main" id="{1F577E32-CBA6-FB58-6F49-DE3C379AA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E1130-662E-CDA5-CA69-15E2CCD5816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975747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D9AF-CE0C-30BA-C3EA-4E617363AC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9ED60B-F735-5AB1-C832-670ADEBA0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494A90-B8DB-71FD-5A2B-126A951290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6FD8FF-A653-025D-5337-06F2B8EBBF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FDB170-0163-17E7-D2A7-DE6F2FDFB0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3507ED-4E3E-4E18-A13C-95F909E9C901}"/>
              </a:ext>
            </a:extLst>
          </p:cNvPr>
          <p:cNvSpPr>
            <a:spLocks noGrp="1"/>
          </p:cNvSpPr>
          <p:nvPr>
            <p:ph type="dt" sz="half" idx="10"/>
          </p:nvPr>
        </p:nvSpPr>
        <p:spPr/>
        <p:txBody>
          <a:bodyPr/>
          <a:lstStyle/>
          <a:p>
            <a:fld id="{F2E73117-776F-48A7-B171-2DEB4A582306}" type="datetimeFigureOut">
              <a:rPr lang="en-US" smtClean="0"/>
              <a:t>17/2/2025</a:t>
            </a:fld>
            <a:endParaRPr lang="en-US"/>
          </a:p>
        </p:txBody>
      </p:sp>
      <p:sp>
        <p:nvSpPr>
          <p:cNvPr id="8" name="Footer Placeholder 7">
            <a:extLst>
              <a:ext uri="{FF2B5EF4-FFF2-40B4-BE49-F238E27FC236}">
                <a16:creationId xmlns:a16="http://schemas.microsoft.com/office/drawing/2014/main" id="{55BA337F-9F1D-A876-0A5D-8886E5096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554CBE-309C-03FA-B3AD-1335BE51C616}"/>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084942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F903-C75D-5BEC-03B8-4A7BE1DA5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276BF3-F964-6E37-C769-C2EE118A80CC}"/>
              </a:ext>
            </a:extLst>
          </p:cNvPr>
          <p:cNvSpPr>
            <a:spLocks noGrp="1"/>
          </p:cNvSpPr>
          <p:nvPr>
            <p:ph type="dt" sz="half" idx="10"/>
          </p:nvPr>
        </p:nvSpPr>
        <p:spPr/>
        <p:txBody>
          <a:bodyPr/>
          <a:lstStyle/>
          <a:p>
            <a:fld id="{F2E73117-776F-48A7-B171-2DEB4A582306}" type="datetimeFigureOut">
              <a:rPr lang="en-US" smtClean="0"/>
              <a:t>17/2/2025</a:t>
            </a:fld>
            <a:endParaRPr lang="en-US"/>
          </a:p>
        </p:txBody>
      </p:sp>
      <p:sp>
        <p:nvSpPr>
          <p:cNvPr id="4" name="Footer Placeholder 3">
            <a:extLst>
              <a:ext uri="{FF2B5EF4-FFF2-40B4-BE49-F238E27FC236}">
                <a16:creationId xmlns:a16="http://schemas.microsoft.com/office/drawing/2014/main" id="{EF458392-ED1E-BDC1-A49C-3DA2D1638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5AD235-78DB-F9CE-4C84-A105C095848B}"/>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932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24F68C-C55E-3B0E-3AA9-06D046730187}"/>
              </a:ext>
            </a:extLst>
          </p:cNvPr>
          <p:cNvSpPr>
            <a:spLocks noGrp="1"/>
          </p:cNvSpPr>
          <p:nvPr>
            <p:ph type="dt" sz="half" idx="10"/>
          </p:nvPr>
        </p:nvSpPr>
        <p:spPr/>
        <p:txBody>
          <a:bodyPr/>
          <a:lstStyle/>
          <a:p>
            <a:fld id="{F2E73117-776F-48A7-B171-2DEB4A582306}" type="datetimeFigureOut">
              <a:rPr lang="en-US" smtClean="0"/>
              <a:t>17/2/2025</a:t>
            </a:fld>
            <a:endParaRPr lang="en-US"/>
          </a:p>
        </p:txBody>
      </p:sp>
      <p:sp>
        <p:nvSpPr>
          <p:cNvPr id="3" name="Footer Placeholder 2">
            <a:extLst>
              <a:ext uri="{FF2B5EF4-FFF2-40B4-BE49-F238E27FC236}">
                <a16:creationId xmlns:a16="http://schemas.microsoft.com/office/drawing/2014/main" id="{232E2FEE-7DE7-2F06-3558-05885BE501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C5B95E-8A44-B2DF-3179-8F1C1DAC5E4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379385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535113"/>
            <a:ext cx="4489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174875"/>
            <a:ext cx="4489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39" y="1535113"/>
            <a:ext cx="44908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39" y="2174875"/>
            <a:ext cx="44908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CDF80A-0E9F-0C1F-2CE6-F234E131FE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CEC6BD-0C04-454B-DAEF-A1C1FE1856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23A9B87-16E2-8A5E-1F22-9E74FBB2490F}"/>
              </a:ext>
            </a:extLst>
          </p:cNvPr>
          <p:cNvSpPr>
            <a:spLocks noGrp="1" noChangeArrowheads="1"/>
          </p:cNvSpPr>
          <p:nvPr>
            <p:ph type="sldNum" sz="quarter" idx="12"/>
          </p:nvPr>
        </p:nvSpPr>
        <p:spPr>
          <a:ln/>
        </p:spPr>
        <p:txBody>
          <a:bodyPr/>
          <a:lstStyle>
            <a:lvl1pPr>
              <a:defRPr/>
            </a:lvl1pPr>
          </a:lstStyle>
          <a:p>
            <a:pPr>
              <a:defRPr/>
            </a:pPr>
            <a:fld id="{E877892E-7F8F-4E48-A399-6D87C8CD5D89}" type="slidenum">
              <a:rPr lang="en-US" altLang="en-US"/>
              <a:pPr>
                <a:defRPr/>
              </a:pPr>
              <a:t>‹#›</a:t>
            </a:fld>
            <a:endParaRPr lang="en-US" altLang="en-US"/>
          </a:p>
        </p:txBody>
      </p:sp>
    </p:spTree>
    <p:extLst>
      <p:ext uri="{BB962C8B-B14F-4D97-AF65-F5344CB8AC3E}">
        <p14:creationId xmlns:p14="http://schemas.microsoft.com/office/powerpoint/2010/main" val="1257225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E35-1802-5312-9563-AB8662AEB3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CF96A-C70A-D41B-1D3D-CB0DC4D63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9E4E56-02F4-2EC5-AE48-85CB03EFE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D4F11A-AFFB-F9FD-F2FD-73F3B3E28FC6}"/>
              </a:ext>
            </a:extLst>
          </p:cNvPr>
          <p:cNvSpPr>
            <a:spLocks noGrp="1"/>
          </p:cNvSpPr>
          <p:nvPr>
            <p:ph type="dt" sz="half" idx="10"/>
          </p:nvPr>
        </p:nvSpPr>
        <p:spPr/>
        <p:txBody>
          <a:bodyPr/>
          <a:lstStyle/>
          <a:p>
            <a:fld id="{F2E73117-776F-48A7-B171-2DEB4A582306}" type="datetimeFigureOut">
              <a:rPr lang="en-US" smtClean="0"/>
              <a:t>17/2/2025</a:t>
            </a:fld>
            <a:endParaRPr lang="en-US"/>
          </a:p>
        </p:txBody>
      </p:sp>
      <p:sp>
        <p:nvSpPr>
          <p:cNvPr id="6" name="Footer Placeholder 5">
            <a:extLst>
              <a:ext uri="{FF2B5EF4-FFF2-40B4-BE49-F238E27FC236}">
                <a16:creationId xmlns:a16="http://schemas.microsoft.com/office/drawing/2014/main" id="{9D0C5A93-58CD-F5C9-CB3D-2338EAFB8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54748-D0F4-A740-E18C-64EA0F98C1A8}"/>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260306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F3C2-AD78-D729-7387-9414BECE9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3DDF5B-D2F1-54EC-C900-CE57AD95A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AAFC0D-E973-D7D3-60E6-C900C00BA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AE141D-88D0-F62A-AF85-D72F5F3E9D76}"/>
              </a:ext>
            </a:extLst>
          </p:cNvPr>
          <p:cNvSpPr>
            <a:spLocks noGrp="1"/>
          </p:cNvSpPr>
          <p:nvPr>
            <p:ph type="dt" sz="half" idx="10"/>
          </p:nvPr>
        </p:nvSpPr>
        <p:spPr/>
        <p:txBody>
          <a:bodyPr/>
          <a:lstStyle/>
          <a:p>
            <a:fld id="{F2E73117-776F-48A7-B171-2DEB4A582306}" type="datetimeFigureOut">
              <a:rPr lang="en-US" smtClean="0"/>
              <a:t>17/2/2025</a:t>
            </a:fld>
            <a:endParaRPr lang="en-US"/>
          </a:p>
        </p:txBody>
      </p:sp>
      <p:sp>
        <p:nvSpPr>
          <p:cNvPr id="6" name="Footer Placeholder 5">
            <a:extLst>
              <a:ext uri="{FF2B5EF4-FFF2-40B4-BE49-F238E27FC236}">
                <a16:creationId xmlns:a16="http://schemas.microsoft.com/office/drawing/2014/main" id="{84A5E83E-B769-05B2-225A-38EEB1ACB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F05E6-B92D-4367-E698-1D493420645F}"/>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130157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8A23-B379-891B-C7F6-2F4542827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66D4A-2870-CBED-C6EA-2ED64FD0A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9548F-CFE0-ABF8-D2DE-DC4C54126FC1}"/>
              </a:ext>
            </a:extLst>
          </p:cNvPr>
          <p:cNvSpPr>
            <a:spLocks noGrp="1"/>
          </p:cNvSpPr>
          <p:nvPr>
            <p:ph type="dt" sz="half" idx="10"/>
          </p:nvPr>
        </p:nvSpPr>
        <p:spPr/>
        <p:txBody>
          <a:bodyPr/>
          <a:lstStyle/>
          <a:p>
            <a:fld id="{F2E73117-776F-48A7-B171-2DEB4A582306}" type="datetimeFigureOut">
              <a:rPr lang="en-US" smtClean="0"/>
              <a:t>17/2/2025</a:t>
            </a:fld>
            <a:endParaRPr lang="en-US"/>
          </a:p>
        </p:txBody>
      </p:sp>
      <p:sp>
        <p:nvSpPr>
          <p:cNvPr id="5" name="Footer Placeholder 4">
            <a:extLst>
              <a:ext uri="{FF2B5EF4-FFF2-40B4-BE49-F238E27FC236}">
                <a16:creationId xmlns:a16="http://schemas.microsoft.com/office/drawing/2014/main" id="{0815D4A3-7324-F211-2DB6-662680E65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7230B-CE72-9DB5-23BF-FB8100310615}"/>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115928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C8EE6-5DDE-8798-C60F-D4F521B536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7B823-7487-9ABB-DBD2-7511CC2A1C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89532-19EE-9850-581C-ECBE5F4BFE9D}"/>
              </a:ext>
            </a:extLst>
          </p:cNvPr>
          <p:cNvSpPr>
            <a:spLocks noGrp="1"/>
          </p:cNvSpPr>
          <p:nvPr>
            <p:ph type="dt" sz="half" idx="10"/>
          </p:nvPr>
        </p:nvSpPr>
        <p:spPr/>
        <p:txBody>
          <a:bodyPr/>
          <a:lstStyle/>
          <a:p>
            <a:fld id="{F2E73117-776F-48A7-B171-2DEB4A582306}" type="datetimeFigureOut">
              <a:rPr lang="en-US" smtClean="0"/>
              <a:t>17/2/2025</a:t>
            </a:fld>
            <a:endParaRPr lang="en-US"/>
          </a:p>
        </p:txBody>
      </p:sp>
      <p:sp>
        <p:nvSpPr>
          <p:cNvPr id="5" name="Footer Placeholder 4">
            <a:extLst>
              <a:ext uri="{FF2B5EF4-FFF2-40B4-BE49-F238E27FC236}">
                <a16:creationId xmlns:a16="http://schemas.microsoft.com/office/drawing/2014/main" id="{16E70428-4993-8A5C-83E7-A5861C15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0756B-6956-B7C1-4710-1E379806FD7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7080084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17/2/2025</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04371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17/2/2025</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963181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17/2/2025</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900805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17/2/2025</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83521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17/2/2025</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4034279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17/2/2025</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0332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CB42B88-7F58-6FF1-F810-2BDB01D38CA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95787F-53EA-163B-7772-FBC98B567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BCC741-0E1D-457A-327A-D9476AC8738D}"/>
              </a:ext>
            </a:extLst>
          </p:cNvPr>
          <p:cNvSpPr>
            <a:spLocks noGrp="1" noChangeArrowheads="1"/>
          </p:cNvSpPr>
          <p:nvPr>
            <p:ph type="sldNum" sz="quarter" idx="12"/>
          </p:nvPr>
        </p:nvSpPr>
        <p:spPr>
          <a:ln/>
        </p:spPr>
        <p:txBody>
          <a:bodyPr/>
          <a:lstStyle>
            <a:lvl1pPr>
              <a:defRPr/>
            </a:lvl1pPr>
          </a:lstStyle>
          <a:p>
            <a:pPr>
              <a:defRPr/>
            </a:pPr>
            <a:fld id="{BFAEE5AA-4F35-4CB0-9628-9549D1D1602E}" type="slidenum">
              <a:rPr lang="en-US" altLang="en-US"/>
              <a:pPr>
                <a:defRPr/>
              </a:pPr>
              <a:t>‹#›</a:t>
            </a:fld>
            <a:endParaRPr lang="en-US" altLang="en-US"/>
          </a:p>
        </p:txBody>
      </p:sp>
    </p:spTree>
    <p:extLst>
      <p:ext uri="{BB962C8B-B14F-4D97-AF65-F5344CB8AC3E}">
        <p14:creationId xmlns:p14="http://schemas.microsoft.com/office/powerpoint/2010/main" val="3175817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17/2/2025</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68417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17/2/2025</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85250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17/2/2025</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5583735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17/2/2025</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44895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17/2/2025</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49985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546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77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4B65F7-E6F7-04A2-CF19-087CE691614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0DB8646-9968-1608-BBC6-3287B1ADA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6D1D7A-4105-BC2E-83EF-4732C5574B75}"/>
              </a:ext>
            </a:extLst>
          </p:cNvPr>
          <p:cNvSpPr>
            <a:spLocks noGrp="1" noChangeArrowheads="1"/>
          </p:cNvSpPr>
          <p:nvPr>
            <p:ph type="sldNum" sz="quarter" idx="12"/>
          </p:nvPr>
        </p:nvSpPr>
        <p:spPr>
          <a:ln/>
        </p:spPr>
        <p:txBody>
          <a:bodyPr/>
          <a:lstStyle>
            <a:lvl1pPr>
              <a:defRPr/>
            </a:lvl1pPr>
          </a:lstStyle>
          <a:p>
            <a:pPr>
              <a:defRPr/>
            </a:pPr>
            <a:fld id="{0EC32661-1629-4819-9114-00256C59E87A}" type="slidenum">
              <a:rPr lang="en-US" altLang="en-US"/>
              <a:pPr>
                <a:defRPr/>
              </a:pPr>
              <a:t>‹#›</a:t>
            </a:fld>
            <a:endParaRPr lang="en-US" altLang="en-US"/>
          </a:p>
        </p:txBody>
      </p:sp>
    </p:spTree>
    <p:extLst>
      <p:ext uri="{BB962C8B-B14F-4D97-AF65-F5344CB8AC3E}">
        <p14:creationId xmlns:p14="http://schemas.microsoft.com/office/powerpoint/2010/main" val="291751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73050"/>
            <a:ext cx="334257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273051"/>
            <a:ext cx="567972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435101"/>
            <a:ext cx="3342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410B25-E13E-A82A-69BA-42CE5DCC2C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BEDCC3-1AD8-4506-815B-610133F3F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36AC53-1595-8CFA-4F0C-0CB23F1188A3}"/>
              </a:ext>
            </a:extLst>
          </p:cNvPr>
          <p:cNvSpPr>
            <a:spLocks noGrp="1" noChangeArrowheads="1"/>
          </p:cNvSpPr>
          <p:nvPr>
            <p:ph type="sldNum" sz="quarter" idx="12"/>
          </p:nvPr>
        </p:nvSpPr>
        <p:spPr>
          <a:ln/>
        </p:spPr>
        <p:txBody>
          <a:bodyPr/>
          <a:lstStyle>
            <a:lvl1pPr>
              <a:defRPr/>
            </a:lvl1pPr>
          </a:lstStyle>
          <a:p>
            <a:pPr>
              <a:defRPr/>
            </a:pPr>
            <a:fld id="{2BC99C3B-075B-46F0-86D2-0FF48EAF010B}" type="slidenum">
              <a:rPr lang="en-US" altLang="en-US"/>
              <a:pPr>
                <a:defRPr/>
              </a:pPr>
              <a:t>‹#›</a:t>
            </a:fld>
            <a:endParaRPr lang="en-US" altLang="en-US"/>
          </a:p>
        </p:txBody>
      </p:sp>
    </p:spTree>
    <p:extLst>
      <p:ext uri="{BB962C8B-B14F-4D97-AF65-F5344CB8AC3E}">
        <p14:creationId xmlns:p14="http://schemas.microsoft.com/office/powerpoint/2010/main" val="129170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800600"/>
            <a:ext cx="6096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612775"/>
            <a:ext cx="6096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91431" y="5367338"/>
            <a:ext cx="6096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6DE7D-9877-E9BF-A8D3-5B3F7D3090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BDEB5C-8178-46A4-1E5A-7537CA25BB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1B69D7-43E0-6B9A-0B7D-43D2DA0F67A7}"/>
              </a:ext>
            </a:extLst>
          </p:cNvPr>
          <p:cNvSpPr>
            <a:spLocks noGrp="1" noChangeArrowheads="1"/>
          </p:cNvSpPr>
          <p:nvPr>
            <p:ph type="sldNum" sz="quarter" idx="12"/>
          </p:nvPr>
        </p:nvSpPr>
        <p:spPr>
          <a:ln/>
        </p:spPr>
        <p:txBody>
          <a:bodyPr/>
          <a:lstStyle>
            <a:lvl1pPr>
              <a:defRPr/>
            </a:lvl1pPr>
          </a:lstStyle>
          <a:p>
            <a:pPr>
              <a:defRPr/>
            </a:pPr>
            <a:fld id="{6C9A4C3E-F0CE-417C-BC86-3CE89FD38B7B}" type="slidenum">
              <a:rPr lang="en-US" altLang="en-US"/>
              <a:pPr>
                <a:defRPr/>
              </a:pPr>
              <a:t>‹#›</a:t>
            </a:fld>
            <a:endParaRPr lang="en-US" altLang="en-US"/>
          </a:p>
        </p:txBody>
      </p:sp>
    </p:spTree>
    <p:extLst>
      <p:ext uri="{BB962C8B-B14F-4D97-AF65-F5344CB8AC3E}">
        <p14:creationId xmlns:p14="http://schemas.microsoft.com/office/powerpoint/2010/main" val="87569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B3E79E-D31B-03F4-32E4-9124D49B1E4C}"/>
              </a:ext>
            </a:extLst>
          </p:cNvPr>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29BA58C-EA9F-E86E-F3A0-CC4B4B14015F}"/>
              </a:ext>
            </a:extLst>
          </p:cNvPr>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1380" name="Rectangle 4">
            <a:extLst>
              <a:ext uri="{FF2B5EF4-FFF2-40B4-BE49-F238E27FC236}">
                <a16:creationId xmlns:a16="http://schemas.microsoft.com/office/drawing/2014/main" id="{E0B15B26-E46A-74F5-DF46-0E432FB1818C}"/>
              </a:ext>
            </a:extLst>
          </p:cNvPr>
          <p:cNvSpPr>
            <a:spLocks noGrp="1" noChangeArrowheads="1"/>
          </p:cNvSpPr>
          <p:nvPr>
            <p:ph type="dt" sz="half" idx="2"/>
          </p:nvPr>
        </p:nvSpPr>
        <p:spPr bwMode="auto">
          <a:xfrm>
            <a:off x="610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1381" name="Rectangle 5">
            <a:extLst>
              <a:ext uri="{FF2B5EF4-FFF2-40B4-BE49-F238E27FC236}">
                <a16:creationId xmlns:a16="http://schemas.microsoft.com/office/drawing/2014/main" id="{D8D34C2F-7BAF-0728-C268-3B9618B1F86F}"/>
              </a:ext>
            </a:extLst>
          </p:cNvPr>
          <p:cNvSpPr>
            <a:spLocks noGrp="1" noChangeArrowheads="1"/>
          </p:cNvSpPr>
          <p:nvPr>
            <p:ph type="ftr" sz="quarter" idx="3"/>
          </p:nvPr>
        </p:nvSpPr>
        <p:spPr bwMode="auto">
          <a:xfrm>
            <a:off x="4166306" y="6245225"/>
            <a:ext cx="3859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1382" name="Rectangle 6">
            <a:extLst>
              <a:ext uri="{FF2B5EF4-FFF2-40B4-BE49-F238E27FC236}">
                <a16:creationId xmlns:a16="http://schemas.microsoft.com/office/drawing/2014/main" id="{475A0BB8-1BFF-B603-7B4A-FDDC65CE83C2}"/>
              </a:ext>
            </a:extLst>
          </p:cNvPr>
          <p:cNvSpPr>
            <a:spLocks noGrp="1" noChangeArrowheads="1"/>
          </p:cNvSpPr>
          <p:nvPr>
            <p:ph type="sldNum" sz="quarter" idx="4"/>
          </p:nvPr>
        </p:nvSpPr>
        <p:spPr bwMode="auto">
          <a:xfrm>
            <a:off x="8738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08407A-C487-4660-A503-7F01056FE504}" type="slidenum">
              <a:rPr lang="en-US" altLang="en-US"/>
              <a:pPr>
                <a:defRPr/>
              </a:pPr>
              <a:t>‹#›</a:t>
            </a:fld>
            <a:endParaRPr lang="en-US" altLang="en-US"/>
          </a:p>
        </p:txBody>
      </p:sp>
    </p:spTree>
    <p:extLst>
      <p:ext uri="{BB962C8B-B14F-4D97-AF65-F5344CB8AC3E}">
        <p14:creationId xmlns:p14="http://schemas.microsoft.com/office/powerpoint/2010/main" val="34044139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17/2/2025</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281221495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6" r:id="rId30"/>
    <p:sldLayoutId id="2147483737"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C6645-E717-730C-7F46-73A34F2B46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ED27B-1C5E-09B1-3419-76E831C724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FCB8A-7159-28B6-E410-9CC163A9B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73117-776F-48A7-B171-2DEB4A582306}" type="datetimeFigureOut">
              <a:rPr lang="en-US" smtClean="0"/>
              <a:t>17/2/2025</a:t>
            </a:fld>
            <a:endParaRPr lang="en-US"/>
          </a:p>
        </p:txBody>
      </p:sp>
      <p:sp>
        <p:nvSpPr>
          <p:cNvPr id="5" name="Footer Placeholder 4">
            <a:extLst>
              <a:ext uri="{FF2B5EF4-FFF2-40B4-BE49-F238E27FC236}">
                <a16:creationId xmlns:a16="http://schemas.microsoft.com/office/drawing/2014/main" id="{01FAD61B-1D53-39E5-F6F2-13B2E4FB9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9CC670-B9C2-D79A-277B-9B1646034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CCC3E-1BC5-4CAA-9CB8-91C0796EABAD}" type="slidenum">
              <a:rPr lang="en-US" smtClean="0"/>
              <a:t>‹#›</a:t>
            </a:fld>
            <a:endParaRPr lang="en-US"/>
          </a:p>
        </p:txBody>
      </p:sp>
      <p:pic>
        <p:nvPicPr>
          <p:cNvPr id="8" name="Picture 7">
            <a:extLst>
              <a:ext uri="{FF2B5EF4-FFF2-40B4-BE49-F238E27FC236}">
                <a16:creationId xmlns:a16="http://schemas.microsoft.com/office/drawing/2014/main" id="{00DC1EF2-2072-35B5-220B-E96F15EB2609}"/>
              </a:ext>
            </a:extLst>
          </p:cNvPr>
          <p:cNvPicPr>
            <a:picLocks noChangeAspect="1"/>
          </p:cNvPicPr>
          <p:nvPr userDrawn="1"/>
        </p:nvPicPr>
        <p:blipFill>
          <a:blip r:embed="rId13"/>
          <a:stretch>
            <a:fillRect/>
          </a:stretch>
        </p:blipFill>
        <p:spPr>
          <a:xfrm>
            <a:off x="0" y="6351988"/>
            <a:ext cx="3920068" cy="506012"/>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4055E8A7-54C9-6B53-ED30-8570ED4CBB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908191" y="-5943600"/>
            <a:ext cx="2024762" cy="2024762"/>
          </a:xfrm>
          <a:prstGeom prst="rect">
            <a:avLst/>
          </a:prstGeom>
        </p:spPr>
      </p:pic>
    </p:spTree>
    <p:extLst>
      <p:ext uri="{BB962C8B-B14F-4D97-AF65-F5344CB8AC3E}">
        <p14:creationId xmlns:p14="http://schemas.microsoft.com/office/powerpoint/2010/main" val="421057908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17/2/2025</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30366173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 Id="rId5" Type="http://schemas.openxmlformats.org/officeDocument/2006/relationships/image" Target="../media/image3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36.jpg"/><Relationship Id="rId1" Type="http://schemas.openxmlformats.org/officeDocument/2006/relationships/slideLayout" Target="../slideLayouts/slideLayout21.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7"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1.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30.gif"/><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21.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slideLayout" Target="../slideLayouts/slideLayout44.xml"/><Relationship Id="rId7" Type="http://schemas.openxmlformats.org/officeDocument/2006/relationships/image" Target="../media/image9.png"/><Relationship Id="rId12" Type="http://schemas.openxmlformats.org/officeDocument/2006/relationships/image" Target="../media/image1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2.gif"/><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1.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6.png"/><Relationship Id="rId1" Type="http://schemas.openxmlformats.org/officeDocument/2006/relationships/slideLayout" Target="../slideLayouts/slideLayout21.xml"/><Relationship Id="rId6" Type="http://schemas.openxmlformats.org/officeDocument/2006/relationships/image" Target="../media/image54.svg"/><Relationship Id="rId5" Type="http://schemas.openxmlformats.org/officeDocument/2006/relationships/image" Target="../media/image51.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6.png"/><Relationship Id="rId1" Type="http://schemas.openxmlformats.org/officeDocument/2006/relationships/slideLayout" Target="../slideLayouts/slideLayout21.xml"/><Relationship Id="rId6" Type="http://schemas.openxmlformats.org/officeDocument/2006/relationships/image" Target="../media/image54.svg"/><Relationship Id="rId5" Type="http://schemas.openxmlformats.org/officeDocument/2006/relationships/image" Target="../media/image5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21.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jpg"/><Relationship Id="rId1" Type="http://schemas.openxmlformats.org/officeDocument/2006/relationships/slideLayout" Target="../slideLayouts/slideLayout21.xml"/><Relationship Id="rId5" Type="http://schemas.openxmlformats.org/officeDocument/2006/relationships/image" Target="../media/image53.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55.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6.png"/><Relationship Id="rId1" Type="http://schemas.openxmlformats.org/officeDocument/2006/relationships/slideLayout" Target="../slideLayouts/slideLayout21.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66.png"/><Relationship Id="rId18" Type="http://schemas.openxmlformats.org/officeDocument/2006/relationships/image" Target="../media/image79.svg"/><Relationship Id="rId3" Type="http://schemas.openxmlformats.org/officeDocument/2006/relationships/image" Target="../media/image61.png"/><Relationship Id="rId21" Type="http://schemas.openxmlformats.org/officeDocument/2006/relationships/image" Target="../media/image70.png"/><Relationship Id="rId7" Type="http://schemas.openxmlformats.org/officeDocument/2006/relationships/image" Target="../media/image63.png"/><Relationship Id="rId12" Type="http://schemas.openxmlformats.org/officeDocument/2006/relationships/image" Target="../media/image73.svg"/><Relationship Id="rId17" Type="http://schemas.openxmlformats.org/officeDocument/2006/relationships/image" Target="../media/image68.png"/><Relationship Id="rId2" Type="http://schemas.openxmlformats.org/officeDocument/2006/relationships/notesSlide" Target="../notesSlides/notesSlide9.xml"/><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14.xml"/><Relationship Id="rId6" Type="http://schemas.openxmlformats.org/officeDocument/2006/relationships/image" Target="../media/image67.svg"/><Relationship Id="rId11" Type="http://schemas.openxmlformats.org/officeDocument/2006/relationships/image" Target="../media/image65.png"/><Relationship Id="rId5" Type="http://schemas.openxmlformats.org/officeDocument/2006/relationships/image" Target="../media/image62.png"/><Relationship Id="rId15" Type="http://schemas.openxmlformats.org/officeDocument/2006/relationships/image" Target="../media/image67.png"/><Relationship Id="rId10" Type="http://schemas.openxmlformats.org/officeDocument/2006/relationships/image" Target="../media/image71.svg"/><Relationship Id="rId19" Type="http://schemas.openxmlformats.org/officeDocument/2006/relationships/image" Target="../media/image69.png"/><Relationship Id="rId4" Type="http://schemas.openxmlformats.org/officeDocument/2006/relationships/image" Target="../media/image65.svg"/><Relationship Id="rId9" Type="http://schemas.openxmlformats.org/officeDocument/2006/relationships/image" Target="../media/image64.png"/><Relationship Id="rId14" Type="http://schemas.openxmlformats.org/officeDocument/2006/relationships/image" Target="../media/image75.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slide" Target="slide4.xml"/><Relationship Id="rId12"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12.gif"/><Relationship Id="rId1" Type="http://schemas.openxmlformats.org/officeDocument/2006/relationships/slideLayout" Target="../slideLayouts/slideLayout60.xml"/><Relationship Id="rId6" Type="http://schemas.openxmlformats.org/officeDocument/2006/relationships/image" Target="../media/image20.svg"/><Relationship Id="rId11" Type="http://schemas.openxmlformats.org/officeDocument/2006/relationships/slide" Target="slide6.xml"/><Relationship Id="rId15" Type="http://schemas.openxmlformats.org/officeDocument/2006/relationships/slide" Target="slide8.xml"/><Relationship Id="rId10" Type="http://schemas.openxmlformats.org/officeDocument/2006/relationships/slide" Target="slide5.xml"/><Relationship Id="rId4" Type="http://schemas.openxmlformats.org/officeDocument/2006/relationships/image" Target="../media/image16.png"/><Relationship Id="rId9" Type="http://schemas.openxmlformats.org/officeDocument/2006/relationships/image" Target="../media/image11.sv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audio" Target="../media/audio3.wav"/><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pic>
        <p:nvPicPr>
          <p:cNvPr id="3" name="Picture 2" descr="A close up of a text&#10;&#10;Description automatically generated">
            <a:extLst>
              <a:ext uri="{FF2B5EF4-FFF2-40B4-BE49-F238E27FC236}">
                <a16:creationId xmlns:a16="http://schemas.microsoft.com/office/drawing/2014/main" id="{A2AD8BCC-D0F6-CAFC-56E5-A548D9B9F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extLst>
      <p:ext uri="{BB962C8B-B14F-4D97-AF65-F5344CB8AC3E}">
        <p14:creationId xmlns:p14="http://schemas.microsoft.com/office/powerpoint/2010/main" val="405197334"/>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b="-1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39BB2B-3CDE-42E9-BAA3-B0F88D9DD9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7655754" y="3586902"/>
            <a:ext cx="2162201" cy="3187971"/>
          </a:xfrm>
          <a:prstGeom prst="rect">
            <a:avLst/>
          </a:prstGeom>
        </p:spPr>
      </p:pic>
      <p:sp>
        <p:nvSpPr>
          <p:cNvPr id="10" name="Speech Bubble: Rectangle with Corners Rounded 9">
            <a:extLst>
              <a:ext uri="{FF2B5EF4-FFF2-40B4-BE49-F238E27FC236}">
                <a16:creationId xmlns:a16="http://schemas.microsoft.com/office/drawing/2014/main" id="{27CCD627-D497-4537-BFF2-6B124A6473A5}"/>
              </a:ext>
            </a:extLst>
          </p:cNvPr>
          <p:cNvSpPr/>
          <p:nvPr/>
        </p:nvSpPr>
        <p:spPr>
          <a:xfrm>
            <a:off x="6329269" y="1701647"/>
            <a:ext cx="5720763" cy="1907458"/>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Hôm qua, cô giáo có cho lớp em tìm hiểu về các loại cây mọc lên từ một số bộ phận của cây mẹ.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Anh giúp em với.</a:t>
            </a:r>
          </a:p>
        </p:txBody>
      </p:sp>
      <p:pic>
        <p:nvPicPr>
          <p:cNvPr id="11" name="Picture 10">
            <a:extLst>
              <a:ext uri="{FF2B5EF4-FFF2-40B4-BE49-F238E27FC236}">
                <a16:creationId xmlns:a16="http://schemas.microsoft.com/office/drawing/2014/main" id="{599F7FFA-4BE8-443E-B586-D0ACB7AD825A}"/>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1700981" y="2568678"/>
            <a:ext cx="1973901" cy="3802613"/>
          </a:xfrm>
          <a:prstGeom prst="rect">
            <a:avLst/>
          </a:prstGeom>
        </p:spPr>
      </p:pic>
      <p:sp>
        <p:nvSpPr>
          <p:cNvPr id="12" name="Speech Bubble: Rectangle with Corners Rounded 11">
            <a:extLst>
              <a:ext uri="{FF2B5EF4-FFF2-40B4-BE49-F238E27FC236}">
                <a16:creationId xmlns:a16="http://schemas.microsoft.com/office/drawing/2014/main" id="{80C311F0-FE44-4742-984C-916705ABE286}"/>
              </a:ext>
            </a:extLst>
          </p:cNvPr>
          <p:cNvSpPr/>
          <p:nvPr/>
        </p:nvSpPr>
        <p:spPr>
          <a:xfrm>
            <a:off x="1700981" y="1120113"/>
            <a:ext cx="4583318" cy="1290484"/>
          </a:xfrm>
          <a:prstGeom prst="wedgeRoundRectCallo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Được thôi em. Nào chúng ta cùng ra vườn thôi.</a:t>
            </a:r>
          </a:p>
        </p:txBody>
      </p:sp>
      <p:sp>
        <p:nvSpPr>
          <p:cNvPr id="14" name="Arrow: Pentagon 13">
            <a:extLst>
              <a:ext uri="{FF2B5EF4-FFF2-40B4-BE49-F238E27FC236}">
                <a16:creationId xmlns:a16="http://schemas.microsoft.com/office/drawing/2014/main" id="{25A7517B-BF6F-442B-855B-B9E6121565C3}"/>
              </a:ext>
            </a:extLst>
          </p:cNvPr>
          <p:cNvSpPr/>
          <p:nvPr/>
        </p:nvSpPr>
        <p:spPr>
          <a:xfrm>
            <a:off x="10107561" y="216309"/>
            <a:ext cx="2084439" cy="680884"/>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Tại nông trại</a:t>
            </a:r>
          </a:p>
        </p:txBody>
      </p:sp>
    </p:spTree>
    <p:extLst>
      <p:ext uri="{BB962C8B-B14F-4D97-AF65-F5344CB8AC3E}">
        <p14:creationId xmlns:p14="http://schemas.microsoft.com/office/powerpoint/2010/main" val="1367842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581BB2-EDFE-47DB-A777-6D0B82BE8F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157939" y="3822975"/>
            <a:ext cx="2162201" cy="3187971"/>
          </a:xfrm>
          <a:prstGeom prst="rect">
            <a:avLst/>
          </a:prstGeom>
        </p:spPr>
      </p:pic>
      <p:grpSp>
        <p:nvGrpSpPr>
          <p:cNvPr id="20" name="Group 19">
            <a:extLst>
              <a:ext uri="{FF2B5EF4-FFF2-40B4-BE49-F238E27FC236}">
                <a16:creationId xmlns:a16="http://schemas.microsoft.com/office/drawing/2014/main" id="{426FE872-4480-490B-A521-FC278F0BD44F}"/>
              </a:ext>
            </a:extLst>
          </p:cNvPr>
          <p:cNvGrpSpPr/>
          <p:nvPr/>
        </p:nvGrpSpPr>
        <p:grpSpPr>
          <a:xfrm>
            <a:off x="2876428" y="3822975"/>
            <a:ext cx="1879408" cy="1120506"/>
            <a:chOff x="423734" y="3838884"/>
            <a:chExt cx="1879408" cy="1120506"/>
          </a:xfrm>
        </p:grpSpPr>
        <p:pic>
          <p:nvPicPr>
            <p:cNvPr id="21" name="Picture 20">
              <a:extLst>
                <a:ext uri="{FF2B5EF4-FFF2-40B4-BE49-F238E27FC236}">
                  <a16:creationId xmlns:a16="http://schemas.microsoft.com/office/drawing/2014/main" id="{AB124772-279E-4874-88DC-095D585EB9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22" name="Picture 21">
              <a:extLst>
                <a:ext uri="{FF2B5EF4-FFF2-40B4-BE49-F238E27FC236}">
                  <a16:creationId xmlns:a16="http://schemas.microsoft.com/office/drawing/2014/main" id="{2D81FE16-FA3E-47B1-A20E-09F7589F7B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23" name="Picture 22">
              <a:extLst>
                <a:ext uri="{FF2B5EF4-FFF2-40B4-BE49-F238E27FC236}">
                  <a16:creationId xmlns:a16="http://schemas.microsoft.com/office/drawing/2014/main" id="{7C00CD26-9927-41AE-AD49-57B355960A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2" name="Group 31">
            <a:extLst>
              <a:ext uri="{FF2B5EF4-FFF2-40B4-BE49-F238E27FC236}">
                <a16:creationId xmlns:a16="http://schemas.microsoft.com/office/drawing/2014/main" id="{DABAF1C9-AA38-47EA-A1E6-F44982439698}"/>
              </a:ext>
            </a:extLst>
          </p:cNvPr>
          <p:cNvGrpSpPr/>
          <p:nvPr/>
        </p:nvGrpSpPr>
        <p:grpSpPr>
          <a:xfrm>
            <a:off x="1676892" y="3813143"/>
            <a:ext cx="1879408" cy="1120506"/>
            <a:chOff x="423734" y="3838884"/>
            <a:chExt cx="1879408" cy="1120506"/>
          </a:xfrm>
        </p:grpSpPr>
        <p:pic>
          <p:nvPicPr>
            <p:cNvPr id="33" name="Picture 32">
              <a:extLst>
                <a:ext uri="{FF2B5EF4-FFF2-40B4-BE49-F238E27FC236}">
                  <a16:creationId xmlns:a16="http://schemas.microsoft.com/office/drawing/2014/main" id="{4BD010D1-86E3-4449-9313-FC0C825EE6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4" name="Picture 33">
              <a:extLst>
                <a:ext uri="{FF2B5EF4-FFF2-40B4-BE49-F238E27FC236}">
                  <a16:creationId xmlns:a16="http://schemas.microsoft.com/office/drawing/2014/main" id="{5CF23A0C-E6E8-4282-A858-3974ABF966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5" name="Picture 34">
              <a:extLst>
                <a:ext uri="{FF2B5EF4-FFF2-40B4-BE49-F238E27FC236}">
                  <a16:creationId xmlns:a16="http://schemas.microsoft.com/office/drawing/2014/main" id="{00AA642B-1811-40DE-9696-370BB9B567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6" name="Group 35">
            <a:extLst>
              <a:ext uri="{FF2B5EF4-FFF2-40B4-BE49-F238E27FC236}">
                <a16:creationId xmlns:a16="http://schemas.microsoft.com/office/drawing/2014/main" id="{1819986E-C759-4C35-81F3-EDC34A3BB9C0}"/>
              </a:ext>
            </a:extLst>
          </p:cNvPr>
          <p:cNvGrpSpPr/>
          <p:nvPr/>
        </p:nvGrpSpPr>
        <p:grpSpPr>
          <a:xfrm>
            <a:off x="452331" y="3956509"/>
            <a:ext cx="1879408" cy="1120506"/>
            <a:chOff x="423734" y="3838884"/>
            <a:chExt cx="1879408" cy="1120506"/>
          </a:xfrm>
        </p:grpSpPr>
        <p:pic>
          <p:nvPicPr>
            <p:cNvPr id="37" name="Picture 36">
              <a:extLst>
                <a:ext uri="{FF2B5EF4-FFF2-40B4-BE49-F238E27FC236}">
                  <a16:creationId xmlns:a16="http://schemas.microsoft.com/office/drawing/2014/main" id="{7278556B-C233-4CB6-8EFC-6F13AF2D5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8" name="Picture 37">
              <a:extLst>
                <a:ext uri="{FF2B5EF4-FFF2-40B4-BE49-F238E27FC236}">
                  <a16:creationId xmlns:a16="http://schemas.microsoft.com/office/drawing/2014/main" id="{8D979EAB-5EEF-4E0E-BBF4-17EA800342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9" name="Picture 38">
              <a:extLst>
                <a:ext uri="{FF2B5EF4-FFF2-40B4-BE49-F238E27FC236}">
                  <a16:creationId xmlns:a16="http://schemas.microsoft.com/office/drawing/2014/main" id="{C96EB4AB-A68B-44D1-8EAC-AF66D0AD6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40" name="Group 39">
            <a:extLst>
              <a:ext uri="{FF2B5EF4-FFF2-40B4-BE49-F238E27FC236}">
                <a16:creationId xmlns:a16="http://schemas.microsoft.com/office/drawing/2014/main" id="{C90CA96A-DA93-4C8C-8FC2-A4D5328CE3E4}"/>
              </a:ext>
            </a:extLst>
          </p:cNvPr>
          <p:cNvGrpSpPr/>
          <p:nvPr/>
        </p:nvGrpSpPr>
        <p:grpSpPr>
          <a:xfrm>
            <a:off x="4164279" y="3888181"/>
            <a:ext cx="1879408" cy="1120506"/>
            <a:chOff x="423734" y="3838884"/>
            <a:chExt cx="1879408" cy="1120506"/>
          </a:xfrm>
        </p:grpSpPr>
        <p:pic>
          <p:nvPicPr>
            <p:cNvPr id="41" name="Picture 40">
              <a:extLst>
                <a:ext uri="{FF2B5EF4-FFF2-40B4-BE49-F238E27FC236}">
                  <a16:creationId xmlns:a16="http://schemas.microsoft.com/office/drawing/2014/main" id="{9EC65B6F-3836-4A15-BFF1-CEF4C663F6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42" name="Picture 41">
              <a:extLst>
                <a:ext uri="{FF2B5EF4-FFF2-40B4-BE49-F238E27FC236}">
                  <a16:creationId xmlns:a16="http://schemas.microsoft.com/office/drawing/2014/main" id="{071BFEA4-4357-4927-A1D8-E66414D9C3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43" name="Picture 42">
              <a:extLst>
                <a:ext uri="{FF2B5EF4-FFF2-40B4-BE49-F238E27FC236}">
                  <a16:creationId xmlns:a16="http://schemas.microsoft.com/office/drawing/2014/main" id="{A29F95F6-DCA2-45EA-95E3-8FC67C5D4F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sp>
        <p:nvSpPr>
          <p:cNvPr id="44" name="Speech Bubble: Rectangle with Corners Rounded 43">
            <a:extLst>
              <a:ext uri="{FF2B5EF4-FFF2-40B4-BE49-F238E27FC236}">
                <a16:creationId xmlns:a16="http://schemas.microsoft.com/office/drawing/2014/main" id="{C08CEC08-0CB7-493E-841A-C11D576FF353}"/>
              </a:ext>
            </a:extLst>
          </p:cNvPr>
          <p:cNvSpPr/>
          <p:nvPr/>
        </p:nvSpPr>
        <p:spPr>
          <a:xfrm>
            <a:off x="6562341" y="1871232"/>
            <a:ext cx="5472960" cy="2085277"/>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Anh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ơi</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ở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đây</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trồng</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rất</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nhiều</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Làm</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thế</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nào</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để</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biết</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con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mọc</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lên</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từ</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đâu</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vậy</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anh</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endParaRPr>
          </a:p>
        </p:txBody>
      </p:sp>
      <p:pic>
        <p:nvPicPr>
          <p:cNvPr id="9" name="Picture 8">
            <a:extLst>
              <a:ext uri="{FF2B5EF4-FFF2-40B4-BE49-F238E27FC236}">
                <a16:creationId xmlns:a16="http://schemas.microsoft.com/office/drawing/2014/main" id="{479D1948-4149-4CDE-B63C-2BCD415222F2}"/>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443544" y="2661612"/>
            <a:ext cx="1590519" cy="3064048"/>
          </a:xfrm>
          <a:prstGeom prst="rect">
            <a:avLst/>
          </a:prstGeom>
        </p:spPr>
      </p:pic>
      <p:sp>
        <p:nvSpPr>
          <p:cNvPr id="45" name="Speech Bubble: Rectangle with Corners Rounded 44">
            <a:extLst>
              <a:ext uri="{FF2B5EF4-FFF2-40B4-BE49-F238E27FC236}">
                <a16:creationId xmlns:a16="http://schemas.microsoft.com/office/drawing/2014/main" id="{DA14F040-4E36-4C0A-B84E-F16C39206456}"/>
              </a:ext>
            </a:extLst>
          </p:cNvPr>
          <p:cNvSpPr/>
          <p:nvPr/>
        </p:nvSpPr>
        <p:spPr>
          <a:xfrm>
            <a:off x="1036877" y="493662"/>
            <a:ext cx="4758812" cy="1907458"/>
          </a:xfrm>
          <a:prstGeom prst="wedgeRoundRect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Vậy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thì</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hãy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cùng</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anh</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quan</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sát</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và</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tìm</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hiểu</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các</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loại</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này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nhé</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a:t>
            </a:r>
          </a:p>
        </p:txBody>
      </p:sp>
    </p:spTree>
    <p:extLst>
      <p:ext uri="{BB962C8B-B14F-4D97-AF65-F5344CB8AC3E}">
        <p14:creationId xmlns:p14="http://schemas.microsoft.com/office/powerpoint/2010/main" val="1631575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486906-F91E-478C-9522-CF69C82FB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6" y="489528"/>
            <a:ext cx="9376925" cy="3253509"/>
          </a:xfrm>
          <a:prstGeom prst="rect">
            <a:avLst/>
          </a:prstGeom>
        </p:spPr>
      </p:pic>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spTree>
    <p:extLst>
      <p:ext uri="{BB962C8B-B14F-4D97-AF65-F5344CB8AC3E}">
        <p14:creationId xmlns:p14="http://schemas.microsoft.com/office/powerpoint/2010/main" val="871383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1155112" y="1078923"/>
            <a:ext cx="961505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con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mọc</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lên</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hạt</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Hình ảnh Nảy Mầm Hạt Giống PNG , Nảy Mầm, Lá, Ấu Nha PNG ...">
            <a:extLst>
              <a:ext uri="{FF2B5EF4-FFF2-40B4-BE49-F238E27FC236}">
                <a16:creationId xmlns:a16="http://schemas.microsoft.com/office/drawing/2014/main" id="{621F7539-3D61-625E-342D-43EA3B9F1D8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156" b="90000" l="10000" r="90000">
                        <a14:foregroundMark x1="46406" y1="5156" x2="52500" y2="12188"/>
                        <a14:foregroundMark x1="52500" y1="12188" x2="52500" y2="12188"/>
                        <a14:foregroundMark x1="45000" y1="77344" x2="54219" y2="88125"/>
                        <a14:foregroundMark x1="54219" y1="88125" x2="56406" y2="89219"/>
                        <a14:foregroundMark x1="49063" y1="82188" x2="58281" y2="88438"/>
                        <a14:foregroundMark x1="58281" y1="88438" x2="60625" y2="87813"/>
                        <a14:foregroundMark x1="50938" y1="80938" x2="55469" y2="80313"/>
                        <a14:foregroundMark x1="56406" y1="82813" x2="62500" y2="82656"/>
                      </a14:backgroundRemoval>
                    </a14:imgEffect>
                  </a14:imgLayer>
                </a14:imgProps>
              </a:ext>
              <a:ext uri="{28A0092B-C50C-407E-A947-70E740481C1C}">
                <a14:useLocalDpi xmlns:a14="http://schemas.microsoft.com/office/drawing/2010/main" val="0"/>
              </a:ext>
            </a:extLst>
          </a:blip>
          <a:srcRect/>
          <a:stretch>
            <a:fillRect/>
          </a:stretch>
        </p:blipFill>
        <p:spPr bwMode="auto">
          <a:xfrm>
            <a:off x="944880" y="2468880"/>
            <a:ext cx="3561080" cy="356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762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8EC516E-1B55-458E-84F8-25A6F25A7829}"/>
              </a:ext>
            </a:extLst>
          </p:cNvPr>
          <p:cNvSpPr/>
          <p:nvPr/>
        </p:nvSpPr>
        <p:spPr>
          <a:xfrm>
            <a:off x="432619" y="277761"/>
            <a:ext cx="11326762" cy="6302477"/>
          </a:xfrm>
          <a:prstGeom prst="round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1A4731F1-5480-4BE7-B141-E4592F5E4688}"/>
              </a:ext>
            </a:extLst>
          </p:cNvPr>
          <p:cNvSpPr txBox="1"/>
          <p:nvPr/>
        </p:nvSpPr>
        <p:spPr>
          <a:xfrm>
            <a:off x="2326640" y="1034700"/>
            <a:ext cx="8672167"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con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mọc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lên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thường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chất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dinh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dưỡng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dự</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trữ</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phôi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mầm</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537EC960-2EAD-47CC-A51D-0348047447EA}"/>
              </a:ext>
            </a:extLst>
          </p:cNvPr>
          <p:cNvPicPr>
            <a:picLocks noChangeAspect="1"/>
          </p:cNvPicPr>
          <p:nvPr/>
        </p:nvPicPr>
        <p:blipFill rotWithShape="1">
          <a:blip r:embed="rId4">
            <a:extLst>
              <a:ext uri="{28A0092B-C50C-407E-A947-70E740481C1C}">
                <a14:useLocalDpi xmlns:a14="http://schemas.microsoft.com/office/drawing/2010/main" val="0"/>
              </a:ext>
            </a:extLst>
          </a:blip>
          <a:srcRect r="51882"/>
          <a:stretch/>
        </p:blipFill>
        <p:spPr>
          <a:xfrm>
            <a:off x="-410062" y="3244772"/>
            <a:ext cx="3523539" cy="4065754"/>
          </a:xfrm>
          <a:prstGeom prst="rect">
            <a:avLst/>
          </a:prstGeom>
        </p:spPr>
      </p:pic>
      <p:pic>
        <p:nvPicPr>
          <p:cNvPr id="14" name="Picture 13">
            <a:extLst>
              <a:ext uri="{FF2B5EF4-FFF2-40B4-BE49-F238E27FC236}">
                <a16:creationId xmlns:a16="http://schemas.microsoft.com/office/drawing/2014/main" id="{CE038F85-DB9A-4D30-98B0-1B2E4F6D20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11759" y="195362"/>
            <a:ext cx="1557097" cy="1603877"/>
          </a:xfrm>
          <a:prstGeom prst="rect">
            <a:avLst/>
          </a:prstGeom>
        </p:spPr>
      </p:pic>
    </p:spTree>
    <p:extLst>
      <p:ext uri="{BB962C8B-B14F-4D97-AF65-F5344CB8AC3E}">
        <p14:creationId xmlns:p14="http://schemas.microsoft.com/office/powerpoint/2010/main" val="2247259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1074928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2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luận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nhóm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đôi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hỏi</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gồm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những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sẽ</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thành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543A6C83-E4CE-C5EC-4909-1C5D4D75FB29}"/>
              </a:ext>
            </a:extLst>
          </p:cNvPr>
          <p:cNvPicPr>
            <a:picLocks noChangeAspect="1"/>
          </p:cNvPicPr>
          <p:nvPr/>
        </p:nvPicPr>
        <p:blipFill>
          <a:blip r:embed="rId3"/>
          <a:stretch>
            <a:fillRect/>
          </a:stretch>
        </p:blipFill>
        <p:spPr>
          <a:xfrm>
            <a:off x="623887" y="2395220"/>
            <a:ext cx="5441477" cy="3619500"/>
          </a:xfrm>
          <a:prstGeom prst="rect">
            <a:avLst/>
          </a:prstGeom>
        </p:spPr>
      </p:pic>
      <p:grpSp>
        <p:nvGrpSpPr>
          <p:cNvPr id="11" name="THANH TÂM">
            <a:extLst>
              <a:ext uri="{FF2B5EF4-FFF2-40B4-BE49-F238E27FC236}">
                <a16:creationId xmlns:a16="http://schemas.microsoft.com/office/drawing/2014/main" id="{3684BD5D-4252-25DA-8C18-BAF060348202}"/>
              </a:ext>
            </a:extLst>
          </p:cNvPr>
          <p:cNvGrpSpPr/>
          <p:nvPr/>
        </p:nvGrpSpPr>
        <p:grpSpPr>
          <a:xfrm>
            <a:off x="6228080" y="2081136"/>
            <a:ext cx="5323840" cy="1881264"/>
            <a:chOff x="4965437" y="5783580"/>
            <a:chExt cx="7844222" cy="2925382"/>
          </a:xfrm>
        </p:grpSpPr>
        <p:sp>
          <p:nvSpPr>
            <p:cNvPr id="12" name="Rectangle: Rounded Corners 11">
              <a:extLst>
                <a:ext uri="{FF2B5EF4-FFF2-40B4-BE49-F238E27FC236}">
                  <a16:creationId xmlns:a16="http://schemas.microsoft.com/office/drawing/2014/main" id="{AC1B771A-267B-0831-927F-DD0F904D565C}"/>
                </a:ext>
              </a:extLst>
            </p:cNvPr>
            <p:cNvSpPr/>
            <p:nvPr/>
          </p:nvSpPr>
          <p:spPr>
            <a:xfrm>
              <a:off x="4965437" y="5783580"/>
              <a:ext cx="7844222" cy="2925382"/>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4E8526A-1183-C25C-D88A-F0586167ED43}"/>
                </a:ext>
              </a:extLst>
            </p:cNvPr>
            <p:cNvSpPr/>
            <p:nvPr/>
          </p:nvSpPr>
          <p:spPr>
            <a:xfrm>
              <a:off x="5166361" y="5919380"/>
              <a:ext cx="7373840" cy="272799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Hạt đậu gồm có 3 bộ phận là: </a:t>
              </a:r>
              <a:r>
                <a:rPr lang="vi-VN" sz="3600" dirty="0">
                  <a:solidFill>
                    <a:srgbClr val="FF0000"/>
                  </a:solidFill>
                  <a:latin typeface="Cambria" panose="02040503050406030204" pitchFamily="18" charset="0"/>
                  <a:ea typeface="Cambria" panose="02040503050406030204" pitchFamily="18" charset="0"/>
                </a:rPr>
                <a:t>vỏ hạt, chất dinh dưỡng dự trữ, phôi.</a:t>
              </a:r>
              <a:endParaRPr lang="en-GB" sz="3600" dirty="0">
                <a:solidFill>
                  <a:srgbClr val="0070C0"/>
                </a:solidFill>
                <a:latin typeface="Cambria" panose="02040503050406030204" pitchFamily="18" charset="0"/>
                <a:ea typeface="Cambria" panose="02040503050406030204" pitchFamily="18" charset="0"/>
              </a:endParaRPr>
            </a:p>
          </p:txBody>
        </p:sp>
      </p:grpSp>
      <p:grpSp>
        <p:nvGrpSpPr>
          <p:cNvPr id="32" name="THANH TÂM">
            <a:extLst>
              <a:ext uri="{FF2B5EF4-FFF2-40B4-BE49-F238E27FC236}">
                <a16:creationId xmlns:a16="http://schemas.microsoft.com/office/drawing/2014/main" id="{C0CA60DC-62BE-9A41-2C6A-6C6AA8D73678}"/>
              </a:ext>
            </a:extLst>
          </p:cNvPr>
          <p:cNvGrpSpPr/>
          <p:nvPr/>
        </p:nvGrpSpPr>
        <p:grpSpPr>
          <a:xfrm>
            <a:off x="6289040" y="4367135"/>
            <a:ext cx="5323840" cy="1454544"/>
            <a:chOff x="4965437" y="5783580"/>
            <a:chExt cx="7844222" cy="2261829"/>
          </a:xfrm>
        </p:grpSpPr>
        <p:sp>
          <p:nvSpPr>
            <p:cNvPr id="34" name="Rectangle: Rounded Corners 33">
              <a:extLst>
                <a:ext uri="{FF2B5EF4-FFF2-40B4-BE49-F238E27FC236}">
                  <a16:creationId xmlns:a16="http://schemas.microsoft.com/office/drawing/2014/main" id="{1B44FE3C-BB7A-47C6-7EBB-862F4F0B0440}"/>
                </a:ext>
              </a:extLst>
            </p:cNvPr>
            <p:cNvSpPr/>
            <p:nvPr/>
          </p:nvSpPr>
          <p:spPr>
            <a:xfrm>
              <a:off x="4965437" y="5783580"/>
              <a:ext cx="7844222" cy="2261829"/>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E9E461E-AFC3-5E07-F806-806D47C8B4A8}"/>
                </a:ext>
              </a:extLst>
            </p:cNvPr>
            <p:cNvSpPr/>
            <p:nvPr/>
          </p:nvSpPr>
          <p:spPr>
            <a:xfrm>
              <a:off x="5166361" y="5919380"/>
              <a:ext cx="7373840" cy="186652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Phôi của hạt đậu mọc thành cây.</a:t>
              </a:r>
              <a:endParaRPr lang="en-GB" sz="3600"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700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1614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Hạt thường gồm vỏ hạt, chất dinh dưỡng dự trữ và phôi (mầm cây).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6014720" cy="584775"/>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2. Vẽ sơ đồ các bộ phận của hạt.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B1E13C71-C90A-CFB9-EAA1-25CC8F848B02}"/>
              </a:ext>
            </a:extLst>
          </p:cNvPr>
          <p:cNvSpPr txBox="1"/>
          <p:nvPr/>
        </p:nvSpPr>
        <p:spPr>
          <a:xfrm>
            <a:off x="619760" y="1229360"/>
            <a:ext cx="6918960" cy="4785926"/>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Chuẩn bị: </a:t>
            </a:r>
            <a:r>
              <a:rPr lang="vi-VN" sz="2800" b="0" i="0" u="none" strike="noStrike" dirty="0">
                <a:solidFill>
                  <a:srgbClr val="002060"/>
                </a:solidFill>
                <a:effectLst/>
                <a:latin typeface="Cambria" panose="02040503050406030204" pitchFamily="18" charset="0"/>
                <a:ea typeface="Cambria" panose="02040503050406030204" pitchFamily="18" charset="0"/>
              </a:rPr>
              <a:t>Một vài hạt đậu hoặc hạt lạc đã ngâm trong nước khoảng vài giờ, sau đó đặt trên giấy ẩm qua đêm.</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1" i="1" u="none" strike="noStrike" dirty="0">
                <a:solidFill>
                  <a:srgbClr val="002060"/>
                </a:solidFill>
                <a:effectLst/>
                <a:latin typeface="Cambria" panose="02040503050406030204" pitchFamily="18" charset="0"/>
                <a:ea typeface="Cambria" panose="02040503050406030204" pitchFamily="18" charset="0"/>
              </a:rPr>
              <a:t>Tiến hành:</a:t>
            </a:r>
            <a:endParaRPr lang="vi-VN" sz="28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Quan sát bên ngoài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Tách đôi hạt theo đường rãnh.</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Chỉ và nói tên các bộ phận của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Vẽ vào vở và ghi chú các bộ phận của hạt quan sát</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được.</a:t>
            </a:r>
            <a:endParaRPr lang="vi-VN" sz="2800" b="0" dirty="0">
              <a:solidFill>
                <a:srgbClr val="002060"/>
              </a:solidFill>
              <a:effectLst/>
              <a:latin typeface="Cambria" panose="02040503050406030204" pitchFamily="18" charset="0"/>
              <a:ea typeface="Cambria" panose="02040503050406030204" pitchFamily="18" charset="0"/>
            </a:endParaRPr>
          </a:p>
          <a:p>
            <a:pPr algn="just"/>
            <a:endParaRPr lang="en-US" sz="2800" dirty="0">
              <a:solidFill>
                <a:srgbClr val="002060"/>
              </a:solidFill>
              <a:latin typeface="Cambria" panose="02040503050406030204" pitchFamily="18" charset="0"/>
              <a:ea typeface="Cambria" panose="02040503050406030204" pitchFamily="18" charset="0"/>
            </a:endParaRPr>
          </a:p>
        </p:txBody>
      </p:sp>
      <p:pic>
        <p:nvPicPr>
          <p:cNvPr id="14338" name="Picture 2" descr="Lạc rang có cần ngâm nước trước không? Nhiều người không hiểu bảo sao rang  lạc không giòn">
            <a:extLst>
              <a:ext uri="{FF2B5EF4-FFF2-40B4-BE49-F238E27FC236}">
                <a16:creationId xmlns:a16="http://schemas.microsoft.com/office/drawing/2014/main" id="{124403F3-7349-74C6-F865-B337B89A3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8520" y="2428240"/>
            <a:ext cx="3974233" cy="264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9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barn(inVertical)">
                                      <p:cBhvr>
                                        <p:cTn id="1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4F83D7D2-0CD4-0267-30AF-E83CD1D8D084}"/>
              </a:ext>
            </a:extLst>
          </p:cNvPr>
          <p:cNvSpPr/>
          <p:nvPr/>
        </p:nvSpPr>
        <p:spPr>
          <a:xfrm>
            <a:off x="2326640" y="231648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Hạt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đậu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487A947E-D438-C0CF-68A3-C2DEBFEBE051}"/>
              </a:ext>
            </a:extLst>
          </p:cNvPr>
          <p:cNvCxnSpPr>
            <a:cxnSpLocks/>
            <a:endCxn id="7" idx="1"/>
          </p:cNvCxnSpPr>
          <p:nvPr/>
        </p:nvCxnSpPr>
        <p:spPr>
          <a:xfrm flipV="1">
            <a:off x="4216400" y="1600200"/>
            <a:ext cx="1178560" cy="11328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1E8B76CC-B91C-2715-8040-C208B563E1D9}"/>
              </a:ext>
            </a:extLst>
          </p:cNvPr>
          <p:cNvSpPr/>
          <p:nvPr/>
        </p:nvSpPr>
        <p:spPr>
          <a:xfrm>
            <a:off x="5394960" y="116840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Vỏ</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hạt</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9" name="Straight Arrow Connector 8">
            <a:extLst>
              <a:ext uri="{FF2B5EF4-FFF2-40B4-BE49-F238E27FC236}">
                <a16:creationId xmlns:a16="http://schemas.microsoft.com/office/drawing/2014/main" id="{E7C09678-898B-6DE9-235D-B7EB359B992A}"/>
              </a:ext>
            </a:extLst>
          </p:cNvPr>
          <p:cNvCxnSpPr>
            <a:cxnSpLocks/>
          </p:cNvCxnSpPr>
          <p:nvPr/>
        </p:nvCxnSpPr>
        <p:spPr>
          <a:xfrm>
            <a:off x="4185920" y="2834640"/>
            <a:ext cx="12801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DF4B855-F03B-5924-4226-0CF43FDB3012}"/>
              </a:ext>
            </a:extLst>
          </p:cNvPr>
          <p:cNvSpPr/>
          <p:nvPr/>
        </p:nvSpPr>
        <p:spPr>
          <a:xfrm>
            <a:off x="5466080" y="2286000"/>
            <a:ext cx="3383280" cy="10566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dinh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dưỡng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dự</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trữ</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B51FB41D-61BA-1ED4-36B2-D2E66FFF5CE6}"/>
              </a:ext>
            </a:extLst>
          </p:cNvPr>
          <p:cNvCxnSpPr>
            <a:cxnSpLocks/>
          </p:cNvCxnSpPr>
          <p:nvPr/>
        </p:nvCxnSpPr>
        <p:spPr>
          <a:xfrm>
            <a:off x="4206240" y="2966720"/>
            <a:ext cx="1249680" cy="10972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272B58F-B253-99FE-70A0-9CE187D26C36}"/>
              </a:ext>
            </a:extLst>
          </p:cNvPr>
          <p:cNvSpPr/>
          <p:nvPr/>
        </p:nvSpPr>
        <p:spPr>
          <a:xfrm>
            <a:off x="5455920" y="3606800"/>
            <a:ext cx="169672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Phôi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88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721360" y="1583340"/>
            <a:ext cx="5567680" cy="353943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3,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thông</a:t>
            </a:r>
            <a:r>
              <a:rPr lang="en-US" sz="3200" b="1" dirty="0">
                <a:solidFill>
                  <a:prstClr val="black"/>
                </a:solidFill>
                <a:latin typeface="Cambria" panose="02040503050406030204" pitchFamily="18" charset="0"/>
                <a:ea typeface="Cambria" panose="02040503050406030204" pitchFamily="18" charset="0"/>
              </a:rPr>
              <a:t> tin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Nêu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các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giai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triển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chính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Trình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bày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sự</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lớn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con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778BB8C-003B-8079-F220-73972DE95D0D}"/>
              </a:ext>
            </a:extLst>
          </p:cNvPr>
          <p:cNvPicPr>
            <a:picLocks noChangeAspect="1"/>
          </p:cNvPicPr>
          <p:nvPr/>
        </p:nvPicPr>
        <p:blipFill>
          <a:blip r:embed="rId3"/>
          <a:stretch>
            <a:fillRect/>
          </a:stretch>
        </p:blipFill>
        <p:spPr>
          <a:xfrm>
            <a:off x="6929120" y="158831"/>
            <a:ext cx="4596765" cy="6283561"/>
          </a:xfrm>
          <a:prstGeom prst="rect">
            <a:avLst/>
          </a:prstGeom>
        </p:spPr>
      </p:pic>
    </p:spTree>
    <p:extLst>
      <p:ext uri="{BB962C8B-B14F-4D97-AF65-F5344CB8AC3E}">
        <p14:creationId xmlns:p14="http://schemas.microsoft.com/office/powerpoint/2010/main" val="10335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64" y="0"/>
            <a:ext cx="12206964" cy="8647612"/>
          </a:xfrm>
          <a:prstGeom prst="rect">
            <a:avLst/>
          </a:prstGeom>
        </p:spPr>
      </p:pic>
      <p:grpSp>
        <p:nvGrpSpPr>
          <p:cNvPr id="3" name="Group 2">
            <a:extLst>
              <a:ext uri="{FF2B5EF4-FFF2-40B4-BE49-F238E27FC236}">
                <a16:creationId xmlns:a16="http://schemas.microsoft.com/office/drawing/2014/main" id="{AB0B32E8-880A-FA9E-25FC-F864B3EB43D1}"/>
              </a:ext>
            </a:extLst>
          </p:cNvPr>
          <p:cNvGrpSpPr/>
          <p:nvPr/>
        </p:nvGrpSpPr>
        <p:grpSpPr>
          <a:xfrm>
            <a:off x="12763387" y="2824091"/>
            <a:ext cx="3552825" cy="3848099"/>
            <a:chOff x="6600825" y="2876551"/>
            <a:chExt cx="3552825" cy="3848099"/>
          </a:xfrm>
        </p:grpSpPr>
        <p:sp>
          <p:nvSpPr>
            <p:cNvPr id="11" name="Freeform 10">
              <a:extLst>
                <a:ext uri="{FF2B5EF4-FFF2-40B4-BE49-F238E27FC236}">
                  <a16:creationId xmlns:a16="http://schemas.microsoft.com/office/drawing/2014/main" id="{94A60A7E-E47D-C9BA-24C1-48040750A4AA}"/>
                </a:ext>
              </a:extLst>
            </p:cNvPr>
            <p:cNvSpPr/>
            <p:nvPr/>
          </p:nvSpPr>
          <p:spPr>
            <a:xfrm>
              <a:off x="6894576" y="2876551"/>
              <a:ext cx="3259074" cy="3781424"/>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a:extLst>
                <a:ext uri="{FF2B5EF4-FFF2-40B4-BE49-F238E27FC236}">
                  <a16:creationId xmlns:a16="http://schemas.microsoft.com/office/drawing/2014/main" id="{FB5059B6-F6A5-34FD-AFC9-A4E7953F07BF}"/>
                </a:ext>
              </a:extLst>
            </p:cNvPr>
            <p:cNvSpPr/>
            <p:nvPr/>
          </p:nvSpPr>
          <p:spPr>
            <a:xfrm>
              <a:off x="6600825" y="5124449"/>
              <a:ext cx="2413998" cy="1600201"/>
            </a:xfrm>
            <a:custGeom>
              <a:avLst/>
              <a:gdLst/>
              <a:ahLst/>
              <a:cxnLst/>
              <a:rect l="l" t="t" r="r" b="b"/>
              <a:pathLst>
                <a:path w="10567705" h="8229600">
                  <a:moveTo>
                    <a:pt x="0" y="0"/>
                  </a:moveTo>
                  <a:lnTo>
                    <a:pt x="10567704" y="0"/>
                  </a:lnTo>
                  <a:lnTo>
                    <a:pt x="10567704"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3">
              <a:extLst>
                <a:ext uri="{FF2B5EF4-FFF2-40B4-BE49-F238E27FC236}">
                  <a16:creationId xmlns:a16="http://schemas.microsoft.com/office/drawing/2014/main" id="{9DA3E60C-D9C7-50E9-93E3-AB70FD91C7F0}"/>
                </a:ext>
              </a:extLst>
            </p:cNvPr>
            <p:cNvSpPr/>
            <p:nvPr/>
          </p:nvSpPr>
          <p:spPr>
            <a:xfrm rot="5012020">
              <a:off x="7917083" y="4899691"/>
              <a:ext cx="585503" cy="477396"/>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9">
            <a:extLst>
              <a:ext uri="{FF2B5EF4-FFF2-40B4-BE49-F238E27FC236}">
                <a16:creationId xmlns:a16="http://schemas.microsoft.com/office/drawing/2014/main" id="{CEDB0A59-409E-3B8D-1C84-3FD1FCF18868}"/>
              </a:ext>
            </a:extLst>
          </p:cNvPr>
          <p:cNvSpPr/>
          <p:nvPr/>
        </p:nvSpPr>
        <p:spPr>
          <a:xfrm>
            <a:off x="3267075" y="1562100"/>
            <a:ext cx="4067175" cy="4324349"/>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
            <a:extLst>
              <a:ext uri="{FF2B5EF4-FFF2-40B4-BE49-F238E27FC236}">
                <a16:creationId xmlns:a16="http://schemas.microsoft.com/office/drawing/2014/main" id="{CDDD47A5-8577-5199-77AA-F011D40BABA6}"/>
              </a:ext>
            </a:extLst>
          </p:cNvPr>
          <p:cNvSpPr/>
          <p:nvPr/>
        </p:nvSpPr>
        <p:spPr>
          <a:xfrm>
            <a:off x="-76200" y="2857499"/>
            <a:ext cx="3736257" cy="3762375"/>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4">
            <a:extLst>
              <a:ext uri="{FF2B5EF4-FFF2-40B4-BE49-F238E27FC236}">
                <a16:creationId xmlns:a16="http://schemas.microsoft.com/office/drawing/2014/main" id="{536893A8-7186-6516-6FB9-6390DA76E459}"/>
              </a:ext>
            </a:extLst>
          </p:cNvPr>
          <p:cNvPicPr>
            <a:picLocks noChangeAspect="1"/>
          </p:cNvPicPr>
          <p:nvPr/>
        </p:nvPicPr>
        <p:blipFill>
          <a:blip r:embed="rId11"/>
          <a:srcRect/>
          <a:stretch>
            <a:fillRect/>
          </a:stretch>
        </p:blipFill>
        <p:spPr>
          <a:xfrm>
            <a:off x="1495424" y="0"/>
            <a:ext cx="1522373" cy="1522373"/>
          </a:xfrm>
          <a:prstGeom prst="rect">
            <a:avLst/>
          </a:prstGeom>
        </p:spPr>
      </p:pic>
      <p:pic>
        <p:nvPicPr>
          <p:cNvPr id="22" name="Picture 3">
            <a:extLst>
              <a:ext uri="{FF2B5EF4-FFF2-40B4-BE49-F238E27FC236}">
                <a16:creationId xmlns:a16="http://schemas.microsoft.com/office/drawing/2014/main" id="{CDE46150-13C8-F618-C47D-0CD64A96501E}"/>
              </a:ext>
            </a:extLst>
          </p:cNvPr>
          <p:cNvPicPr>
            <a:picLocks noChangeAspect="1"/>
          </p:cNvPicPr>
          <p:nvPr/>
        </p:nvPicPr>
        <p:blipFill>
          <a:blip r:embed="rId12"/>
          <a:srcRect/>
          <a:stretch>
            <a:fillRect/>
          </a:stretch>
        </p:blipFill>
        <p:spPr>
          <a:xfrm>
            <a:off x="455696" y="5224295"/>
            <a:ext cx="1238250" cy="1289844"/>
          </a:xfrm>
          <a:prstGeom prst="rect">
            <a:avLst/>
          </a:prstGeom>
        </p:spPr>
      </p:pic>
      <p:pic>
        <p:nvPicPr>
          <p:cNvPr id="23" name="Picture 3">
            <a:extLst>
              <a:ext uri="{FF2B5EF4-FFF2-40B4-BE49-F238E27FC236}">
                <a16:creationId xmlns:a16="http://schemas.microsoft.com/office/drawing/2014/main" id="{704D4E9A-D3F2-B7A5-075E-2A8E62D3AD67}"/>
              </a:ext>
            </a:extLst>
          </p:cNvPr>
          <p:cNvPicPr>
            <a:picLocks noChangeAspect="1"/>
          </p:cNvPicPr>
          <p:nvPr/>
        </p:nvPicPr>
        <p:blipFill>
          <a:blip r:embed="rId12"/>
          <a:srcRect/>
          <a:stretch>
            <a:fillRect/>
          </a:stretch>
        </p:blipFill>
        <p:spPr>
          <a:xfrm flipH="1">
            <a:off x="9934575" y="392112"/>
            <a:ext cx="1038225" cy="1289844"/>
          </a:xfrm>
          <a:prstGeom prst="rect">
            <a:avLst/>
          </a:prstGeom>
        </p:spPr>
      </p:pic>
      <p:pic>
        <p:nvPicPr>
          <p:cNvPr id="24" name="Picture 23">
            <a:extLst>
              <a:ext uri="{FF2B5EF4-FFF2-40B4-BE49-F238E27FC236}">
                <a16:creationId xmlns:a16="http://schemas.microsoft.com/office/drawing/2014/main" id="{C80C89FD-4138-26C8-C08D-73B9D8010BAC}"/>
              </a:ext>
            </a:extLst>
          </p:cNvPr>
          <p:cNvPicPr>
            <a:picLocks noChangeAspect="1"/>
          </p:cNvPicPr>
          <p:nvPr/>
        </p:nvPicPr>
        <p:blipFill>
          <a:blip r:embed="rId13"/>
          <a:stretch>
            <a:fillRect/>
          </a:stretch>
        </p:blipFill>
        <p:spPr>
          <a:xfrm>
            <a:off x="1806365" y="-1279597"/>
            <a:ext cx="7779170" cy="4578493"/>
          </a:xfrm>
          <a:prstGeom prst="rect">
            <a:avLst/>
          </a:prstGeom>
        </p:spPr>
      </p:pic>
      <p:pic>
        <p:nvPicPr>
          <p:cNvPr id="25" name="Nhacnen_OnTap">
            <a:hlinkClick r:id="" action="ppaction://media"/>
            <a:extLst>
              <a:ext uri="{FF2B5EF4-FFF2-40B4-BE49-F238E27FC236}">
                <a16:creationId xmlns:a16="http://schemas.microsoft.com/office/drawing/2014/main" id="{9C7FAD65-D292-3154-E8E9-A877979EA25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50601" y="5789421"/>
            <a:ext cx="828517" cy="828517"/>
          </a:xfrm>
          <a:prstGeom prst="rect">
            <a:avLst/>
          </a:prstGeom>
        </p:spPr>
      </p:pic>
    </p:spTree>
    <p:extLst>
      <p:ext uri="{BB962C8B-B14F-4D97-AF65-F5344CB8AC3E}">
        <p14:creationId xmlns:p14="http://schemas.microsoft.com/office/powerpoint/2010/main" val="24649875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875E-6 -1.11111E-6 L -0.43998 -0.00463 " pathEditMode="relative" rAng="0" ptsTypes="AA">
                                      <p:cBhvr>
                                        <p:cTn id="6" dur="2000" fill="hold"/>
                                        <p:tgtEl>
                                          <p:spTgt spid="3"/>
                                        </p:tgtEl>
                                        <p:attrNameLst>
                                          <p:attrName>ppt_x</p:attrName>
                                          <p:attrName>ppt_y</p:attrName>
                                        </p:attrNameLst>
                                      </p:cBhvr>
                                      <p:rCtr x="-22005" y="-231"/>
                                    </p:animMotion>
                                  </p:childTnLst>
                                </p:cTn>
                              </p:par>
                              <p:par>
                                <p:cTn id="7" presetID="1" presetClass="mediacall" presetSubtype="0" fill="hold" nodeType="withEffect">
                                  <p:stCondLst>
                                    <p:cond delay="0"/>
                                  </p:stCondLst>
                                  <p:childTnLst>
                                    <p:cmd type="call" cmd="playFrom(0.0)">
                                      <p:cBhvr>
                                        <p:cTn id="8" dur="1" fill="hold"/>
                                        <p:tgtEl>
                                          <p:spTgt spid="25"/>
                                        </p:tgtEl>
                                      </p:cBhvr>
                                    </p:cmd>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6" repeatCount="indefinite"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dirty="0" err="1">
                <a:solidFill>
                  <a:prstClr val="black"/>
                </a:solidFill>
                <a:latin typeface="Cambria" panose="02040503050406030204" pitchFamily="18" charset="0"/>
                <a:ea typeface="Cambria" panose="02040503050406030204" pitchFamily="18" charset="0"/>
              </a:rPr>
              <a:t>Nêu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giai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phát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triển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chính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cây</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đậu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mọc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lên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hạt</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5" name="Freeform 2">
            <a:extLst>
              <a:ext uri="{FF2B5EF4-FFF2-40B4-BE49-F238E27FC236}">
                <a16:creationId xmlns:a16="http://schemas.microsoft.com/office/drawing/2014/main" id="{2A54BFB8-D3FA-6B2C-4F8D-2545D2989B2F}"/>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0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a:solidFill>
                  <a:prstClr val="white"/>
                </a:solidFill>
              </a:rPr>
              <a:t>Trình bày sự lớn lên của cây đậu con mọc lên từ hạt?</a:t>
            </a: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a:solidFill>
                  <a:prstClr val="black"/>
                </a:solidFill>
                <a:latin typeface="Cambria" panose="02040503050406030204" pitchFamily="18" charset="0"/>
                <a:ea typeface="Cambria" panose="02040503050406030204" pitchFamily="18" charset="0"/>
              </a:rPr>
              <a:t>Trình bày sự lớn lên của cây đậu con mọc lên từ hạt?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5" name="Freeform 2">
            <a:extLst>
              <a:ext uri="{FF2B5EF4-FFF2-40B4-BE49-F238E27FC236}">
                <a16:creationId xmlns:a16="http://schemas.microsoft.com/office/drawing/2014/main" id="{2A54BFB8-D3FA-6B2C-4F8D-2545D2989B2F}"/>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8041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rPr>
              <a:t>Sự lớn lên của cây đậu cây đậu mọc lên từ hạt là: rễ mầm mọc và đâm xuống đất, chồi mầm mọc vươn lên cao; cây con phát triển ra nhiều lá, rễ mới; cây ra hoa, tạo quả.</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u phat trien cua cay đau_480">
            <a:hlinkClick r:id="" action="ppaction://media"/>
            <a:extLst>
              <a:ext uri="{FF2B5EF4-FFF2-40B4-BE49-F238E27FC236}">
                <a16:creationId xmlns:a16="http://schemas.microsoft.com/office/drawing/2014/main" id="{4DD438F6-5689-615C-213D-B5956D659B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9840" y="38100"/>
            <a:ext cx="9093200" cy="6819900"/>
          </a:xfrm>
          <a:prstGeom prst="rect">
            <a:avLst/>
          </a:prstGeom>
        </p:spPr>
      </p:pic>
    </p:spTree>
    <p:extLst>
      <p:ext uri="{BB962C8B-B14F-4D97-AF65-F5344CB8AC3E}">
        <p14:creationId xmlns:p14="http://schemas.microsoft.com/office/powerpoint/2010/main" val="359435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21638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hạt. Các giai đoạn phát triển chính của cây gồm: nảy mầm, cây con, cây trưởng thành.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26672571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79" y="306832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3D20C984-DA2D-2D86-AA11-2BF028AD1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extLst>
      <p:ext uri="{BB962C8B-B14F-4D97-AF65-F5344CB8AC3E}">
        <p14:creationId xmlns:p14="http://schemas.microsoft.com/office/powerpoint/2010/main" val="13676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BB718B7-FF5B-4870-DE91-E29444AECC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49634" y="2550160"/>
            <a:ext cx="4093958" cy="4382794"/>
          </a:xfrm>
          <a:prstGeom prst="rect">
            <a:avLst/>
          </a:prstGeom>
        </p:spPr>
      </p:pic>
      <p:pic>
        <p:nvPicPr>
          <p:cNvPr id="7" name="Picture 6">
            <a:extLst>
              <a:ext uri="{FF2B5EF4-FFF2-40B4-BE49-F238E27FC236}">
                <a16:creationId xmlns:a16="http://schemas.microsoft.com/office/drawing/2014/main" id="{D10FDCD4-1CE6-459A-3C54-5D0AB1A521B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Lst>
          </a:blip>
          <a:stretch>
            <a:fillRect/>
          </a:stretch>
        </p:blipFill>
        <p:spPr>
          <a:xfrm>
            <a:off x="2235200" y="1254760"/>
            <a:ext cx="10804972" cy="8125741"/>
          </a:xfrm>
          <a:prstGeom prst="rect">
            <a:avLst/>
          </a:prstGeom>
        </p:spPr>
      </p:pic>
      <p:sp>
        <p:nvSpPr>
          <p:cNvPr id="8" name="TextBox 7">
            <a:extLst>
              <a:ext uri="{FF2B5EF4-FFF2-40B4-BE49-F238E27FC236}">
                <a16:creationId xmlns:a16="http://schemas.microsoft.com/office/drawing/2014/main" id="{707D00EF-A6CC-D8EC-8DEA-076431C11372}"/>
              </a:ext>
            </a:extLst>
          </p:cNvPr>
          <p:cNvSpPr txBox="1"/>
          <p:nvPr/>
        </p:nvSpPr>
        <p:spPr>
          <a:xfrm>
            <a:off x="4318001" y="2626361"/>
            <a:ext cx="6757263" cy="2677656"/>
          </a:xfrm>
          <a:prstGeom prst="rect">
            <a:avLst/>
          </a:prstGeom>
          <a:noFill/>
        </p:spPr>
        <p:txBody>
          <a:bodyPr wrap="square" rtlCol="0">
            <a:spAutoFit/>
          </a:bodyPr>
          <a:lstStyle/>
          <a:p>
            <a:pPr algn="just" defTabSz="609630"/>
            <a:r>
              <a:rPr lang="vi-VN" sz="2800" b="1" dirty="0">
                <a:ln>
                  <a:solidFill>
                    <a:srgbClr val="FF0000"/>
                  </a:solidFill>
                </a:ln>
                <a:solidFill>
                  <a:srgbClr val="FF0000"/>
                </a:solidFill>
                <a:latin typeface="Cambria" panose="02040503050406030204" pitchFamily="18" charset="0"/>
                <a:ea typeface="Cambria" panose="02040503050406030204" pitchFamily="18" charset="0"/>
              </a:rPr>
              <a:t>Luật chơi: </a:t>
            </a:r>
            <a:r>
              <a:rPr lang="vi-VN" sz="2800" dirty="0">
                <a:ln>
                  <a:solidFill>
                    <a:srgbClr val="FF0000"/>
                  </a:solidFill>
                </a:ln>
                <a:solidFill>
                  <a:srgbClr val="FF0000"/>
                </a:solidFill>
                <a:latin typeface="Cambria" panose="02040503050406030204" pitchFamily="18" charset="0"/>
                <a:ea typeface="Cambria" panose="02040503050406030204" pitchFamily="18" charset="0"/>
              </a:rPr>
              <a:t>Mỗi tổ cử 5 bạn lên xếp hàng trước bảng, HS đầu hàng cầm phấn ghi 1 đáp án cây mọc lên từ hạt lên bảng rồi đưa phấn cho bạn tiếp theo cứ như vậy trong vòng 3 phút đội nào ghi được nhiều đáp án đúng hơn là đội giành chiến thắng</a:t>
            </a:r>
            <a:endParaRPr lang="en-GB" sz="28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80C3E3B9-AE4B-5CEA-31A2-030DF123678F}"/>
              </a:ext>
            </a:extLst>
          </p:cNvPr>
          <p:cNvPicPr>
            <a:picLocks noChangeAspect="1"/>
          </p:cNvPicPr>
          <p:nvPr/>
        </p:nvPicPr>
        <p:blipFill>
          <a:blip r:embed="rId7"/>
          <a:stretch>
            <a:fillRect/>
          </a:stretch>
        </p:blipFill>
        <p:spPr>
          <a:xfrm>
            <a:off x="1229360" y="205155"/>
            <a:ext cx="9351699" cy="1651301"/>
          </a:xfrm>
          <a:prstGeom prst="rect">
            <a:avLst/>
          </a:prstGeom>
        </p:spPr>
      </p:pic>
    </p:spTree>
    <p:extLst>
      <p:ext uri="{BB962C8B-B14F-4D97-AF65-F5344CB8AC3E}">
        <p14:creationId xmlns:p14="http://schemas.microsoft.com/office/powerpoint/2010/main" val="207382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4" name="TextBox 3">
            <a:extLst>
              <a:ext uri="{FF2B5EF4-FFF2-40B4-BE49-F238E27FC236}">
                <a16:creationId xmlns:a16="http://schemas.microsoft.com/office/drawing/2014/main" id="{E6219D0E-B702-4244-B880-DCAD5339D48F}"/>
              </a:ext>
            </a:extLst>
          </p:cNvPr>
          <p:cNvSpPr txBox="1"/>
          <p:nvPr/>
        </p:nvSpPr>
        <p:spPr>
          <a:xfrm>
            <a:off x="2739481" y="2705938"/>
            <a:ext cx="882157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hạt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pic>
        <p:nvPicPr>
          <p:cNvPr id="6" name="Picture 5">
            <a:extLst>
              <a:ext uri="{FF2B5EF4-FFF2-40B4-BE49-F238E27FC236}">
                <a16:creationId xmlns:a16="http://schemas.microsoft.com/office/drawing/2014/main" id="{E775C674-B855-0060-71AC-BE77C9D5B55C}"/>
              </a:ext>
            </a:extLst>
          </p:cNvPr>
          <p:cNvPicPr>
            <a:picLocks noChangeAspect="1"/>
          </p:cNvPicPr>
          <p:nvPr/>
        </p:nvPicPr>
        <p:blipFill>
          <a:blip r:embed="rId3"/>
          <a:stretch>
            <a:fillRect/>
          </a:stretch>
        </p:blipFill>
        <p:spPr>
          <a:xfrm>
            <a:off x="1090612" y="695324"/>
            <a:ext cx="10241327" cy="5553075"/>
          </a:xfrm>
          <a:prstGeom prst="rect">
            <a:avLst/>
          </a:prstGeom>
        </p:spPr>
      </p:pic>
      <p:sp>
        <p:nvSpPr>
          <p:cNvPr id="7" name="TextBox 6">
            <a:extLst>
              <a:ext uri="{FF2B5EF4-FFF2-40B4-BE49-F238E27FC236}">
                <a16:creationId xmlns:a16="http://schemas.microsoft.com/office/drawing/2014/main" id="{24021A99-B789-6682-F3B7-2056C37777A2}"/>
              </a:ext>
            </a:extLst>
          </p:cNvPr>
          <p:cNvSpPr txBox="1"/>
          <p:nvPr/>
        </p:nvSpPr>
        <p:spPr>
          <a:xfrm>
            <a:off x="5915025" y="1885950"/>
            <a:ext cx="2200275"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đủ</a:t>
            </a:r>
            <a:endParaRPr lang="en-US" sz="2800" dirty="0">
              <a:solidFill>
                <a:srgbClr val="FF0000"/>
              </a:solidFill>
              <a:latin typeface="Cambria" panose="02040503050406030204" pitchFamily="18" charset="0"/>
              <a:ea typeface="Cambria" panose="02040503050406030204" pitchFamily="18" charset="0"/>
            </a:endParaRPr>
          </a:p>
        </p:txBody>
      </p:sp>
      <p:pic>
        <p:nvPicPr>
          <p:cNvPr id="1026" name="Picture 2" descr="Cây đu đủ có tác dụng gì?">
            <a:extLst>
              <a:ext uri="{FF2B5EF4-FFF2-40B4-BE49-F238E27FC236}">
                <a16:creationId xmlns:a16="http://schemas.microsoft.com/office/drawing/2014/main" id="{C7F63D55-E003-575F-C556-EE1D952A5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350" y="2752725"/>
            <a:ext cx="1917700" cy="14382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292C95-94A9-3182-9C3F-9DBA56BA609D}"/>
              </a:ext>
            </a:extLst>
          </p:cNvPr>
          <p:cNvSpPr txBox="1"/>
          <p:nvPr/>
        </p:nvSpPr>
        <p:spPr>
          <a:xfrm>
            <a:off x="4219575" y="4486275"/>
            <a:ext cx="3600450" cy="646331"/>
          </a:xfrm>
          <a:prstGeom prst="rect">
            <a:avLst/>
          </a:prstGeom>
          <a:noFill/>
        </p:spPr>
        <p:txBody>
          <a:bodyPr wrap="square" rtlCol="0">
            <a:spAutoFit/>
          </a:bodyPr>
          <a:lstStyle/>
          <a:p>
            <a:r>
              <a:rPr lang="en-US" dirty="0">
                <a:solidFill>
                  <a:srgbClr val="FF0000"/>
                </a:solidFill>
                <a:latin typeface="Cambria" panose="02040503050406030204" pitchFamily="18" charset="0"/>
                <a:ea typeface="Cambria" panose="02040503050406030204" pitchFamily="18" charset="0"/>
              </a:rPr>
              <a:t>L</a:t>
            </a:r>
            <a:r>
              <a:rPr lang="vi-VN" b="0" i="0" dirty="0">
                <a:solidFill>
                  <a:srgbClr val="FF0000"/>
                </a:solidFill>
                <a:effectLst/>
                <a:latin typeface="Cambria" panose="02040503050406030204" pitchFamily="18" charset="0"/>
                <a:ea typeface="Cambria" panose="02040503050406030204" pitchFamily="18" charset="0"/>
              </a:rPr>
              <a:t>à một loại cây nhỏ, nhánh thưa thớt, thường chỉ có một thân</a:t>
            </a:r>
            <a:endParaRPr lang="en-US"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AB8FA05-9E70-7128-0F8E-F43336187309}"/>
              </a:ext>
            </a:extLst>
          </p:cNvPr>
          <p:cNvSpPr txBox="1"/>
          <p:nvPr/>
        </p:nvSpPr>
        <p:spPr>
          <a:xfrm>
            <a:off x="4219575" y="5238750"/>
            <a:ext cx="6496050" cy="646331"/>
          </a:xfrm>
          <a:prstGeom prst="rect">
            <a:avLst/>
          </a:prstGeom>
          <a:noFill/>
        </p:spPr>
        <p:txBody>
          <a:bodyPr wrap="square" rtlCol="0">
            <a:spAutoFit/>
          </a:bodyPr>
          <a:lstStyle/>
          <a:p>
            <a:r>
              <a:rPr lang="en-US" dirty="0" err="1">
                <a:solidFill>
                  <a:srgbClr val="FF0000"/>
                </a:solidFill>
              </a:rPr>
              <a:t>Cây</a:t>
            </a:r>
            <a:r>
              <a:rPr lang="en-US" dirty="0">
                <a:solidFill>
                  <a:srgbClr val="FF0000"/>
                </a:solidFill>
              </a:rPr>
              <a:t> </a:t>
            </a:r>
            <a:r>
              <a:rPr lang="en-US" dirty="0" err="1">
                <a:solidFill>
                  <a:srgbClr val="FF0000"/>
                </a:solidFill>
              </a:rPr>
              <a:t>đu</a:t>
            </a:r>
            <a:r>
              <a:rPr lang="en-US" dirty="0">
                <a:solidFill>
                  <a:srgbClr val="FF0000"/>
                </a:solidFill>
              </a:rPr>
              <a:t> </a:t>
            </a:r>
            <a:r>
              <a:rPr lang="en-US" dirty="0" err="1">
                <a:solidFill>
                  <a:srgbClr val="FF0000"/>
                </a:solidFill>
              </a:rPr>
              <a:t>đủ</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lên</a:t>
            </a:r>
            <a:r>
              <a:rPr lang="en-US" dirty="0">
                <a:solidFill>
                  <a:srgbClr val="FF0000"/>
                </a:solidFill>
              </a:rPr>
              <a:t> </a:t>
            </a:r>
            <a:r>
              <a:rPr lang="en-US" dirty="0" err="1">
                <a:solidFill>
                  <a:srgbClr val="FF0000"/>
                </a:solidFill>
              </a:rPr>
              <a:t>từ</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nảy</a:t>
            </a:r>
            <a:r>
              <a:rPr lang="en-US" dirty="0">
                <a:solidFill>
                  <a:srgbClr val="FF0000"/>
                </a:solidFill>
              </a:rPr>
              <a:t> </a:t>
            </a:r>
            <a:r>
              <a:rPr lang="en-US" dirty="0" err="1">
                <a:solidFill>
                  <a:srgbClr val="FF0000"/>
                </a:solidFill>
              </a:rPr>
              <a:t>mầm</a:t>
            </a:r>
            <a:r>
              <a:rPr lang="en-US" dirty="0">
                <a:solidFill>
                  <a:srgbClr val="FF0000"/>
                </a:solidFill>
              </a:rPr>
              <a:t> → </a:t>
            </a:r>
            <a:r>
              <a:rPr lang="en-US" dirty="0" err="1">
                <a:solidFill>
                  <a:srgbClr val="FF0000"/>
                </a:solidFill>
              </a:rPr>
              <a:t>lớn</a:t>
            </a:r>
            <a:r>
              <a:rPr lang="en-US" dirty="0">
                <a:solidFill>
                  <a:srgbClr val="FF0000"/>
                </a:solidFill>
              </a:rPr>
              <a:t> </a:t>
            </a:r>
            <a:r>
              <a:rPr lang="en-US" dirty="0" err="1">
                <a:solidFill>
                  <a:srgbClr val="FF0000"/>
                </a:solidFill>
              </a:rPr>
              <a:t>lên</a:t>
            </a:r>
            <a:r>
              <a:rPr lang="en-US" dirty="0">
                <a:solidFill>
                  <a:srgbClr val="FF0000"/>
                </a:solidFill>
              </a:rPr>
              <a:t> → </a:t>
            </a:r>
            <a:r>
              <a:rPr lang="en-US" dirty="0" err="1">
                <a:solidFill>
                  <a:srgbClr val="FF0000"/>
                </a:solidFill>
              </a:rPr>
              <a:t>nở</a:t>
            </a:r>
            <a:r>
              <a:rPr lang="en-US" dirty="0">
                <a:solidFill>
                  <a:srgbClr val="FF0000"/>
                </a:solidFill>
              </a:rPr>
              <a:t> </a:t>
            </a:r>
            <a:r>
              <a:rPr lang="en-US" dirty="0" err="1">
                <a:solidFill>
                  <a:srgbClr val="FF0000"/>
                </a:solidFill>
              </a:rPr>
              <a:t>hoa</a:t>
            </a:r>
            <a:r>
              <a:rPr lang="en-US" dirty="0">
                <a:solidFill>
                  <a:srgbClr val="FF0000"/>
                </a:solidFill>
              </a:rPr>
              <a:t> → </a:t>
            </a:r>
            <a:r>
              <a:rPr lang="en-US" dirty="0" err="1">
                <a:solidFill>
                  <a:srgbClr val="FF0000"/>
                </a:solidFill>
              </a:rPr>
              <a:t>kết</a:t>
            </a:r>
            <a:r>
              <a:rPr lang="en-US" dirty="0">
                <a:solidFill>
                  <a:srgbClr val="FF0000"/>
                </a:solidFill>
              </a:rPr>
              <a:t> </a:t>
            </a:r>
            <a:r>
              <a:rPr lang="en-US" dirty="0" err="1">
                <a:solidFill>
                  <a:srgbClr val="FF0000"/>
                </a:solidFill>
              </a:rPr>
              <a:t>trái</a:t>
            </a:r>
            <a:r>
              <a:rPr lang="en-US" dirty="0">
                <a:solidFill>
                  <a:srgbClr val="FF0000"/>
                </a:solidFill>
              </a:rPr>
              <a:t> → </a:t>
            </a:r>
            <a:r>
              <a:rPr lang="en-US" dirty="0" err="1">
                <a:solidFill>
                  <a:srgbClr val="FF0000"/>
                </a:solidFill>
              </a:rPr>
              <a:t>trái</a:t>
            </a:r>
            <a:r>
              <a:rPr lang="en-US" dirty="0">
                <a:solidFill>
                  <a:srgbClr val="FF0000"/>
                </a:solidFill>
              </a:rPr>
              <a:t> </a:t>
            </a:r>
            <a:r>
              <a:rPr lang="en-US" dirty="0" err="1">
                <a:solidFill>
                  <a:srgbClr val="FF0000"/>
                </a:solidFill>
              </a:rPr>
              <a:t>chín</a:t>
            </a:r>
            <a:r>
              <a:rPr lang="en-US" dirty="0">
                <a:solidFill>
                  <a:srgbClr val="FF0000"/>
                </a:solidFill>
              </a:rPr>
              <a:t> → </a:t>
            </a:r>
            <a:r>
              <a:rPr lang="en-US" dirty="0" err="1">
                <a:solidFill>
                  <a:srgbClr val="FF0000"/>
                </a:solidFill>
              </a:rPr>
              <a:t>gieo</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cây</a:t>
            </a:r>
            <a:r>
              <a:rPr lang="en-US" dirty="0">
                <a:solidFill>
                  <a:srgbClr val="FF0000"/>
                </a:solidFill>
              </a:rPr>
              <a:t>.</a:t>
            </a:r>
            <a:endParaRPr lang="en-US"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468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35192" y="2112033"/>
            <a:ext cx="2111368" cy="1805584"/>
          </a:xfrm>
          <a:prstGeom prst="rect">
            <a:avLst/>
          </a:prstGeom>
        </p:spPr>
      </p:pic>
      <p:pic>
        <p:nvPicPr>
          <p:cNvPr id="3" name="Picture 2">
            <a:extLst>
              <a:ext uri="{FF2B5EF4-FFF2-40B4-BE49-F238E27FC236}">
                <a16:creationId xmlns:a16="http://schemas.microsoft.com/office/drawing/2014/main" id="{341C44D1-8A0A-DAE5-C6C8-6B488F85B241}"/>
              </a:ext>
            </a:extLst>
          </p:cNvPr>
          <p:cNvPicPr>
            <a:picLocks noChangeAspect="1"/>
          </p:cNvPicPr>
          <p:nvPr/>
        </p:nvPicPr>
        <p:blipFill>
          <a:blip r:embed="rId21"/>
          <a:stretch>
            <a:fillRect/>
          </a:stretch>
        </p:blipFill>
        <p:spPr>
          <a:xfrm>
            <a:off x="1990977" y="2007546"/>
            <a:ext cx="8839966" cy="1603387"/>
          </a:xfrm>
          <a:prstGeom prst="rect">
            <a:avLst/>
          </a:prstGeom>
        </p:spPr>
      </p:pic>
    </p:spTree>
    <p:extLst>
      <p:ext uri="{BB962C8B-B14F-4D97-AF65-F5344CB8AC3E}">
        <p14:creationId xmlns:p14="http://schemas.microsoft.com/office/powerpoint/2010/main" val="3441825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4" y="0"/>
            <a:ext cx="12206964" cy="7091915"/>
          </a:xfrm>
          <a:prstGeom prst="rect">
            <a:avLst/>
          </a:prstGeom>
        </p:spPr>
      </p:pic>
      <p:sp>
        <p:nvSpPr>
          <p:cNvPr id="9" name="Freeform 2">
            <a:extLst>
              <a:ext uri="{FF2B5EF4-FFF2-40B4-BE49-F238E27FC236}">
                <a16:creationId xmlns:a16="http://schemas.microsoft.com/office/drawing/2014/main" id="{A00DB783-83F3-06E7-DBF6-95730939919D}"/>
              </a:ext>
            </a:extLst>
          </p:cNvPr>
          <p:cNvSpPr/>
          <p:nvPr/>
        </p:nvSpPr>
        <p:spPr>
          <a:xfrm>
            <a:off x="0" y="0"/>
            <a:ext cx="6087266" cy="6805306"/>
          </a:xfrm>
          <a:custGeom>
            <a:avLst/>
            <a:gdLst/>
            <a:ahLst/>
            <a:cxnLst/>
            <a:rect l="l" t="t" r="r" b="b"/>
            <a:pathLst>
              <a:path w="7682150" h="8097128">
                <a:moveTo>
                  <a:pt x="0" y="0"/>
                </a:moveTo>
                <a:lnTo>
                  <a:pt x="7682150" y="0"/>
                </a:lnTo>
                <a:lnTo>
                  <a:pt x="7682150" y="8097128"/>
                </a:lnTo>
                <a:lnTo>
                  <a:pt x="0" y="8097128"/>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1">
            <a:hlinkClick r:id="rId7" action="ppaction://hlinksldjump"/>
            <a:extLst>
              <a:ext uri="{FF2B5EF4-FFF2-40B4-BE49-F238E27FC236}">
                <a16:creationId xmlns:a16="http://schemas.microsoft.com/office/drawing/2014/main" id="{78C0858D-B06D-CA43-22BC-2C1BAE8EB581}"/>
              </a:ext>
            </a:extLst>
          </p:cNvPr>
          <p:cNvSpPr/>
          <p:nvPr/>
        </p:nvSpPr>
        <p:spPr>
          <a:xfrm rot="4461102">
            <a:off x="863451" y="1325061"/>
            <a:ext cx="878457"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2">
            <a:hlinkClick r:id="rId10" action="ppaction://hlinksldjump"/>
            <a:extLst>
              <a:ext uri="{FF2B5EF4-FFF2-40B4-BE49-F238E27FC236}">
                <a16:creationId xmlns:a16="http://schemas.microsoft.com/office/drawing/2014/main" id="{8020A023-5905-8972-963B-CAE1BD180AF5}"/>
              </a:ext>
            </a:extLst>
          </p:cNvPr>
          <p:cNvSpPr/>
          <p:nvPr/>
        </p:nvSpPr>
        <p:spPr>
          <a:xfrm rot="2996330">
            <a:off x="2401609" y="609828"/>
            <a:ext cx="1053213" cy="84811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3">
            <a:hlinkClick r:id="rId11" action="ppaction://hlinksldjump"/>
            <a:extLst>
              <a:ext uri="{FF2B5EF4-FFF2-40B4-BE49-F238E27FC236}">
                <a16:creationId xmlns:a16="http://schemas.microsoft.com/office/drawing/2014/main" id="{BDBD9C16-355C-D11B-117D-136617A8F892}"/>
              </a:ext>
            </a:extLst>
          </p:cNvPr>
          <p:cNvSpPr/>
          <p:nvPr/>
        </p:nvSpPr>
        <p:spPr>
          <a:xfrm>
            <a:off x="4212702" y="976643"/>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4">
            <a:hlinkClick r:id="rId12" action="ppaction://hlinksldjump"/>
            <a:extLst>
              <a:ext uri="{FF2B5EF4-FFF2-40B4-BE49-F238E27FC236}">
                <a16:creationId xmlns:a16="http://schemas.microsoft.com/office/drawing/2014/main" id="{59ED18EB-0AF0-B522-6B37-ED190F86740B}"/>
              </a:ext>
            </a:extLst>
          </p:cNvPr>
          <p:cNvSpPr/>
          <p:nvPr/>
        </p:nvSpPr>
        <p:spPr>
          <a:xfrm>
            <a:off x="2341372" y="2146225"/>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823ADEA0-982F-31DC-BF0F-CEA091B70BC4}"/>
              </a:ext>
            </a:extLst>
          </p:cNvPr>
          <p:cNvGrpSpPr/>
          <p:nvPr/>
        </p:nvGrpSpPr>
        <p:grpSpPr>
          <a:xfrm>
            <a:off x="7902528" y="2222205"/>
            <a:ext cx="4047430" cy="4635795"/>
            <a:chOff x="7902528" y="2222205"/>
            <a:chExt cx="4047430" cy="4635795"/>
          </a:xfrm>
        </p:grpSpPr>
        <p:pic>
          <p:nvPicPr>
            <p:cNvPr id="21" name="Picture 20" descr="A cartoon of a child holding an orange&#10;&#10;Description automatically generated">
              <a:extLst>
                <a:ext uri="{FF2B5EF4-FFF2-40B4-BE49-F238E27FC236}">
                  <a16:creationId xmlns:a16="http://schemas.microsoft.com/office/drawing/2014/main" id="{EE8717A8-2204-55E6-25A9-DC6D5055E7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02528" y="2222205"/>
              <a:ext cx="4047430" cy="4635795"/>
            </a:xfrm>
            <a:prstGeom prst="rect">
              <a:avLst/>
            </a:prstGeom>
          </p:spPr>
        </p:pic>
        <p:sp>
          <p:nvSpPr>
            <p:cNvPr id="22" name="Freeform 3">
              <a:extLst>
                <a:ext uri="{FF2B5EF4-FFF2-40B4-BE49-F238E27FC236}">
                  <a16:creationId xmlns:a16="http://schemas.microsoft.com/office/drawing/2014/main" id="{63441C48-B312-93D6-A74E-1E0DF639F43C}"/>
                </a:ext>
              </a:extLst>
            </p:cNvPr>
            <p:cNvSpPr/>
            <p:nvPr/>
          </p:nvSpPr>
          <p:spPr>
            <a:xfrm rot="2596266">
              <a:off x="9193347" y="4519089"/>
              <a:ext cx="705328" cy="83215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25" descr="A wicker basket with a black background&#10;&#10;Description automatically generated">
            <a:extLst>
              <a:ext uri="{FF2B5EF4-FFF2-40B4-BE49-F238E27FC236}">
                <a16:creationId xmlns:a16="http://schemas.microsoft.com/office/drawing/2014/main" id="{6920DB43-2367-B71B-CCAD-37B69072E9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49924" y="4242391"/>
            <a:ext cx="3891518" cy="2849524"/>
          </a:xfrm>
          <a:prstGeom prst="rect">
            <a:avLst/>
          </a:prstGeom>
        </p:spPr>
      </p:pic>
      <p:pic>
        <p:nvPicPr>
          <p:cNvPr id="29" name="Picture 4">
            <a:hlinkClick r:id="rId15" action="ppaction://hlinksldjump"/>
            <a:extLst>
              <a:ext uri="{FF2B5EF4-FFF2-40B4-BE49-F238E27FC236}">
                <a16:creationId xmlns:a16="http://schemas.microsoft.com/office/drawing/2014/main" id="{B1F9FA9C-EB99-FFFD-B5A3-89ABBDA8E46E}"/>
              </a:ext>
            </a:extLst>
          </p:cNvPr>
          <p:cNvPicPr>
            <a:picLocks noChangeAspect="1"/>
          </p:cNvPicPr>
          <p:nvPr/>
        </p:nvPicPr>
        <p:blipFill>
          <a:blip r:embed="rId16"/>
          <a:srcRect/>
          <a:stretch>
            <a:fillRect/>
          </a:stretch>
        </p:blipFill>
        <p:spPr>
          <a:xfrm>
            <a:off x="9865977" y="260498"/>
            <a:ext cx="2083981" cy="2083981"/>
          </a:xfrm>
          <a:prstGeom prst="rect">
            <a:avLst/>
          </a:prstGeom>
        </p:spPr>
      </p:pic>
    </p:spTree>
    <p:extLst>
      <p:ext uri="{BB962C8B-B14F-4D97-AF65-F5344CB8AC3E}">
        <p14:creationId xmlns:p14="http://schemas.microsoft.com/office/powerpoint/2010/main" val="13908383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11111E-6 L 0.50547 0.54236 " pathEditMode="relative" rAng="0" ptsTypes="AA">
                                      <p:cBhvr>
                                        <p:cTn id="6" dur="2000" fill="hold"/>
                                        <p:tgtEl>
                                          <p:spTgt spid="10"/>
                                        </p:tgtEl>
                                        <p:attrNameLst>
                                          <p:attrName>ppt_x</p:attrName>
                                          <p:attrName>ppt_y</p:attrName>
                                        </p:attrNameLst>
                                      </p:cBhvr>
                                      <p:rCtr x="25273" y="27106"/>
                                    </p:animMotion>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6 -4.44444E-6 L 0.41654 0.63681 " pathEditMode="relative" rAng="0" ptsTypes="AA">
                                      <p:cBhvr>
                                        <p:cTn id="11" dur="2000" fill="hold"/>
                                        <p:tgtEl>
                                          <p:spTgt spid="11"/>
                                        </p:tgtEl>
                                        <p:attrNameLst>
                                          <p:attrName>ppt_x</p:attrName>
                                          <p:attrName>ppt_y</p:attrName>
                                        </p:attrNameLst>
                                      </p:cBhvr>
                                      <p:rCtr x="20820" y="31829"/>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75E-6 -2.96296E-6 L 0.32787 0.60556 " pathEditMode="relative" rAng="0" ptsTypes="AA">
                                      <p:cBhvr>
                                        <p:cTn id="16" dur="2000" fill="hold"/>
                                        <p:tgtEl>
                                          <p:spTgt spid="13"/>
                                        </p:tgtEl>
                                        <p:attrNameLst>
                                          <p:attrName>ppt_x</p:attrName>
                                          <p:attrName>ppt_y</p:attrName>
                                        </p:attrNameLst>
                                      </p:cBhvr>
                                      <p:rCtr x="16393" y="30278"/>
                                    </p:animMotion>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66667E-6 -4.81481E-6 L 0.40456 0.4132 " pathEditMode="relative" rAng="0" ptsTypes="AA">
                                      <p:cBhvr>
                                        <p:cTn id="21" dur="2000" fill="hold"/>
                                        <p:tgtEl>
                                          <p:spTgt spid="16"/>
                                        </p:tgtEl>
                                        <p:attrNameLst>
                                          <p:attrName>ppt_x</p:attrName>
                                          <p:attrName>ppt_y</p:attrName>
                                        </p:attrNameLst>
                                      </p:cBhvr>
                                      <p:rCtr x="20221" y="20648"/>
                                    </p:animMotion>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6">
            <a:extLst>
              <a:ext uri="{96DAC541-7B7A-43D3-8B79-37D633B846F1}">
                <asvg:svgBlip xmlns="" xmlns:asvg="http://schemas.microsoft.com/office/drawing/2016/SVG/main" r:embed="rId7"/>
              </a:ext>
            </a:extLst>
          </a:blip>
          <a:srcRect l="1091" t="29953" r="17860" b="4322"/>
          <a:stretch/>
        </p:blipFill>
        <p:spPr>
          <a:xfrm>
            <a:off x="-132080" y="0"/>
            <a:ext cx="12425680" cy="6858000"/>
          </a:xfrm>
          <a:prstGeom prst="rect">
            <a:avLst/>
          </a:prstGeom>
        </p:spPr>
      </p:pic>
      <p:sp>
        <p:nvSpPr>
          <p:cNvPr id="2" name="Rectangle 1">
            <a:extLst>
              <a:ext uri="{FF2B5EF4-FFF2-40B4-BE49-F238E27FC236}">
                <a16:creationId xmlns:a16="http://schemas.microsoft.com/office/drawing/2014/main" id="{E1B2B56B-BEC2-86FE-069A-C085BCD45AB1}"/>
              </a:ext>
            </a:extLst>
          </p:cNvPr>
          <p:cNvSpPr/>
          <p:nvPr/>
        </p:nvSpPr>
        <p:spPr>
          <a:xfrm>
            <a:off x="1393753" y="305752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 Hoa</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3" name="Rectangle 2">
            <a:extLst>
              <a:ext uri="{FF2B5EF4-FFF2-40B4-BE49-F238E27FC236}">
                <a16:creationId xmlns:a16="http://schemas.microsoft.com/office/drawing/2014/main" id="{E7E6B934-0A5B-F455-C24C-CB52182FB1B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Rễ</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a:extLst>
              <a:ext uri="{FF2B5EF4-FFF2-40B4-BE49-F238E27FC236}">
                <a16:creationId xmlns:a16="http://schemas.microsoft.com/office/drawing/2014/main" id="{ACAA50A0-DE79-4660-4E5F-6134D5BD30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6" name="Rectangle 5">
            <a:extLst>
              <a:ext uri="{FF2B5EF4-FFF2-40B4-BE49-F238E27FC236}">
                <a16:creationId xmlns:a16="http://schemas.microsoft.com/office/drawing/2014/main" id="{AF093CB1-C67C-340E-0A6A-4B8846C603FB}"/>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Gốc</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39472AA7-C494-7B1D-D6A5-C5BB5D5E66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8" name="Rectangle 7">
            <a:extLst>
              <a:ext uri="{FF2B5EF4-FFF2-40B4-BE49-F238E27FC236}">
                <a16:creationId xmlns:a16="http://schemas.microsoft.com/office/drawing/2014/main" id="{258E0368-8ED3-770A-E4B9-A38A1FD62588}"/>
              </a:ext>
            </a:extLst>
          </p:cNvPr>
          <p:cNvSpPr/>
          <p:nvPr/>
        </p:nvSpPr>
        <p:spPr>
          <a:xfrm>
            <a:off x="742610" y="152400"/>
            <a:ext cx="10494161" cy="80002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1. </a:t>
            </a:r>
            <a:r>
              <a:rPr lang="vi-VN"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Cơ quan sinh sản của thực vật có hoa là:</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id="{6889B788-3049-64DA-AD0A-9B23E1E2DE70}"/>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Lá</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4" name="Picture 13">
            <a:extLst>
              <a:ext uri="{FF2B5EF4-FFF2-40B4-BE49-F238E27FC236}">
                <a16:creationId xmlns:a16="http://schemas.microsoft.com/office/drawing/2014/main" id="{D11A27E0-5E56-A86F-DA36-B0838AB293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0" name="Picture 19" descr="A wicker basket with a black background&#10;&#10;Description automatically generated">
            <a:hlinkClick r:id="rId9" action="ppaction://hlinksldjump"/>
            <a:extLst>
              <a:ext uri="{FF2B5EF4-FFF2-40B4-BE49-F238E27FC236}">
                <a16:creationId xmlns:a16="http://schemas.microsoft.com/office/drawing/2014/main" id="{09562794-3DEF-965B-A21B-2F28F5D112E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pic>
        <p:nvPicPr>
          <p:cNvPr id="26" name="Picture 25" descr="A cartoon of a mango&#10;&#10;Description automatically generated">
            <a:extLst>
              <a:ext uri="{FF2B5EF4-FFF2-40B4-BE49-F238E27FC236}">
                <a16:creationId xmlns:a16="http://schemas.microsoft.com/office/drawing/2014/main" id="{3360319D-E6C9-C087-C399-FB8211A3186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660752" y="2870789"/>
            <a:ext cx="879574" cy="1233397"/>
          </a:xfrm>
          <a:prstGeom prst="rect">
            <a:avLst/>
          </a:prstGeom>
        </p:spPr>
      </p:pic>
    </p:spTree>
    <p:extLst>
      <p:ext uri="{BB962C8B-B14F-4D97-AF65-F5344CB8AC3E}">
        <p14:creationId xmlns:p14="http://schemas.microsoft.com/office/powerpoint/2010/main" val="41048698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strVal val="#ppt_w*0.70"/>
                                          </p:val>
                                        </p:tav>
                                        <p:tav tm="100000">
                                          <p:val>
                                            <p:strVal val="#ppt_w"/>
                                          </p:val>
                                        </p:tav>
                                      </p:tavLst>
                                    </p:anim>
                                    <p:anim calcmode="lin" valueType="num">
                                      <p:cBhvr>
                                        <p:cTn id="28" dur="1000" fill="hold"/>
                                        <p:tgtEl>
                                          <p:spTgt spid="12"/>
                                        </p:tgtEl>
                                        <p:attrNameLst>
                                          <p:attrName>ppt_h</p:attrName>
                                        </p:attrNameLst>
                                      </p:cBhvr>
                                      <p:tavLst>
                                        <p:tav tm="0">
                                          <p:val>
                                            <p:strVal val="#ppt_h"/>
                                          </p:val>
                                        </p:tav>
                                        <p:tav tm="100000">
                                          <p:val>
                                            <p:strVal val="#ppt_h"/>
                                          </p:val>
                                        </p:tav>
                                      </p:tavLst>
                                    </p:anim>
                                    <p:animEffect transition="in" filter="fade">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
                                        </p:tgtEl>
                                        <p:attrNameLst>
                                          <p:attrName>fillcolor</p:attrName>
                                        </p:attrNameLst>
                                      </p:cBhvr>
                                      <p:to>
                                        <a:schemeClr val="bg2"/>
                                      </p:to>
                                    </p:animClr>
                                    <p:set>
                                      <p:cBhvr>
                                        <p:cTn id="35" dur="250" fill="hold"/>
                                        <p:tgtEl>
                                          <p:spTgt spid="2"/>
                                        </p:tgtEl>
                                        <p:attrNameLst>
                                          <p:attrName>fill.type</p:attrName>
                                        </p:attrNameLst>
                                      </p:cBhvr>
                                      <p:to>
                                        <p:strVal val="solid"/>
                                      </p:to>
                                    </p:set>
                                    <p:set>
                                      <p:cBhvr>
                                        <p:cTn id="36" dur="250" fill="hold"/>
                                        <p:tgtEl>
                                          <p:spTgt spid="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2"/>
                                        </p:tgtEl>
                                        <p:attrNameLst>
                                          <p:attrName>fillcolor</p:attrName>
                                        </p:attrNameLst>
                                      </p:cBhvr>
                                      <p:to>
                                        <a:srgbClr val="FFFF00"/>
                                      </p:to>
                                    </p:animClr>
                                    <p:set>
                                      <p:cBhvr>
                                        <p:cTn id="39" dur="250" fill="hold"/>
                                        <p:tgtEl>
                                          <p:spTgt spid="2"/>
                                        </p:tgtEl>
                                        <p:attrNameLst>
                                          <p:attrName>fill.type</p:attrName>
                                        </p:attrNameLst>
                                      </p:cBhvr>
                                      <p:to>
                                        <p:strVal val="solid"/>
                                      </p:to>
                                    </p:set>
                                    <p:set>
                                      <p:cBhvr>
                                        <p:cTn id="40" dur="250" fill="hold"/>
                                        <p:tgtEl>
                                          <p:spTgt spid="2"/>
                                        </p:tgtEl>
                                        <p:attrNameLst>
                                          <p:attrName>fill.on</p:attrName>
                                        </p:attrNameLst>
                                      </p:cBhvr>
                                      <p:to>
                                        <p:strVal val="true"/>
                                      </p:to>
                                    </p:set>
                                  </p:childTnLst>
                                </p:cTn>
                              </p:par>
                              <p:par>
                                <p:cTn id="41" presetID="23" presetClass="entr" presetSubtype="16" fill="hold" nodeType="withEffect">
                                  <p:stCondLst>
                                    <p:cond delay="5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3"/>
                                        </p:tgtEl>
                                        <p:attrNameLst>
                                          <p:attrName>fillcolor</p:attrName>
                                        </p:attrNameLst>
                                      </p:cBhvr>
                                      <p:to>
                                        <a:schemeClr val="accent1"/>
                                      </p:to>
                                    </p:animClr>
                                    <p:set>
                                      <p:cBhvr>
                                        <p:cTn id="54" dur="250" fill="hold"/>
                                        <p:tgtEl>
                                          <p:spTgt spid="3"/>
                                        </p:tgtEl>
                                        <p:attrNameLst>
                                          <p:attrName>fill.type</p:attrName>
                                        </p:attrNameLst>
                                      </p:cBhvr>
                                      <p:to>
                                        <p:strVal val="solid"/>
                                      </p:to>
                                    </p:set>
                                    <p:set>
                                      <p:cBhvr>
                                        <p:cTn id="55" dur="250" fill="hold"/>
                                        <p:tgtEl>
                                          <p:spTgt spid="3"/>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5"/>
                                        </p:tgtEl>
                                        <p:attrNameLst>
                                          <p:attrName>style.visibility</p:attrName>
                                        </p:attrNameLst>
                                      </p:cBhvr>
                                      <p:to>
                                        <p:strVal val="visible"/>
                                      </p:to>
                                    </p:set>
                                    <p:anim calcmode="lin" valueType="num">
                                      <p:cBhvr>
                                        <p:cTn id="58" dur="250" fill="hold"/>
                                        <p:tgtEl>
                                          <p:spTgt spid="5"/>
                                        </p:tgtEl>
                                        <p:attrNameLst>
                                          <p:attrName>ppt_w</p:attrName>
                                        </p:attrNameLst>
                                      </p:cBhvr>
                                      <p:tavLst>
                                        <p:tav tm="0">
                                          <p:val>
                                            <p:strVal val="4*#ppt_w"/>
                                          </p:val>
                                        </p:tav>
                                        <p:tav tm="100000">
                                          <p:val>
                                            <p:strVal val="#ppt_w"/>
                                          </p:val>
                                        </p:tav>
                                      </p:tavLst>
                                    </p:anim>
                                    <p:anim calcmode="lin" valueType="num">
                                      <p:cBhvr>
                                        <p:cTn id="5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7"/>
                                        </p:tgtEl>
                                        <p:attrNameLst>
                                          <p:attrName>style.visibility</p:attrName>
                                        </p:attrNameLst>
                                      </p:cBhvr>
                                      <p:to>
                                        <p:strVal val="visible"/>
                                      </p:to>
                                    </p:set>
                                    <p:anim calcmode="lin" valueType="num">
                                      <p:cBhvr>
                                        <p:cTn id="73" dur="250" fill="hold"/>
                                        <p:tgtEl>
                                          <p:spTgt spid="7"/>
                                        </p:tgtEl>
                                        <p:attrNameLst>
                                          <p:attrName>ppt_w</p:attrName>
                                        </p:attrNameLst>
                                      </p:cBhvr>
                                      <p:tavLst>
                                        <p:tav tm="0">
                                          <p:val>
                                            <p:strVal val="4*#ppt_w"/>
                                          </p:val>
                                        </p:tav>
                                        <p:tav tm="100000">
                                          <p:val>
                                            <p:strVal val="#ppt_w"/>
                                          </p:val>
                                        </p:tav>
                                      </p:tavLst>
                                    </p:anim>
                                    <p:anim calcmode="lin" valueType="num">
                                      <p:cBhvr>
                                        <p:cTn id="7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2"/>
                                        </p:tgtEl>
                                        <p:attrNameLst>
                                          <p:attrName>fillcolor</p:attrName>
                                        </p:attrNameLst>
                                      </p:cBhvr>
                                      <p:to>
                                        <a:schemeClr val="accent1"/>
                                      </p:to>
                                    </p:animClr>
                                    <p:set>
                                      <p:cBhvr>
                                        <p:cTn id="80" dur="250" fill="hold"/>
                                        <p:tgtEl>
                                          <p:spTgt spid="12"/>
                                        </p:tgtEl>
                                        <p:attrNameLst>
                                          <p:attrName>fill.type</p:attrName>
                                        </p:attrNameLst>
                                      </p:cBhvr>
                                      <p:to>
                                        <p:strVal val="solid"/>
                                      </p:to>
                                    </p:set>
                                    <p:set>
                                      <p:cBhvr>
                                        <p:cTn id="81" dur="250" fill="hold"/>
                                        <p:tgtEl>
                                          <p:spTgt spid="12"/>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1" presetClass="emph" presetSubtype="2" fill="hold" nodeType="withEffect">
                                  <p:stCondLst>
                                    <p:cond delay="500"/>
                                  </p:stCondLst>
                                  <p:childTnLst>
                                    <p:animClr clrSpc="rgb" dir="cw">
                                      <p:cBhvr>
                                        <p:cTn id="83" dur="250" fill="hold"/>
                                        <p:tgtEl>
                                          <p:spTgt spid="12"/>
                                        </p:tgtEl>
                                        <p:attrNameLst>
                                          <p:attrName>fillcolor</p:attrName>
                                        </p:attrNameLst>
                                      </p:cBhvr>
                                      <p:to>
                                        <a:schemeClr val="accent1"/>
                                      </p:to>
                                    </p:animClr>
                                    <p:set>
                                      <p:cBhvr>
                                        <p:cTn id="84" dur="250" fill="hold"/>
                                        <p:tgtEl>
                                          <p:spTgt spid="12"/>
                                        </p:tgtEl>
                                        <p:attrNameLst>
                                          <p:attrName>fill.type</p:attrName>
                                        </p:attrNameLst>
                                      </p:cBhvr>
                                      <p:to>
                                        <p:strVal val="solid"/>
                                      </p:to>
                                    </p:set>
                                    <p:set>
                                      <p:cBhvr>
                                        <p:cTn id="85" dur="250" fill="hold"/>
                                        <p:tgtEl>
                                          <p:spTgt spid="12"/>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4"/>
                                        </p:tgtEl>
                                        <p:attrNameLst>
                                          <p:attrName>style.visibility</p:attrName>
                                        </p:attrNameLst>
                                      </p:cBhvr>
                                      <p:to>
                                        <p:strVal val="visible"/>
                                      </p:to>
                                    </p:set>
                                    <p:anim calcmode="lin" valueType="num">
                                      <p:cBhvr>
                                        <p:cTn id="88" dur="250" fill="hold"/>
                                        <p:tgtEl>
                                          <p:spTgt spid="14"/>
                                        </p:tgtEl>
                                        <p:attrNameLst>
                                          <p:attrName>ppt_w</p:attrName>
                                        </p:attrNameLst>
                                      </p:cBhvr>
                                      <p:tavLst>
                                        <p:tav tm="0">
                                          <p:val>
                                            <p:strVal val="4*#ppt_w"/>
                                          </p:val>
                                        </p:tav>
                                        <p:tav tm="100000">
                                          <p:val>
                                            <p:strVal val="#ppt_w"/>
                                          </p:val>
                                        </p:tav>
                                      </p:tavLst>
                                    </p:anim>
                                    <p:anim calcmode="lin" valueType="num">
                                      <p:cBhvr>
                                        <p:cTn id="8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childTnLst>
        </p:cTn>
      </p:par>
    </p:tnLst>
    <p:bldLst>
      <p:bldP spid="2" grpId="0" animBg="1"/>
      <p:bldP spid="3" grpId="0" animBg="1"/>
      <p:bldP spid="6" grpId="0" animBg="1"/>
      <p:bldP spid="8"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 xmlns:asvg="http://schemas.microsoft.com/office/drawing/2016/SVG/main"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287428" y="1643394"/>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Nhị</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Nhuỵ</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494161" cy="67691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a:extLst>
              <a:ext uri="{FF2B5EF4-FFF2-40B4-BE49-F238E27FC236}">
                <a16:creationId xmlns:a16="http://schemas.microsoft.com/office/drawing/2014/main" id="{26F27559-0C9B-458D-8448-3193635C687E}"/>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54427" y="1456658"/>
            <a:ext cx="879574" cy="1233397"/>
          </a:xfrm>
          <a:prstGeom prst="rect">
            <a:avLst/>
          </a:prstGeom>
        </p:spPr>
      </p:pic>
      <p:pic>
        <p:nvPicPr>
          <p:cNvPr id="23" name="Picture 22" descr="A wicker basket with a black background&#10;&#10;Description automatically generated">
            <a:hlinkClick r:id="rId10" action="ppaction://hlinksldjump"/>
            <a:extLst>
              <a:ext uri="{FF2B5EF4-FFF2-40B4-BE49-F238E27FC236}">
                <a16:creationId xmlns:a16="http://schemas.microsoft.com/office/drawing/2014/main" id="{E5FE9684-9574-D7C5-2D86-BC1F149DDC6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4673958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 xmlns:asvg="http://schemas.microsoft.com/office/drawing/2016/SVG/main"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319325" y="5492362"/>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Nhuỵ</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890590"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3.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a:extLst>
              <a:ext uri="{FF2B5EF4-FFF2-40B4-BE49-F238E27FC236}">
                <a16:creationId xmlns:a16="http://schemas.microsoft.com/office/drawing/2014/main" id="{26F27559-0C9B-458D-8448-3193635C687E}"/>
              </a:ext>
            </a:extLst>
          </p:cNvPr>
          <p:cNvSpPr/>
          <p:nvPr/>
        </p:nvSpPr>
        <p:spPr>
          <a:xfrm>
            <a:off x="1342805"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Nhị</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86324" y="5305626"/>
            <a:ext cx="879574" cy="1233397"/>
          </a:xfrm>
          <a:prstGeom prst="rect">
            <a:avLst/>
          </a:prstGeom>
        </p:spPr>
      </p:pic>
      <p:pic>
        <p:nvPicPr>
          <p:cNvPr id="2" name="Picture 1" descr="A wicker basket with a black background&#10;&#10;Description automatically generated">
            <a:hlinkClick r:id="rId10" action="ppaction://hlinksldjump"/>
            <a:extLst>
              <a:ext uri="{FF2B5EF4-FFF2-40B4-BE49-F238E27FC236}">
                <a16:creationId xmlns:a16="http://schemas.microsoft.com/office/drawing/2014/main" id="{86DE8553-B25A-E802-C058-F5F5ADCDD02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9990362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 xmlns:asvg="http://schemas.microsoft.com/office/drawing/2016/SVG/main"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298060" y="434404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C.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bưởi</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279011" y="5718208"/>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bầu</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9952" y="576020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mướp</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494161"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4. </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 của cây nào dưới đây là hoa lưỡng tính: </a:t>
            </a:r>
            <a:endPar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17">
            <a:extLst>
              <a:ext uri="{FF2B5EF4-FFF2-40B4-BE49-F238E27FC236}">
                <a16:creationId xmlns:a16="http://schemas.microsoft.com/office/drawing/2014/main" id="{26F27559-0C9B-458D-8448-3193635C687E}"/>
              </a:ext>
            </a:extLst>
          </p:cNvPr>
          <p:cNvSpPr/>
          <p:nvPr/>
        </p:nvSpPr>
        <p:spPr>
          <a:xfrm>
            <a:off x="1342805"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bí</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65059" y="4157309"/>
            <a:ext cx="879574" cy="1233397"/>
          </a:xfrm>
          <a:prstGeom prst="rect">
            <a:avLst/>
          </a:prstGeom>
        </p:spPr>
      </p:pic>
      <p:pic>
        <p:nvPicPr>
          <p:cNvPr id="2" name="Picture 1" descr="A wicker basket with a black background&#10;&#10;Description automatically generated">
            <a:hlinkClick r:id="rId10" action="ppaction://hlinksldjump"/>
            <a:extLst>
              <a:ext uri="{FF2B5EF4-FFF2-40B4-BE49-F238E27FC236}">
                <a16:creationId xmlns:a16="http://schemas.microsoft.com/office/drawing/2014/main" id="{4D6C6714-5B7D-DE2D-1736-9853EDECDDC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873561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5069840" y="3983536"/>
            <a:ext cx="3132645" cy="2784360"/>
          </a:xfrm>
          <a:prstGeom prst="rect">
            <a:avLst/>
          </a:prstGeom>
        </p:spPr>
      </p:pic>
      <p:pic>
        <p:nvPicPr>
          <p:cNvPr id="7" name="Picture 6">
            <a:extLst>
              <a:ext uri="{FF2B5EF4-FFF2-40B4-BE49-F238E27FC236}">
                <a16:creationId xmlns:a16="http://schemas.microsoft.com/office/drawing/2014/main" id="{1FCB1F7E-AADA-C759-FDAA-FF2E92357D7D}"/>
              </a:ext>
            </a:extLst>
          </p:cNvPr>
          <p:cNvPicPr>
            <a:picLocks noChangeAspect="1"/>
          </p:cNvPicPr>
          <p:nvPr/>
        </p:nvPicPr>
        <p:blipFill>
          <a:blip r:embed="rId5"/>
          <a:stretch>
            <a:fillRect/>
          </a:stretch>
        </p:blipFill>
        <p:spPr>
          <a:xfrm>
            <a:off x="4134959" y="79206"/>
            <a:ext cx="3718882" cy="969348"/>
          </a:xfrm>
          <a:prstGeom prst="rect">
            <a:avLst/>
          </a:prstGeom>
        </p:spPr>
      </p:pic>
      <p:pic>
        <p:nvPicPr>
          <p:cNvPr id="15" name="Picture 14">
            <a:extLst>
              <a:ext uri="{FF2B5EF4-FFF2-40B4-BE49-F238E27FC236}">
                <a16:creationId xmlns:a16="http://schemas.microsoft.com/office/drawing/2014/main" id="{157861D4-4CC7-B6A5-2F95-CAB13B5D4D5C}"/>
              </a:ext>
            </a:extLst>
          </p:cNvPr>
          <p:cNvPicPr>
            <a:picLocks noChangeAspect="1"/>
          </p:cNvPicPr>
          <p:nvPr/>
        </p:nvPicPr>
        <p:blipFill>
          <a:blip r:embed="rId6"/>
          <a:stretch>
            <a:fillRect/>
          </a:stretch>
        </p:blipFill>
        <p:spPr>
          <a:xfrm>
            <a:off x="881448" y="1164208"/>
            <a:ext cx="10144623" cy="2944623"/>
          </a:xfrm>
          <a:prstGeom prst="rect">
            <a:avLst/>
          </a:prstGeom>
        </p:spPr>
      </p:pic>
      <p:pic>
        <p:nvPicPr>
          <p:cNvPr id="17" name="Picture 16">
            <a:extLst>
              <a:ext uri="{FF2B5EF4-FFF2-40B4-BE49-F238E27FC236}">
                <a16:creationId xmlns:a16="http://schemas.microsoft.com/office/drawing/2014/main" id="{51003E9E-FF94-621C-2873-0104C9EC67EF}"/>
              </a:ext>
            </a:extLst>
          </p:cNvPr>
          <p:cNvPicPr>
            <a:picLocks noChangeAspect="1"/>
          </p:cNvPicPr>
          <p:nvPr/>
        </p:nvPicPr>
        <p:blipFill>
          <a:blip r:embed="rId7"/>
          <a:stretch>
            <a:fillRect/>
          </a:stretch>
        </p:blipFill>
        <p:spPr>
          <a:xfrm>
            <a:off x="-506089" y="178765"/>
            <a:ext cx="2780017" cy="1176630"/>
          </a:xfrm>
          <a:prstGeom prst="rect">
            <a:avLst/>
          </a:prstGeom>
        </p:spPr>
      </p:pic>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E171FDF-E3ED-479E-810F-57774FAD95F9}"/>
              </a:ext>
            </a:extLst>
          </p:cNvPr>
          <p:cNvPicPr>
            <a:picLocks noChangeAspect="1"/>
          </p:cNvPicPr>
          <p:nvPr/>
        </p:nvPicPr>
        <p:blipFill rotWithShape="1">
          <a:blip r:embed="rId3">
            <a:extLst>
              <a:ext uri="{28A0092B-C50C-407E-A947-70E740481C1C}">
                <a14:useLocalDpi xmlns:a14="http://schemas.microsoft.com/office/drawing/2010/main" val="0"/>
              </a:ext>
            </a:extLst>
          </a:blip>
          <a:srcRect r="49069"/>
          <a:stretch/>
        </p:blipFill>
        <p:spPr>
          <a:xfrm>
            <a:off x="1750329" y="23452"/>
            <a:ext cx="2079993" cy="2267524"/>
          </a:xfrm>
          <a:prstGeom prst="rect">
            <a:avLst/>
          </a:prstGeom>
        </p:spPr>
      </p:pic>
      <p:grpSp>
        <p:nvGrpSpPr>
          <p:cNvPr id="17" name="Group 16">
            <a:extLst>
              <a:ext uri="{FF2B5EF4-FFF2-40B4-BE49-F238E27FC236}">
                <a16:creationId xmlns:a16="http://schemas.microsoft.com/office/drawing/2014/main" id="{38F3CE82-E9E3-41F3-954F-93FFE7BE9A6B}"/>
              </a:ext>
            </a:extLst>
          </p:cNvPr>
          <p:cNvGrpSpPr/>
          <p:nvPr/>
        </p:nvGrpSpPr>
        <p:grpSpPr>
          <a:xfrm>
            <a:off x="1595141" y="2385462"/>
            <a:ext cx="9244012" cy="3893418"/>
            <a:chOff x="500352" y="1476765"/>
            <a:chExt cx="10557164" cy="1573305"/>
          </a:xfrm>
        </p:grpSpPr>
        <p:sp>
          <p:nvSpPr>
            <p:cNvPr id="18" name="Rectangle: Rounded Corners 17">
              <a:extLst>
                <a:ext uri="{FF2B5EF4-FFF2-40B4-BE49-F238E27FC236}">
                  <a16:creationId xmlns:a16="http://schemas.microsoft.com/office/drawing/2014/main" id="{C99E0FD9-E342-45A3-BCE6-A741EB073995}"/>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6E4003CA-248C-4F9B-BB54-1AF54AC27296}"/>
                </a:ext>
              </a:extLst>
            </p:cNvPr>
            <p:cNvSpPr/>
            <p:nvPr/>
          </p:nvSpPr>
          <p:spPr>
            <a:xfrm>
              <a:off x="500352" y="1476765"/>
              <a:ext cx="10557163" cy="1573305"/>
            </a:xfrm>
            <a:prstGeom prst="roundRect">
              <a:avLst>
                <a:gd name="adj" fmla="val 50000"/>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Vẽ sơ đồ (hoặc sử dụng sơ đồ đã cho), ghi chú được tên các bộ phận của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Sử dụng sơ đồ đã cho, ghi chú được tên một số giai đoạn phát triển chính của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Trình bày được sự lớn lên của cây con.</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Nêu được ví dụ về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p:txBody>
        </p:sp>
      </p:grpSp>
      <p:pic>
        <p:nvPicPr>
          <p:cNvPr id="35" name="Picture 34">
            <a:extLst>
              <a:ext uri="{FF2B5EF4-FFF2-40B4-BE49-F238E27FC236}">
                <a16:creationId xmlns:a16="http://schemas.microsoft.com/office/drawing/2014/main" id="{C805A248-F7F7-4994-9358-312441774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8205" y="187774"/>
            <a:ext cx="1746219" cy="1798681"/>
          </a:xfrm>
          <a:prstGeom prst="rect">
            <a:avLst/>
          </a:prstGeom>
        </p:spPr>
      </p:pic>
      <p:pic>
        <p:nvPicPr>
          <p:cNvPr id="43" name="Picture 42">
            <a:extLst>
              <a:ext uri="{FF2B5EF4-FFF2-40B4-BE49-F238E27FC236}">
                <a16:creationId xmlns:a16="http://schemas.microsoft.com/office/drawing/2014/main" id="{3CBB6A49-3B2A-436D-AB63-6A97B0596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pic>
        <p:nvPicPr>
          <p:cNvPr id="4" name="Picture 3" descr="Logo&#10;&#10;Description automatically generated">
            <a:extLst>
              <a:ext uri="{FF2B5EF4-FFF2-40B4-BE49-F238E27FC236}">
                <a16:creationId xmlns:a16="http://schemas.microsoft.com/office/drawing/2014/main" id="{37AED68E-8D16-427E-B40D-8CAE01D878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7133" y="296274"/>
            <a:ext cx="7403582" cy="1843135"/>
          </a:xfrm>
          <a:prstGeom prst="rect">
            <a:avLst/>
          </a:prstGeom>
        </p:spPr>
      </p:pic>
    </p:spTree>
    <p:extLst>
      <p:ext uri="{BB962C8B-B14F-4D97-AF65-F5344CB8AC3E}">
        <p14:creationId xmlns:p14="http://schemas.microsoft.com/office/powerpoint/2010/main" val="42220876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878</Words>
  <Application>Microsoft Office PowerPoint</Application>
  <PresentationFormat>Widescreen</PresentationFormat>
  <Paragraphs>81</Paragraphs>
  <Slides>28</Slides>
  <Notes>9</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28</vt:i4>
      </vt:variant>
    </vt:vector>
  </HeadingPairs>
  <TitlesOfParts>
    <vt:vector size="41" baseType="lpstr">
      <vt:lpstr>Arial</vt:lpstr>
      <vt:lpstr>Arial-Rounded</vt:lpstr>
      <vt:lpstr>Calibri</vt:lpstr>
      <vt:lpstr>Calibri Light</vt:lpstr>
      <vt:lpstr>Cambria</vt:lpstr>
      <vt:lpstr>Cordia New</vt:lpstr>
      <vt:lpstr>等线</vt:lpstr>
      <vt:lpstr>iCiel Cadena</vt:lpstr>
      <vt:lpstr>Pattaya</vt:lpstr>
      <vt:lpstr>Default Design</vt:lpstr>
      <vt:lpstr>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2024-10-08T15:41:43Z</dcterms:created>
  <dcterms:modified xsi:type="dcterms:W3CDTF">2025-02-17T07:29:35Z</dcterms:modified>
</cp:coreProperties>
</file>