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45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2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jpe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#9Slide05 MetroScript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Glacial Indifference</vt:lpstr>
      <vt:lpstr>iCiel Gotham Medium</vt:lpstr>
      <vt:lpstr>inpin heiti</vt:lpstr>
      <vt:lpstr>Mali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Admin</cp:lastModifiedBy>
  <cp:revision>32</cp:revision>
  <dcterms:created xsi:type="dcterms:W3CDTF">2006-08-16T00:00:00Z</dcterms:created>
  <dcterms:modified xsi:type="dcterms:W3CDTF">2025-02-17T07:27:57Z</dcterms:modified>
  <dc:identifier>DAGMZ9ajds0</dc:identifier>
</cp:coreProperties>
</file>