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 id="26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2" d="100"/>
          <a:sy n="42" d="100"/>
        </p:scale>
        <p:origin x="51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14/02/2025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14/02/2025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680</Words>
  <Application>Microsoft Office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34</cp:revision>
  <dcterms:created xsi:type="dcterms:W3CDTF">2024-09-03T18:15:03Z</dcterms:created>
  <dcterms:modified xsi:type="dcterms:W3CDTF">2025-02-14T09:35:55Z</dcterms:modified>
</cp:coreProperties>
</file>