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55" d="100"/>
          <a:sy n="55" d="100"/>
        </p:scale>
        <p:origin x="4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14/2/2025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14/2/2025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jpeg"/><Relationship Id="rId5" Type="http://schemas.microsoft.com/office/2007/relationships/hdphoto" Target="../media/hdphoto4.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638</TotalTime>
  <Words>1788</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Aptos</vt:lpstr>
      <vt:lpstr>Aptos Display</vt:lpstr>
      <vt:lpstr>Arial</vt:lpstr>
      <vt:lpstr>Calibri</vt:lpstr>
      <vt:lpstr>Calibri Light</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38</cp:revision>
  <dcterms:modified xsi:type="dcterms:W3CDTF">2025-02-14T09:31:33Z</dcterms:modified>
  <cp:category>9Slide.vn</cp:category>
</cp:coreProperties>
</file>