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8"/>
  </p:notesMasterIdLst>
  <p:sldIdLst>
    <p:sldId id="880" r:id="rId5"/>
    <p:sldId id="2641" r:id="rId6"/>
    <p:sldId id="315" r:id="rId7"/>
    <p:sldId id="2632" r:id="rId8"/>
    <p:sldId id="291" r:id="rId9"/>
    <p:sldId id="300" r:id="rId10"/>
    <p:sldId id="311" r:id="rId11"/>
    <p:sldId id="301" r:id="rId12"/>
    <p:sldId id="2633" r:id="rId13"/>
    <p:sldId id="302" r:id="rId14"/>
    <p:sldId id="306" r:id="rId15"/>
    <p:sldId id="2634" r:id="rId16"/>
    <p:sldId id="2635" r:id="rId17"/>
    <p:sldId id="2636" r:id="rId18"/>
    <p:sldId id="307" r:id="rId19"/>
    <p:sldId id="327" r:id="rId20"/>
    <p:sldId id="321" r:id="rId21"/>
    <p:sldId id="2638" r:id="rId22"/>
    <p:sldId id="288" r:id="rId23"/>
    <p:sldId id="2637" r:id="rId24"/>
    <p:sldId id="292" r:id="rId25"/>
    <p:sldId id="2639" r:id="rId26"/>
    <p:sldId id="3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4" d="100"/>
          <a:sy n="44" d="100"/>
        </p:scale>
        <p:origin x="492" y="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a:extLst>
            <a:ext uri="{FF2B5EF4-FFF2-40B4-BE49-F238E27FC236}">
              <a16:creationId xmlns:a16="http://schemas.microsoft.com/office/drawing/2014/main" id="{277599CD-6F08-1B75-4308-38AD25C0C825}"/>
            </a:ext>
          </a:extLst>
        </p:cNvPr>
        <p:cNvGrpSpPr/>
        <p:nvPr/>
      </p:nvGrpSpPr>
      <p:grpSpPr>
        <a:xfrm>
          <a:off x="0" y="0"/>
          <a:ext cx="0" cy="0"/>
          <a:chOff x="0" y="0"/>
          <a:chExt cx="0" cy="0"/>
        </a:xfrm>
      </p:grpSpPr>
      <p:sp>
        <p:nvSpPr>
          <p:cNvPr id="1823" name="Google Shape;1823;gc45de99c7e_0_16800:notes">
            <a:extLst>
              <a:ext uri="{FF2B5EF4-FFF2-40B4-BE49-F238E27FC236}">
                <a16:creationId xmlns:a16="http://schemas.microsoft.com/office/drawing/2014/main" id="{2BCA0484-D313-2ABA-607A-9C5F7CAF49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a:extLst>
              <a:ext uri="{FF2B5EF4-FFF2-40B4-BE49-F238E27FC236}">
                <a16:creationId xmlns:a16="http://schemas.microsoft.com/office/drawing/2014/main" id="{5A648A29-AD8E-1E9B-A921-D7C99F2258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3002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17/2/2025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17/2/2025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17/2/2025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17/2/2025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17/2/2025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17/2/2025</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17/2/2025</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17/2/2025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17/2/2025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17/2/2025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17/2/2025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17/2/2025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3.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17/2/2025</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9852D9DC-4DF7-C172-4B7B-5BA4B479B68F}"/>
              </a:ext>
            </a:extLst>
          </p:cNvPr>
          <p:cNvSpPr txBox="1">
            <a:spLocks noChangeArrowheads="1"/>
          </p:cNvSpPr>
          <p:nvPr/>
        </p:nvSpPr>
        <p:spPr bwMode="auto">
          <a:xfrm>
            <a:off x="508001" y="443970"/>
            <a:ext cx="12347035"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31" fontAlgn="base">
              <a:spcBef>
                <a:spcPct val="0"/>
              </a:spcBef>
              <a:spcAft>
                <a:spcPct val="0"/>
              </a:spcAft>
              <a:buClr>
                <a:srgbClr val="1F497D"/>
              </a:buClr>
              <a:buNone/>
            </a:pPr>
            <a:r>
              <a:rPr lang="en-US"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PHÒNG GIÁO DỤC VÀ ĐÀO TẠO HUYỆN QUỐC OAI</a:t>
            </a:r>
          </a:p>
          <a:p>
            <a:pPr algn="ctr" defTabSz="1219231" fontAlgn="base">
              <a:spcBef>
                <a:spcPct val="0"/>
              </a:spcBef>
              <a:spcAft>
                <a:spcPct val="0"/>
              </a:spcAft>
              <a:buClr>
                <a:srgbClr val="1F497D"/>
              </a:buClr>
              <a:buNone/>
            </a:pPr>
            <a:r>
              <a:rPr lang="en-US"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TRƯỜNG TIỂU HỌC SÀI SƠN A</a:t>
            </a:r>
            <a:endParaRPr lang="vi-VN" altLang="en-US" sz="2800" b="1" dirty="0">
              <a:solidFill>
                <a:srgbClr val="FF0000"/>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sp>
        <p:nvSpPr>
          <p:cNvPr id="7" name="Title 1">
            <a:extLst>
              <a:ext uri="{FF2B5EF4-FFF2-40B4-BE49-F238E27FC236}">
                <a16:creationId xmlns:a16="http://schemas.microsoft.com/office/drawing/2014/main" id="{0D01C675-83A3-A78F-80AB-0D8081CC9708}"/>
              </a:ext>
            </a:extLst>
          </p:cNvPr>
          <p:cNvSpPr txBox="1">
            <a:spLocks noChangeArrowheads="1"/>
          </p:cNvSpPr>
          <p:nvPr/>
        </p:nvSpPr>
        <p:spPr bwMode="auto">
          <a:xfrm>
            <a:off x="130827" y="1796484"/>
            <a:ext cx="12192001" cy="86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231" fontAlgn="base">
              <a:spcBef>
                <a:spcPct val="0"/>
              </a:spcBef>
              <a:spcAft>
                <a:spcPct val="0"/>
              </a:spcAft>
              <a:buClr>
                <a:srgbClr val="1F497D"/>
              </a:buClr>
              <a:buNone/>
            </a:pPr>
            <a:r>
              <a:rPr lang="en-US" altLang="en-US" sz="4000" b="1" dirty="0">
                <a:solidFill>
                  <a:srgbClr val="4F81BD">
                    <a:lumMod val="50000"/>
                  </a:srgbClr>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rPr>
              <a:t>MÔN TOÁN LỚP 3</a:t>
            </a:r>
            <a:endParaRPr lang="vi-VN" altLang="en-US" sz="4000" b="1" dirty="0">
              <a:solidFill>
                <a:srgbClr val="4F81BD">
                  <a:lumMod val="50000"/>
                </a:srgbClr>
              </a:solidFill>
              <a:latin typeface="Times New Roman" panose="02020603050405020304" pitchFamily="18" charset="0"/>
              <a:ea typeface="Patrick Hand" panose="020B0604020202020204" pitchFamily="2" charset="0"/>
              <a:cs typeface="Times New Roman" panose="02020603050405020304" pitchFamily="18" charset="0"/>
              <a:sym typeface="Patrick Hand" panose="020B0604020202020204" pitchFamily="2" charset="0"/>
            </a:endParaRPr>
          </a:p>
        </p:txBody>
      </p:sp>
      <p:pic>
        <p:nvPicPr>
          <p:cNvPr id="3" name="Picture 2">
            <a:extLst>
              <a:ext uri="{FF2B5EF4-FFF2-40B4-BE49-F238E27FC236}">
                <a16:creationId xmlns:a16="http://schemas.microsoft.com/office/drawing/2014/main" id="{035D454D-1C65-F2FB-5640-C84C5AF210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0" y="248363"/>
            <a:ext cx="1930400" cy="1699235"/>
          </a:xfrm>
          <a:prstGeom prst="rect">
            <a:avLst/>
          </a:prstGeom>
        </p:spPr>
      </p:pic>
      <p:sp>
        <p:nvSpPr>
          <p:cNvPr id="5" name="TextBox 4">
            <a:extLst>
              <a:ext uri="{FF2B5EF4-FFF2-40B4-BE49-F238E27FC236}">
                <a16:creationId xmlns:a16="http://schemas.microsoft.com/office/drawing/2014/main" id="{AF839D09-2C58-F63C-B8DD-7F8C052F47BF}"/>
              </a:ext>
            </a:extLst>
          </p:cNvPr>
          <p:cNvSpPr txBox="1"/>
          <p:nvPr/>
        </p:nvSpPr>
        <p:spPr>
          <a:xfrm>
            <a:off x="2530143" y="2729170"/>
            <a:ext cx="763032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err="1">
                <a:ln>
                  <a:noFill/>
                </a:ln>
                <a:solidFill>
                  <a:srgbClr val="FF2543"/>
                </a:solidFill>
                <a:effectLst/>
                <a:uLnTx/>
                <a:uFillTx/>
                <a:latin typeface="Times New Roman" panose="02020603050405020304" pitchFamily="18" charset="0"/>
                <a:cs typeface="Times New Roman" panose="02020603050405020304" pitchFamily="18" charset="0"/>
              </a:rPr>
              <a:t>Bài</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54: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Phép</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cộng</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trong</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phạm</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vi 10 000 (</a:t>
            </a:r>
            <a:r>
              <a:rPr kumimoji="0" lang="en-US" sz="6000" b="1" i="0" u="none" strike="noStrike" kern="1200" cap="none" spc="-150" normalizeH="0" noProof="0" dirty="0" err="1">
                <a:ln>
                  <a:noFill/>
                </a:ln>
                <a:solidFill>
                  <a:srgbClr val="FF2543"/>
                </a:solidFill>
                <a:effectLst/>
                <a:uLnTx/>
                <a:uFillTx/>
                <a:latin typeface="Times New Roman" panose="02020603050405020304" pitchFamily="18" charset="0"/>
                <a:cs typeface="Times New Roman" panose="02020603050405020304" pitchFamily="18" charset="0"/>
              </a:rPr>
              <a:t>Tiết</a:t>
            </a:r>
            <a:r>
              <a:rPr kumimoji="0" lang="en-US" sz="6000" b="1" i="0" u="none" strike="noStrike" kern="1200" cap="none" spc="-150" normalizeH="0" noProof="0" dirty="0">
                <a:ln>
                  <a:noFill/>
                </a:ln>
                <a:solidFill>
                  <a:srgbClr val="FF2543"/>
                </a:solidFill>
                <a:effectLst/>
                <a:uLnTx/>
                <a:uFillTx/>
                <a:latin typeface="Times New Roman" panose="02020603050405020304" pitchFamily="18" charset="0"/>
                <a:cs typeface="Times New Roman" panose="02020603050405020304" pitchFamily="18" charset="0"/>
              </a:rPr>
              <a:t> 1) </a:t>
            </a:r>
            <a:endParaRPr kumimoji="0" lang="en-US" sz="6000" b="1" i="0" u="none" strike="noStrike" kern="1200" cap="none" spc="-150" normalizeH="0" baseline="0" noProof="0" dirty="0">
              <a:ln>
                <a:noFill/>
              </a:ln>
              <a:solidFill>
                <a:srgbClr val="FF2543"/>
              </a:solidFill>
              <a:effectLst/>
              <a:uLnTx/>
              <a:uFillTx/>
              <a:latin typeface="Times New Roman" panose="02020603050405020304" pitchFamily="18" charset="0"/>
              <a:cs typeface="Times New Roman" panose="02020603050405020304" pitchFamily="18" charset="0"/>
            </a:endParaRPr>
          </a:p>
        </p:txBody>
      </p:sp>
      <p:pic>
        <p:nvPicPr>
          <p:cNvPr id="2" name="Picture 1" descr="A picture containing toy&#10;&#10;Description automatically generated">
            <a:extLst>
              <a:ext uri="{FF2B5EF4-FFF2-40B4-BE49-F238E27FC236}">
                <a16:creationId xmlns:a16="http://schemas.microsoft.com/office/drawing/2014/main" id="{B2EFF99C-C02F-B95C-9180-495EBDFA7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038" y="3753441"/>
            <a:ext cx="3108960" cy="3108960"/>
          </a:xfrm>
          <a:prstGeom prst="rect">
            <a:avLst/>
          </a:prstGeom>
        </p:spPr>
      </p:pic>
      <p:pic>
        <p:nvPicPr>
          <p:cNvPr id="4" name="Picture 3">
            <a:extLst>
              <a:ext uri="{FF2B5EF4-FFF2-40B4-BE49-F238E27FC236}">
                <a16:creationId xmlns:a16="http://schemas.microsoft.com/office/drawing/2014/main" id="{3F6F6C3B-1B97-1058-D6F4-719C22ADC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3753441"/>
            <a:ext cx="3220308" cy="3474720"/>
          </a:xfrm>
          <a:prstGeom prst="rect">
            <a:avLst/>
          </a:prstGeom>
        </p:spPr>
      </p:pic>
    </p:spTree>
    <p:extLst>
      <p:ext uri="{BB962C8B-B14F-4D97-AF65-F5344CB8AC3E}">
        <p14:creationId xmlns:p14="http://schemas.microsoft.com/office/powerpoint/2010/main" val="3635845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0000">
                                          <p:cBhvr additive="base">
                                            <p:cTn id="10"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750" fill="hold"/>
                                            <p:tgtEl>
                                              <p:spTgt spid="2"/>
                                            </p:tgtEl>
                                            <p:attrNameLst>
                                              <p:attrName>ppt_x</p:attrName>
                                            </p:attrNameLst>
                                          </p:cBhvr>
                                          <p:tavLst>
                                            <p:tav tm="0">
                                              <p:val>
                                                <p:strVal val="#ppt_x"/>
                                              </p:val>
                                            </p:tav>
                                            <p:tav tm="100000">
                                              <p:val>
                                                <p:strVal val="#ppt_x"/>
                                              </p:val>
                                            </p:tav>
                                          </p:tavLst>
                                        </p:anim>
                                        <p:anim calcmode="lin" valueType="num">
                                          <p:cBhvr additive="base">
                                            <p:cTn id="11" dur="75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750" fill="hold"/>
                                            <p:tgtEl>
                                              <p:spTgt spid="4"/>
                                            </p:tgtEl>
                                            <p:attrNameLst>
                                              <p:attrName>ppt_x</p:attrName>
                                            </p:attrNameLst>
                                          </p:cBhvr>
                                          <p:tavLst>
                                            <p:tav tm="0">
                                              <p:val>
                                                <p:strVal val="#ppt_x"/>
                                              </p:val>
                                            </p:tav>
                                            <p:tav tm="100000">
                                              <p:val>
                                                <p:strVal val="#ppt_x"/>
                                              </p:val>
                                            </p:tav>
                                          </p:tavLst>
                                        </p:anim>
                                        <p:anim calcmode="lin" valueType="num">
                                          <p:cBhvr additive="base">
                                            <p:cTn id="15"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901292"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1273642"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1287579"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914353" y="4064602"/>
            <a:ext cx="7482902" cy="461665"/>
          </a:xfrm>
          <a:prstGeom prst="rect">
            <a:avLst/>
          </a:prstGeom>
          <a:noFill/>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 … kg </a:t>
            </a:r>
            <a:r>
              <a:rPr lang="en-US" sz="2400" dirty="0" err="1">
                <a:solidFill>
                  <a:srgbClr val="002060"/>
                </a:solidFill>
                <a:latin typeface="Arial" panose="020B0604020202020204" pitchFamily="34" charset="0"/>
                <a:cs typeface="Arial" panose="020B0604020202020204" pitchFamily="34" charset="0"/>
              </a:rPr>
              <a:t>thóc</a:t>
            </a:r>
            <a:r>
              <a:rPr lang="en-US" sz="2400" dirty="0">
                <a:solidFill>
                  <a:srgbClr val="002060"/>
                </a:solidFill>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4940863" y="2633985"/>
            <a:ext cx="6742508" cy="954107"/>
          </a:xfrm>
          <a:prstGeom prst="rect">
            <a:avLst/>
          </a:prstGeom>
          <a:noFill/>
        </p:spPr>
        <p:txBody>
          <a:bodyPr wrap="square" rtlCol="0">
            <a:spAutoFit/>
          </a:bodyPr>
          <a:lstStyle/>
          <a:p>
            <a:pPr algn="ctr"/>
            <a:r>
              <a:rPr lang="en-US" sz="2800" b="1" kern="0" dirty="0">
                <a:solidFill>
                  <a:srgbClr val="FF0000"/>
                </a:solidFill>
                <a:latin typeface="Calibri" panose="020F0502020204030204" pitchFamily="34" charset="0"/>
                <a:cs typeface="Calibri" panose="020F0502020204030204" pitchFamily="34" charset="0"/>
                <a:sym typeface="Arial" panose="020B0604020202020204"/>
              </a:rPr>
              <a:t>V</a:t>
            </a:r>
            <a:r>
              <a:rPr lang="vi-VN" sz="2800" b="1" kern="0" dirty="0">
                <a:solidFill>
                  <a:srgbClr val="FF0000"/>
                </a:solidFill>
                <a:latin typeface="Calibri" panose="020F0502020204030204" pitchFamily="34" charset="0"/>
                <a:cs typeface="Calibri" panose="020F0502020204030204" pitchFamily="34" charset="0"/>
                <a:sym typeface="Arial" panose="020B0604020202020204"/>
              </a:rPr>
              <a:t>ụ mùa năm nay </a:t>
            </a:r>
            <a:r>
              <a:rPr lang="en-US" sz="2800" b="1" kern="0" dirty="0">
                <a:solidFill>
                  <a:srgbClr val="FF0000"/>
                </a:solidFill>
                <a:latin typeface="Calibri" panose="020F0502020204030204" pitchFamily="34" charset="0"/>
                <a:cs typeface="Calibri" panose="020F0502020204030204" pitchFamily="34" charset="0"/>
                <a:sym typeface="Arial" panose="020B0604020202020204"/>
              </a:rPr>
              <a:t>b</a:t>
            </a:r>
            <a:r>
              <a:rPr lang="vi-VN" sz="2800" b="1" dirty="0">
                <a:solidFill>
                  <a:srgbClr val="FF0000"/>
                </a:solidFill>
                <a:cs typeface="Arial" panose="020B0604020202020204" pitchFamily="34" charset="0"/>
              </a:rPr>
              <a:t>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035356" y="3588092"/>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a:t>
            </a:r>
            <a:r>
              <a:rPr lang="en-US" sz="2800" b="1">
                <a:solidFill>
                  <a:srgbClr val="FF0000"/>
                </a:solidFill>
                <a:latin typeface="Arial" panose="020B0604020202020204" pitchFamily="34" charset="0"/>
                <a:cs typeface="Arial" panose="020B0604020202020204" pitchFamily="34" charset="0"/>
              </a:rPr>
              <a:t>+ 550 </a:t>
            </a:r>
            <a:r>
              <a:rPr lang="en-US" sz="2800" b="1" dirty="0">
                <a:solidFill>
                  <a:srgbClr val="FF0000"/>
                </a:solidFill>
                <a:latin typeface="Arial" panose="020B0604020202020204" pitchFamily="34" charset="0"/>
                <a:cs typeface="Arial" panose="020B0604020202020204" pitchFamily="34" charset="0"/>
              </a:rPr>
              <a:t>=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5878790" y="4078018"/>
            <a:ext cx="6121115"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a:extLst>
            <a:ext uri="{FF2B5EF4-FFF2-40B4-BE49-F238E27FC236}">
              <a16:creationId xmlns:a16="http://schemas.microsoft.com/office/drawing/2014/main" id="{77356B0A-4069-AC03-2FD6-C21E1529C773}"/>
            </a:ext>
          </a:extLst>
        </p:cNvPr>
        <p:cNvGrpSpPr/>
        <p:nvPr/>
      </p:nvGrpSpPr>
      <p:grpSpPr>
        <a:xfrm>
          <a:off x="0" y="0"/>
          <a:ext cx="0" cy="0"/>
          <a:chOff x="0" y="0"/>
          <a:chExt cx="0" cy="0"/>
        </a:xfrm>
      </p:grpSpPr>
      <p:sp>
        <p:nvSpPr>
          <p:cNvPr id="1830" name="Google Shape;1830;p47">
            <a:extLst>
              <a:ext uri="{FF2B5EF4-FFF2-40B4-BE49-F238E27FC236}">
                <a16:creationId xmlns:a16="http://schemas.microsoft.com/office/drawing/2014/main" id="{1767D666-E7A3-D0AD-30F5-46AD2FFB8612}"/>
              </a:ext>
            </a:extLst>
          </p:cNvPr>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a:extLst>
              <a:ext uri="{FF2B5EF4-FFF2-40B4-BE49-F238E27FC236}">
                <a16:creationId xmlns:a16="http://schemas.microsoft.com/office/drawing/2014/main" id="{8ED956C4-1AE4-04B2-4738-4E72B0D2F20D}"/>
              </a:ext>
            </a:extLst>
          </p:cNvPr>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a:extLst>
              <a:ext uri="{FF2B5EF4-FFF2-40B4-BE49-F238E27FC236}">
                <a16:creationId xmlns:a16="http://schemas.microsoft.com/office/drawing/2014/main" id="{48125356-DA52-68A4-B708-871D9B251C6A}"/>
              </a:ext>
            </a:extLst>
          </p:cNvPr>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a:extLst>
              <a:ext uri="{FF2B5EF4-FFF2-40B4-BE49-F238E27FC236}">
                <a16:creationId xmlns:a16="http://schemas.microsoft.com/office/drawing/2014/main" id="{148270B3-45C1-0C47-5D8A-FA4D025D92C9}"/>
              </a:ext>
            </a:extLst>
          </p:cNvPr>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a:extLst>
              <a:ext uri="{FF2B5EF4-FFF2-40B4-BE49-F238E27FC236}">
                <a16:creationId xmlns:a16="http://schemas.microsoft.com/office/drawing/2014/main" id="{8A08EBC2-AC13-7243-47CA-6708D917D98F}"/>
              </a:ext>
            </a:extLst>
          </p:cNvPr>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a:extLst>
              <a:ext uri="{FF2B5EF4-FFF2-40B4-BE49-F238E27FC236}">
                <a16:creationId xmlns:a16="http://schemas.microsoft.com/office/drawing/2014/main" id="{A5A208B8-78E5-0215-1C93-63C8BAE26D4B}"/>
              </a:ext>
            </a:extLst>
          </p:cNvPr>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a:extLst>
              <a:ext uri="{FF2B5EF4-FFF2-40B4-BE49-F238E27FC236}">
                <a16:creationId xmlns:a16="http://schemas.microsoft.com/office/drawing/2014/main" id="{6BBF96FF-1245-4FB2-5F80-9EAA6DD7E5EB}"/>
              </a:ext>
            </a:extLst>
          </p:cNvPr>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a:extLst>
              <a:ext uri="{FF2B5EF4-FFF2-40B4-BE49-F238E27FC236}">
                <a16:creationId xmlns:a16="http://schemas.microsoft.com/office/drawing/2014/main" id="{A86819CE-2674-9A96-F618-5D0A5F9D2ACD}"/>
              </a:ext>
            </a:extLst>
          </p:cNvPr>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a:extLst>
              <a:ext uri="{FF2B5EF4-FFF2-40B4-BE49-F238E27FC236}">
                <a16:creationId xmlns:a16="http://schemas.microsoft.com/office/drawing/2014/main" id="{247AC087-82FE-D711-43CA-10648552EF15}"/>
              </a:ext>
            </a:extLst>
          </p:cNvPr>
          <p:cNvGrpSpPr/>
          <p:nvPr/>
        </p:nvGrpSpPr>
        <p:grpSpPr>
          <a:xfrm rot="8640000">
            <a:off x="9517174" y="4923147"/>
            <a:ext cx="1335597" cy="543611"/>
            <a:chOff x="3563465" y="3736810"/>
            <a:chExt cx="1001698" cy="407708"/>
          </a:xfrm>
        </p:grpSpPr>
        <p:sp>
          <p:nvSpPr>
            <p:cNvPr id="1857" name="Google Shape;1857;p47">
              <a:extLst>
                <a:ext uri="{FF2B5EF4-FFF2-40B4-BE49-F238E27FC236}">
                  <a16:creationId xmlns:a16="http://schemas.microsoft.com/office/drawing/2014/main" id="{187F3C31-7162-6C13-AAAA-6D9F350AC7F6}"/>
                </a:ext>
              </a:extLst>
            </p:cNvPr>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a:extLst>
                <a:ext uri="{FF2B5EF4-FFF2-40B4-BE49-F238E27FC236}">
                  <a16:creationId xmlns:a16="http://schemas.microsoft.com/office/drawing/2014/main" id="{2576C4D2-666A-8369-916C-304CE6784329}"/>
                </a:ext>
              </a:extLst>
            </p:cNvPr>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a:extLst>
                <a:ext uri="{FF2B5EF4-FFF2-40B4-BE49-F238E27FC236}">
                  <a16:creationId xmlns:a16="http://schemas.microsoft.com/office/drawing/2014/main" id="{5792F014-553D-E149-7FB1-FC305B4F8554}"/>
                </a:ext>
              </a:extLst>
            </p:cNvPr>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a:extLst>
                <a:ext uri="{FF2B5EF4-FFF2-40B4-BE49-F238E27FC236}">
                  <a16:creationId xmlns:a16="http://schemas.microsoft.com/office/drawing/2014/main" id="{F1D07AD5-B903-843D-A97B-26382F624201}"/>
                </a:ext>
              </a:extLst>
            </p:cNvPr>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a:extLst>
                <a:ext uri="{FF2B5EF4-FFF2-40B4-BE49-F238E27FC236}">
                  <a16:creationId xmlns:a16="http://schemas.microsoft.com/office/drawing/2014/main" id="{FFE4650C-A68A-7BB5-2AF2-06C4AE2FF126}"/>
                </a:ext>
              </a:extLst>
            </p:cNvPr>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a:extLst>
                <a:ext uri="{FF2B5EF4-FFF2-40B4-BE49-F238E27FC236}">
                  <a16:creationId xmlns:a16="http://schemas.microsoft.com/office/drawing/2014/main" id="{23068303-7BC0-F992-8BDD-C050852E530B}"/>
                </a:ext>
              </a:extLst>
            </p:cNvPr>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a:extLst>
                <a:ext uri="{FF2B5EF4-FFF2-40B4-BE49-F238E27FC236}">
                  <a16:creationId xmlns:a16="http://schemas.microsoft.com/office/drawing/2014/main" id="{5CF9B5BB-D6B1-ACC6-A829-F281CB59DB49}"/>
                </a:ext>
              </a:extLst>
            </p:cNvPr>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a:extLst>
                <a:ext uri="{FF2B5EF4-FFF2-40B4-BE49-F238E27FC236}">
                  <a16:creationId xmlns:a16="http://schemas.microsoft.com/office/drawing/2014/main" id="{249ED205-DF99-BA12-6433-8055CD9A0154}"/>
                </a:ext>
              </a:extLst>
            </p:cNvPr>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a:extLst>
                <a:ext uri="{FF2B5EF4-FFF2-40B4-BE49-F238E27FC236}">
                  <a16:creationId xmlns:a16="http://schemas.microsoft.com/office/drawing/2014/main" id="{E2506DD2-F752-0594-7041-E885642C184E}"/>
                </a:ext>
              </a:extLst>
            </p:cNvPr>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a:extLst>
                <a:ext uri="{FF2B5EF4-FFF2-40B4-BE49-F238E27FC236}">
                  <a16:creationId xmlns:a16="http://schemas.microsoft.com/office/drawing/2014/main" id="{04152921-C212-3AFC-8709-BCAE51FCB642}"/>
                </a:ext>
              </a:extLst>
            </p:cNvPr>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a:extLst>
                <a:ext uri="{FF2B5EF4-FFF2-40B4-BE49-F238E27FC236}">
                  <a16:creationId xmlns:a16="http://schemas.microsoft.com/office/drawing/2014/main" id="{7B7379EF-3FD0-A763-B897-15DB5E66C142}"/>
                </a:ext>
              </a:extLst>
            </p:cNvPr>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a:extLst>
              <a:ext uri="{FF2B5EF4-FFF2-40B4-BE49-F238E27FC236}">
                <a16:creationId xmlns:a16="http://schemas.microsoft.com/office/drawing/2014/main" id="{B7B303DE-9AD8-3341-B6AE-9B0EC4CB845F}"/>
              </a:ext>
            </a:extLst>
          </p:cNvPr>
          <p:cNvGrpSpPr/>
          <p:nvPr/>
        </p:nvGrpSpPr>
        <p:grpSpPr>
          <a:xfrm rot="15240000">
            <a:off x="2131209" y="4540279"/>
            <a:ext cx="1285204" cy="804003"/>
            <a:chOff x="7460091" y="634069"/>
            <a:chExt cx="963903" cy="603002"/>
          </a:xfrm>
        </p:grpSpPr>
        <p:sp>
          <p:nvSpPr>
            <p:cNvPr id="513" name="Google Shape;513;p30">
              <a:extLst>
                <a:ext uri="{FF2B5EF4-FFF2-40B4-BE49-F238E27FC236}">
                  <a16:creationId xmlns:a16="http://schemas.microsoft.com/office/drawing/2014/main" id="{B1B7BCC7-31E7-8E68-0112-7075DA55FAF8}"/>
                </a:ext>
              </a:extLst>
            </p:cNvPr>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a:extLst>
                <a:ext uri="{FF2B5EF4-FFF2-40B4-BE49-F238E27FC236}">
                  <a16:creationId xmlns:a16="http://schemas.microsoft.com/office/drawing/2014/main" id="{44590CF4-C901-0F9A-49B3-9FA15C866842}"/>
                </a:ext>
              </a:extLst>
            </p:cNvPr>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a:extLst>
                <a:ext uri="{FF2B5EF4-FFF2-40B4-BE49-F238E27FC236}">
                  <a16:creationId xmlns:a16="http://schemas.microsoft.com/office/drawing/2014/main" id="{113F2DB8-9902-E4EF-49E3-20586ED45E28}"/>
                </a:ext>
              </a:extLst>
            </p:cNvPr>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a:extLst>
                <a:ext uri="{FF2B5EF4-FFF2-40B4-BE49-F238E27FC236}">
                  <a16:creationId xmlns:a16="http://schemas.microsoft.com/office/drawing/2014/main" id="{57DC4251-0937-1EE5-0014-2B438C51056A}"/>
                </a:ext>
              </a:extLst>
            </p:cNvPr>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a:extLst>
                <a:ext uri="{FF2B5EF4-FFF2-40B4-BE49-F238E27FC236}">
                  <a16:creationId xmlns:a16="http://schemas.microsoft.com/office/drawing/2014/main" id="{A006CAEB-E754-5ADD-7861-491458246881}"/>
                </a:ext>
              </a:extLst>
            </p:cNvPr>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a:extLst>
                <a:ext uri="{FF2B5EF4-FFF2-40B4-BE49-F238E27FC236}">
                  <a16:creationId xmlns:a16="http://schemas.microsoft.com/office/drawing/2014/main" id="{0ED8206F-FC08-F4FB-6FEE-AD28CFC03A41}"/>
                </a:ext>
              </a:extLst>
            </p:cNvPr>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a:extLst>
                <a:ext uri="{FF2B5EF4-FFF2-40B4-BE49-F238E27FC236}">
                  <a16:creationId xmlns:a16="http://schemas.microsoft.com/office/drawing/2014/main" id="{B4A1C54B-85F9-913B-988D-FECDBA07ABDA}"/>
                </a:ext>
              </a:extLst>
            </p:cNvPr>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a:extLst>
                <a:ext uri="{FF2B5EF4-FFF2-40B4-BE49-F238E27FC236}">
                  <a16:creationId xmlns:a16="http://schemas.microsoft.com/office/drawing/2014/main" id="{CDE0B348-B776-C817-8AF6-6E704EA095A4}"/>
                </a:ext>
              </a:extLst>
            </p:cNvPr>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a:extLst>
                <a:ext uri="{FF2B5EF4-FFF2-40B4-BE49-F238E27FC236}">
                  <a16:creationId xmlns:a16="http://schemas.microsoft.com/office/drawing/2014/main" id="{46D97274-E17A-6AA3-4D0C-B2F7897CF2CC}"/>
                </a:ext>
              </a:extLst>
            </p:cNvPr>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a:extLst>
                <a:ext uri="{FF2B5EF4-FFF2-40B4-BE49-F238E27FC236}">
                  <a16:creationId xmlns:a16="http://schemas.microsoft.com/office/drawing/2014/main" id="{46105240-9FBF-0D8B-E090-FA5931196D33}"/>
                </a:ext>
              </a:extLst>
            </p:cNvPr>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a:extLst>
                <a:ext uri="{FF2B5EF4-FFF2-40B4-BE49-F238E27FC236}">
                  <a16:creationId xmlns:a16="http://schemas.microsoft.com/office/drawing/2014/main" id="{AC0348DD-6105-B4C2-1838-6E158B0068A2}"/>
                </a:ext>
              </a:extLst>
            </p:cNvPr>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a:extLst>
              <a:ext uri="{FF2B5EF4-FFF2-40B4-BE49-F238E27FC236}">
                <a16:creationId xmlns:a16="http://schemas.microsoft.com/office/drawing/2014/main" id="{CB206244-56AC-8884-9AF6-D54A96218AEF}"/>
              </a:ext>
            </a:extLst>
          </p:cNvPr>
          <p:cNvGrpSpPr/>
          <p:nvPr/>
        </p:nvGrpSpPr>
        <p:grpSpPr>
          <a:xfrm>
            <a:off x="5340774" y="574040"/>
            <a:ext cx="522393" cy="651933"/>
            <a:chOff x="720000" y="1507288"/>
            <a:chExt cx="1062600" cy="1345350"/>
          </a:xfrm>
        </p:grpSpPr>
        <p:sp>
          <p:nvSpPr>
            <p:cNvPr id="6114" name="Google Shape;6114;p62">
              <a:extLst>
                <a:ext uri="{FF2B5EF4-FFF2-40B4-BE49-F238E27FC236}">
                  <a16:creationId xmlns:a16="http://schemas.microsoft.com/office/drawing/2014/main" id="{5FB1B099-E4C1-96AE-F602-C51B8DFDD9FF}"/>
                </a:ext>
              </a:extLst>
            </p:cNvPr>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a:extLst>
                <a:ext uri="{FF2B5EF4-FFF2-40B4-BE49-F238E27FC236}">
                  <a16:creationId xmlns:a16="http://schemas.microsoft.com/office/drawing/2014/main" id="{64A1876D-2187-6A2C-B182-B905F95DF5E6}"/>
                </a:ext>
              </a:extLst>
            </p:cNvPr>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a:extLst>
                <a:ext uri="{FF2B5EF4-FFF2-40B4-BE49-F238E27FC236}">
                  <a16:creationId xmlns:a16="http://schemas.microsoft.com/office/drawing/2014/main" id="{818284DB-FA2A-AC21-6F26-C9E895E1BB72}"/>
                </a:ext>
              </a:extLst>
            </p:cNvPr>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a:extLst>
                <a:ext uri="{FF2B5EF4-FFF2-40B4-BE49-F238E27FC236}">
                  <a16:creationId xmlns:a16="http://schemas.microsoft.com/office/drawing/2014/main" id="{6C2A763E-D22E-D555-D3E2-86A7F36ED945}"/>
                </a:ext>
              </a:extLst>
            </p:cNvPr>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a:extLst>
                <a:ext uri="{FF2B5EF4-FFF2-40B4-BE49-F238E27FC236}">
                  <a16:creationId xmlns:a16="http://schemas.microsoft.com/office/drawing/2014/main" id="{A2CE1014-6C10-3F8F-01ED-0914E4B791CE}"/>
                </a:ext>
              </a:extLst>
            </p:cNvPr>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a:extLst>
                <a:ext uri="{FF2B5EF4-FFF2-40B4-BE49-F238E27FC236}">
                  <a16:creationId xmlns:a16="http://schemas.microsoft.com/office/drawing/2014/main" id="{A358D4BE-C80B-A19A-1CC3-B345DFF48B01}"/>
                </a:ext>
              </a:extLst>
            </p:cNvPr>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a:extLst>
                <a:ext uri="{FF2B5EF4-FFF2-40B4-BE49-F238E27FC236}">
                  <a16:creationId xmlns:a16="http://schemas.microsoft.com/office/drawing/2014/main" id="{437F5807-23CF-5978-1CE3-BAF3CD6375C8}"/>
                </a:ext>
              </a:extLst>
            </p:cNvPr>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a:extLst>
                <a:ext uri="{FF2B5EF4-FFF2-40B4-BE49-F238E27FC236}">
                  <a16:creationId xmlns:a16="http://schemas.microsoft.com/office/drawing/2014/main" id="{ACCC3E6D-34F5-44EC-962C-F6C7195ABC16}"/>
                </a:ext>
              </a:extLst>
            </p:cNvPr>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a:extLst>
                <a:ext uri="{FF2B5EF4-FFF2-40B4-BE49-F238E27FC236}">
                  <a16:creationId xmlns:a16="http://schemas.microsoft.com/office/drawing/2014/main" id="{E1670845-F01F-1091-96A5-47617B2AFB26}"/>
                </a:ext>
              </a:extLst>
            </p:cNvPr>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a:extLst>
                <a:ext uri="{FF2B5EF4-FFF2-40B4-BE49-F238E27FC236}">
                  <a16:creationId xmlns:a16="http://schemas.microsoft.com/office/drawing/2014/main" id="{EE0FFF70-F69F-0A96-8682-B05C370FB5AA}"/>
                </a:ext>
              </a:extLst>
            </p:cNvPr>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a:extLst>
                <a:ext uri="{FF2B5EF4-FFF2-40B4-BE49-F238E27FC236}">
                  <a16:creationId xmlns:a16="http://schemas.microsoft.com/office/drawing/2014/main" id="{C4E20422-CF5D-BA0F-AABD-46EAE07131FE}"/>
                </a:ext>
              </a:extLst>
            </p:cNvPr>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a:extLst>
                <a:ext uri="{FF2B5EF4-FFF2-40B4-BE49-F238E27FC236}">
                  <a16:creationId xmlns:a16="http://schemas.microsoft.com/office/drawing/2014/main" id="{1B58EF67-4BD4-7671-49E2-FAC7D76C3477}"/>
                </a:ext>
              </a:extLst>
            </p:cNvPr>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a:extLst>
                <a:ext uri="{FF2B5EF4-FFF2-40B4-BE49-F238E27FC236}">
                  <a16:creationId xmlns:a16="http://schemas.microsoft.com/office/drawing/2014/main" id="{93622FCB-0401-2D27-CEA1-08C547130A22}"/>
                </a:ext>
              </a:extLst>
            </p:cNvPr>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a:extLst>
                <a:ext uri="{FF2B5EF4-FFF2-40B4-BE49-F238E27FC236}">
                  <a16:creationId xmlns:a16="http://schemas.microsoft.com/office/drawing/2014/main" id="{A1930C4A-CAE7-406E-8AAF-A6941CBB0EE7}"/>
                </a:ext>
              </a:extLst>
            </p:cNvPr>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a:extLst>
                <a:ext uri="{FF2B5EF4-FFF2-40B4-BE49-F238E27FC236}">
                  <a16:creationId xmlns:a16="http://schemas.microsoft.com/office/drawing/2014/main" id="{3866D159-8383-044C-D860-CF456F20F1AF}"/>
                </a:ext>
              </a:extLst>
            </p:cNvPr>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a:extLst>
                <a:ext uri="{FF2B5EF4-FFF2-40B4-BE49-F238E27FC236}">
                  <a16:creationId xmlns:a16="http://schemas.microsoft.com/office/drawing/2014/main" id="{09BF4D32-22FD-EFA2-A449-30D68E01C3EA}"/>
                </a:ext>
              </a:extLst>
            </p:cNvPr>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a:extLst>
                <a:ext uri="{FF2B5EF4-FFF2-40B4-BE49-F238E27FC236}">
                  <a16:creationId xmlns:a16="http://schemas.microsoft.com/office/drawing/2014/main" id="{2AA9765F-15B8-C7DF-7985-58B4A983F931}"/>
                </a:ext>
              </a:extLst>
            </p:cNvPr>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a:extLst>
              <a:ext uri="{FF2B5EF4-FFF2-40B4-BE49-F238E27FC236}">
                <a16:creationId xmlns:a16="http://schemas.microsoft.com/office/drawing/2014/main" id="{A6613414-6C38-AE38-9E66-DDC35EA35F76}"/>
              </a:ext>
            </a:extLst>
          </p:cNvPr>
          <p:cNvGrpSpPr/>
          <p:nvPr/>
        </p:nvGrpSpPr>
        <p:grpSpPr>
          <a:xfrm>
            <a:off x="6187440" y="403013"/>
            <a:ext cx="577427" cy="711200"/>
            <a:chOff x="1867225" y="1356138"/>
            <a:chExt cx="1173125" cy="1468375"/>
          </a:xfrm>
        </p:grpSpPr>
        <p:sp>
          <p:nvSpPr>
            <p:cNvPr id="6132" name="Google Shape;6132;p62">
              <a:extLst>
                <a:ext uri="{FF2B5EF4-FFF2-40B4-BE49-F238E27FC236}">
                  <a16:creationId xmlns:a16="http://schemas.microsoft.com/office/drawing/2014/main" id="{B5A2C569-E10C-A3E6-15FC-51F0EA1F21EC}"/>
                </a:ext>
              </a:extLst>
            </p:cNvPr>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a:extLst>
                <a:ext uri="{FF2B5EF4-FFF2-40B4-BE49-F238E27FC236}">
                  <a16:creationId xmlns:a16="http://schemas.microsoft.com/office/drawing/2014/main" id="{761388AE-FBF6-CB83-1FE3-22CA6B4C30E7}"/>
                </a:ext>
              </a:extLst>
            </p:cNvPr>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a:extLst>
                <a:ext uri="{FF2B5EF4-FFF2-40B4-BE49-F238E27FC236}">
                  <a16:creationId xmlns:a16="http://schemas.microsoft.com/office/drawing/2014/main" id="{795D04C2-BA7C-D684-48C4-30075930B43E}"/>
                </a:ext>
              </a:extLst>
            </p:cNvPr>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a:extLst>
                <a:ext uri="{FF2B5EF4-FFF2-40B4-BE49-F238E27FC236}">
                  <a16:creationId xmlns:a16="http://schemas.microsoft.com/office/drawing/2014/main" id="{34E832B0-0BEB-BAEB-9D74-734B70F3AEA8}"/>
                </a:ext>
              </a:extLst>
            </p:cNvPr>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a:extLst>
                <a:ext uri="{FF2B5EF4-FFF2-40B4-BE49-F238E27FC236}">
                  <a16:creationId xmlns:a16="http://schemas.microsoft.com/office/drawing/2014/main" id="{986D0ED0-1879-AB06-52CD-536452D57783}"/>
                </a:ext>
              </a:extLst>
            </p:cNvPr>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a:extLst>
                <a:ext uri="{FF2B5EF4-FFF2-40B4-BE49-F238E27FC236}">
                  <a16:creationId xmlns:a16="http://schemas.microsoft.com/office/drawing/2014/main" id="{FCA9C9B9-4973-3421-F652-EA0A66EA4CBF}"/>
                </a:ext>
              </a:extLst>
            </p:cNvPr>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a:extLst>
                <a:ext uri="{FF2B5EF4-FFF2-40B4-BE49-F238E27FC236}">
                  <a16:creationId xmlns:a16="http://schemas.microsoft.com/office/drawing/2014/main" id="{3A3EAF2E-4F24-9382-1BD3-E604FC5BF39E}"/>
                </a:ext>
              </a:extLst>
            </p:cNvPr>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a:extLst>
                <a:ext uri="{FF2B5EF4-FFF2-40B4-BE49-F238E27FC236}">
                  <a16:creationId xmlns:a16="http://schemas.microsoft.com/office/drawing/2014/main" id="{F53C4FA3-EF8A-56C8-2F3D-64B6B030F2FE}"/>
                </a:ext>
              </a:extLst>
            </p:cNvPr>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a:extLst>
                <a:ext uri="{FF2B5EF4-FFF2-40B4-BE49-F238E27FC236}">
                  <a16:creationId xmlns:a16="http://schemas.microsoft.com/office/drawing/2014/main" id="{45237FAD-332E-96D1-8C55-F550FEA5EAAD}"/>
                </a:ext>
              </a:extLst>
            </p:cNvPr>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a:extLst>
                <a:ext uri="{FF2B5EF4-FFF2-40B4-BE49-F238E27FC236}">
                  <a16:creationId xmlns:a16="http://schemas.microsoft.com/office/drawing/2014/main" id="{44EA7086-B159-C77B-1849-5C5AED923696}"/>
                </a:ext>
              </a:extLst>
            </p:cNvPr>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a:extLst>
                <a:ext uri="{FF2B5EF4-FFF2-40B4-BE49-F238E27FC236}">
                  <a16:creationId xmlns:a16="http://schemas.microsoft.com/office/drawing/2014/main" id="{52C811F2-0461-0BD3-196D-AC5F83C5E283}"/>
                </a:ext>
              </a:extLst>
            </p:cNvPr>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a:extLst>
                <a:ext uri="{FF2B5EF4-FFF2-40B4-BE49-F238E27FC236}">
                  <a16:creationId xmlns:a16="http://schemas.microsoft.com/office/drawing/2014/main" id="{59BC1C17-AE4A-E620-CFBE-F419E724B852}"/>
                </a:ext>
              </a:extLst>
            </p:cNvPr>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a:extLst>
                <a:ext uri="{FF2B5EF4-FFF2-40B4-BE49-F238E27FC236}">
                  <a16:creationId xmlns:a16="http://schemas.microsoft.com/office/drawing/2014/main" id="{17F78C65-2203-08ED-4B8B-B8D83369C77E}"/>
                </a:ext>
              </a:extLst>
            </p:cNvPr>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a:extLst>
                <a:ext uri="{FF2B5EF4-FFF2-40B4-BE49-F238E27FC236}">
                  <a16:creationId xmlns:a16="http://schemas.microsoft.com/office/drawing/2014/main" id="{FB103842-8BBA-4EED-A206-F2F61C857802}"/>
                </a:ext>
              </a:extLst>
            </p:cNvPr>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a:extLst>
                <a:ext uri="{FF2B5EF4-FFF2-40B4-BE49-F238E27FC236}">
                  <a16:creationId xmlns:a16="http://schemas.microsoft.com/office/drawing/2014/main" id="{35A971AA-A776-D073-AAB0-F01CEF1FA0BA}"/>
                </a:ext>
              </a:extLst>
            </p:cNvPr>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a:extLst>
                <a:ext uri="{FF2B5EF4-FFF2-40B4-BE49-F238E27FC236}">
                  <a16:creationId xmlns:a16="http://schemas.microsoft.com/office/drawing/2014/main" id="{3B7B0933-9EAB-D3B1-D563-04A5F7F8317B}"/>
                </a:ext>
              </a:extLst>
            </p:cNvPr>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a:extLst>
                <a:ext uri="{FF2B5EF4-FFF2-40B4-BE49-F238E27FC236}">
                  <a16:creationId xmlns:a16="http://schemas.microsoft.com/office/drawing/2014/main" id="{354A4CA3-764C-6380-1F57-BF49B74F15CF}"/>
                </a:ext>
              </a:extLst>
            </p:cNvPr>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a:extLst>
                <a:ext uri="{FF2B5EF4-FFF2-40B4-BE49-F238E27FC236}">
                  <a16:creationId xmlns:a16="http://schemas.microsoft.com/office/drawing/2014/main" id="{8E06D268-4D0D-2271-473E-D4E380637380}"/>
                </a:ext>
              </a:extLst>
            </p:cNvPr>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a:extLst>
                <a:ext uri="{FF2B5EF4-FFF2-40B4-BE49-F238E27FC236}">
                  <a16:creationId xmlns:a16="http://schemas.microsoft.com/office/drawing/2014/main" id="{3AE5E47E-70C3-F80B-8916-3C5CD591C707}"/>
                </a:ext>
              </a:extLst>
            </p:cNvPr>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a:extLst>
                <a:ext uri="{FF2B5EF4-FFF2-40B4-BE49-F238E27FC236}">
                  <a16:creationId xmlns:a16="http://schemas.microsoft.com/office/drawing/2014/main" id="{D0090825-A428-BADC-8A85-26BD5BCE07DD}"/>
                </a:ext>
              </a:extLst>
            </p:cNvPr>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a:extLst>
                <a:ext uri="{FF2B5EF4-FFF2-40B4-BE49-F238E27FC236}">
                  <a16:creationId xmlns:a16="http://schemas.microsoft.com/office/drawing/2014/main" id="{9AAD07BD-BCEC-52B4-DD7F-1842CF17E34D}"/>
                </a:ext>
              </a:extLst>
            </p:cNvPr>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a:extLst>
              <a:ext uri="{FF2B5EF4-FFF2-40B4-BE49-F238E27FC236}">
                <a16:creationId xmlns:a16="http://schemas.microsoft.com/office/drawing/2014/main" id="{9F18DD47-6446-32EF-F9DD-DCF5E5DC982C}"/>
              </a:ext>
            </a:extLst>
          </p:cNvPr>
          <p:cNvGrpSpPr/>
          <p:nvPr/>
        </p:nvGrpSpPr>
        <p:grpSpPr>
          <a:xfrm>
            <a:off x="7156027" y="802641"/>
            <a:ext cx="604520" cy="662940"/>
            <a:chOff x="3141550" y="1471138"/>
            <a:chExt cx="1227950" cy="1368875"/>
          </a:xfrm>
        </p:grpSpPr>
        <p:sp>
          <p:nvSpPr>
            <p:cNvPr id="6154" name="Google Shape;6154;p62">
              <a:extLst>
                <a:ext uri="{FF2B5EF4-FFF2-40B4-BE49-F238E27FC236}">
                  <a16:creationId xmlns:a16="http://schemas.microsoft.com/office/drawing/2014/main" id="{9CAF43A1-1FF6-17EE-39C7-4339D39DE371}"/>
                </a:ext>
              </a:extLst>
            </p:cNvPr>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a:extLst>
                <a:ext uri="{FF2B5EF4-FFF2-40B4-BE49-F238E27FC236}">
                  <a16:creationId xmlns:a16="http://schemas.microsoft.com/office/drawing/2014/main" id="{1C853505-5404-2B03-BF7C-B21F3C182124}"/>
                </a:ext>
              </a:extLst>
            </p:cNvPr>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a:extLst>
                <a:ext uri="{FF2B5EF4-FFF2-40B4-BE49-F238E27FC236}">
                  <a16:creationId xmlns:a16="http://schemas.microsoft.com/office/drawing/2014/main" id="{909CE6EB-C60F-5FCC-0C69-08D2074D4F99}"/>
                </a:ext>
              </a:extLst>
            </p:cNvPr>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a:extLst>
                <a:ext uri="{FF2B5EF4-FFF2-40B4-BE49-F238E27FC236}">
                  <a16:creationId xmlns:a16="http://schemas.microsoft.com/office/drawing/2014/main" id="{C3F24BBD-6E68-A854-2908-246D7CD35EAA}"/>
                </a:ext>
              </a:extLst>
            </p:cNvPr>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a:extLst>
                <a:ext uri="{FF2B5EF4-FFF2-40B4-BE49-F238E27FC236}">
                  <a16:creationId xmlns:a16="http://schemas.microsoft.com/office/drawing/2014/main" id="{B37D5B0D-1DA9-10F4-BFE0-B7238C5A11E1}"/>
                </a:ext>
              </a:extLst>
            </p:cNvPr>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a:extLst>
                <a:ext uri="{FF2B5EF4-FFF2-40B4-BE49-F238E27FC236}">
                  <a16:creationId xmlns:a16="http://schemas.microsoft.com/office/drawing/2014/main" id="{01DB3FD8-5E14-62D2-6120-92390D44A0AC}"/>
                </a:ext>
              </a:extLst>
            </p:cNvPr>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a:extLst>
                <a:ext uri="{FF2B5EF4-FFF2-40B4-BE49-F238E27FC236}">
                  <a16:creationId xmlns:a16="http://schemas.microsoft.com/office/drawing/2014/main" id="{098CF68A-3064-6A7F-BDC3-1DA43547F842}"/>
                </a:ext>
              </a:extLst>
            </p:cNvPr>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a:extLst>
                <a:ext uri="{FF2B5EF4-FFF2-40B4-BE49-F238E27FC236}">
                  <a16:creationId xmlns:a16="http://schemas.microsoft.com/office/drawing/2014/main" id="{2DED31E3-B909-7BA8-9733-36A7BA8C1C5D}"/>
                </a:ext>
              </a:extLst>
            </p:cNvPr>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a:extLst>
                <a:ext uri="{FF2B5EF4-FFF2-40B4-BE49-F238E27FC236}">
                  <a16:creationId xmlns:a16="http://schemas.microsoft.com/office/drawing/2014/main" id="{2C236335-ACCA-42D2-74A9-A9B2005E36B5}"/>
                </a:ext>
              </a:extLst>
            </p:cNvPr>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a:extLst>
                <a:ext uri="{FF2B5EF4-FFF2-40B4-BE49-F238E27FC236}">
                  <a16:creationId xmlns:a16="http://schemas.microsoft.com/office/drawing/2014/main" id="{F04B14DC-A8DF-162F-B248-D87F2D19EDAB}"/>
                </a:ext>
              </a:extLst>
            </p:cNvPr>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a:extLst>
                <a:ext uri="{FF2B5EF4-FFF2-40B4-BE49-F238E27FC236}">
                  <a16:creationId xmlns:a16="http://schemas.microsoft.com/office/drawing/2014/main" id="{87E9B88C-F1B0-F725-213E-DFEBA4520475}"/>
                </a:ext>
              </a:extLst>
            </p:cNvPr>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a:extLst>
                <a:ext uri="{FF2B5EF4-FFF2-40B4-BE49-F238E27FC236}">
                  <a16:creationId xmlns:a16="http://schemas.microsoft.com/office/drawing/2014/main" id="{89F41348-D9B1-A9E8-EB15-6423E69BD6AA}"/>
                </a:ext>
              </a:extLst>
            </p:cNvPr>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a:extLst>
                <a:ext uri="{FF2B5EF4-FFF2-40B4-BE49-F238E27FC236}">
                  <a16:creationId xmlns:a16="http://schemas.microsoft.com/office/drawing/2014/main" id="{8506C411-F443-4484-9C0A-FE350BFB21E1}"/>
                </a:ext>
              </a:extLst>
            </p:cNvPr>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a:extLst>
                <a:ext uri="{FF2B5EF4-FFF2-40B4-BE49-F238E27FC236}">
                  <a16:creationId xmlns:a16="http://schemas.microsoft.com/office/drawing/2014/main" id="{21391BB3-1B2D-4BF2-302C-DE98BA70B2C6}"/>
                </a:ext>
              </a:extLst>
            </p:cNvPr>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a:extLst>
                <a:ext uri="{FF2B5EF4-FFF2-40B4-BE49-F238E27FC236}">
                  <a16:creationId xmlns:a16="http://schemas.microsoft.com/office/drawing/2014/main" id="{4A38A8EF-B1AC-3C6C-8881-76DFA2C660C4}"/>
                </a:ext>
              </a:extLst>
            </p:cNvPr>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a:extLst>
                <a:ext uri="{FF2B5EF4-FFF2-40B4-BE49-F238E27FC236}">
                  <a16:creationId xmlns:a16="http://schemas.microsoft.com/office/drawing/2014/main" id="{E9BD2F7B-3D3B-0887-3D3C-900C370900BE}"/>
                </a:ext>
              </a:extLst>
            </p:cNvPr>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a:extLst>
                <a:ext uri="{FF2B5EF4-FFF2-40B4-BE49-F238E27FC236}">
                  <a16:creationId xmlns:a16="http://schemas.microsoft.com/office/drawing/2014/main" id="{E7144C3E-1C14-0FB6-6726-66976CAEC52F}"/>
                </a:ext>
              </a:extLst>
            </p:cNvPr>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a:extLst>
                <a:ext uri="{FF2B5EF4-FFF2-40B4-BE49-F238E27FC236}">
                  <a16:creationId xmlns:a16="http://schemas.microsoft.com/office/drawing/2014/main" id="{351D4452-6A6A-EB3C-5BD7-CBF1CF83CB08}"/>
                </a:ext>
              </a:extLst>
            </p:cNvPr>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a:extLst>
              <a:ext uri="{FF2B5EF4-FFF2-40B4-BE49-F238E27FC236}">
                <a16:creationId xmlns:a16="http://schemas.microsoft.com/office/drawing/2014/main" id="{F2504308-3361-9948-DFBC-1F370F5C0857}"/>
              </a:ext>
            </a:extLst>
          </p:cNvPr>
          <p:cNvGrpSpPr/>
          <p:nvPr/>
        </p:nvGrpSpPr>
        <p:grpSpPr>
          <a:xfrm>
            <a:off x="8337127" y="494454"/>
            <a:ext cx="509693" cy="603673"/>
            <a:chOff x="4576300" y="1605425"/>
            <a:chExt cx="1036175" cy="1247225"/>
          </a:xfrm>
        </p:grpSpPr>
        <p:sp>
          <p:nvSpPr>
            <p:cNvPr id="6173" name="Google Shape;6173;p62">
              <a:extLst>
                <a:ext uri="{FF2B5EF4-FFF2-40B4-BE49-F238E27FC236}">
                  <a16:creationId xmlns:a16="http://schemas.microsoft.com/office/drawing/2014/main" id="{49B722B1-DFA1-40C2-7297-D3CBC6B02350}"/>
                </a:ext>
              </a:extLst>
            </p:cNvPr>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a:extLst>
                <a:ext uri="{FF2B5EF4-FFF2-40B4-BE49-F238E27FC236}">
                  <a16:creationId xmlns:a16="http://schemas.microsoft.com/office/drawing/2014/main" id="{74D036D9-0664-FE1E-6301-277E75F7BE1B}"/>
                </a:ext>
              </a:extLst>
            </p:cNvPr>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a:extLst>
                <a:ext uri="{FF2B5EF4-FFF2-40B4-BE49-F238E27FC236}">
                  <a16:creationId xmlns:a16="http://schemas.microsoft.com/office/drawing/2014/main" id="{4DEAF9C9-D66E-6C19-D276-FF2C8F345BFD}"/>
                </a:ext>
              </a:extLst>
            </p:cNvPr>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a:extLst>
                <a:ext uri="{FF2B5EF4-FFF2-40B4-BE49-F238E27FC236}">
                  <a16:creationId xmlns:a16="http://schemas.microsoft.com/office/drawing/2014/main" id="{45612078-CE37-5431-DD45-B607848EE7F0}"/>
                </a:ext>
              </a:extLst>
            </p:cNvPr>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a:extLst>
                <a:ext uri="{FF2B5EF4-FFF2-40B4-BE49-F238E27FC236}">
                  <a16:creationId xmlns:a16="http://schemas.microsoft.com/office/drawing/2014/main" id="{BA59C531-560F-F3AF-C6BC-E6372E9BE698}"/>
                </a:ext>
              </a:extLst>
            </p:cNvPr>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a:extLst>
                <a:ext uri="{FF2B5EF4-FFF2-40B4-BE49-F238E27FC236}">
                  <a16:creationId xmlns:a16="http://schemas.microsoft.com/office/drawing/2014/main" id="{CCA6A12C-034F-CCE2-A5BC-17621BB5BF95}"/>
                </a:ext>
              </a:extLst>
            </p:cNvPr>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a:extLst>
                <a:ext uri="{FF2B5EF4-FFF2-40B4-BE49-F238E27FC236}">
                  <a16:creationId xmlns:a16="http://schemas.microsoft.com/office/drawing/2014/main" id="{0B48C3DE-5C1D-23EF-8FC1-B46648BE41A4}"/>
                </a:ext>
              </a:extLst>
            </p:cNvPr>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a:extLst>
                <a:ext uri="{FF2B5EF4-FFF2-40B4-BE49-F238E27FC236}">
                  <a16:creationId xmlns:a16="http://schemas.microsoft.com/office/drawing/2014/main" id="{3BCD003D-DD8C-05E8-FFCE-EB05BA966823}"/>
                </a:ext>
              </a:extLst>
            </p:cNvPr>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a:extLst>
                <a:ext uri="{FF2B5EF4-FFF2-40B4-BE49-F238E27FC236}">
                  <a16:creationId xmlns:a16="http://schemas.microsoft.com/office/drawing/2014/main" id="{DAFBDDD4-90D3-C4FC-95FE-C5EE7BE88324}"/>
                </a:ext>
              </a:extLst>
            </p:cNvPr>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a:extLst>
                <a:ext uri="{FF2B5EF4-FFF2-40B4-BE49-F238E27FC236}">
                  <a16:creationId xmlns:a16="http://schemas.microsoft.com/office/drawing/2014/main" id="{16047A96-3CB4-EB31-FA07-ECFDD3ADA39B}"/>
                </a:ext>
              </a:extLst>
            </p:cNvPr>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a:extLst>
                <a:ext uri="{FF2B5EF4-FFF2-40B4-BE49-F238E27FC236}">
                  <a16:creationId xmlns:a16="http://schemas.microsoft.com/office/drawing/2014/main" id="{C8BB5388-83A9-BBE2-860B-CCA4B26BC446}"/>
                </a:ext>
              </a:extLst>
            </p:cNvPr>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a:extLst>
                <a:ext uri="{FF2B5EF4-FFF2-40B4-BE49-F238E27FC236}">
                  <a16:creationId xmlns:a16="http://schemas.microsoft.com/office/drawing/2014/main" id="{8F515E92-F012-19E4-169A-8317DC9AD962}"/>
                </a:ext>
              </a:extLst>
            </p:cNvPr>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a:extLst>
                <a:ext uri="{FF2B5EF4-FFF2-40B4-BE49-F238E27FC236}">
                  <a16:creationId xmlns:a16="http://schemas.microsoft.com/office/drawing/2014/main" id="{8D34C35F-2AF0-C7B7-A2E8-29B76C84D238}"/>
                </a:ext>
              </a:extLst>
            </p:cNvPr>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a:extLst>
                <a:ext uri="{FF2B5EF4-FFF2-40B4-BE49-F238E27FC236}">
                  <a16:creationId xmlns:a16="http://schemas.microsoft.com/office/drawing/2014/main" id="{5763F11D-AC52-4D9C-B727-3E085DAB99E9}"/>
                </a:ext>
              </a:extLst>
            </p:cNvPr>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a:extLst>
                <a:ext uri="{FF2B5EF4-FFF2-40B4-BE49-F238E27FC236}">
                  <a16:creationId xmlns:a16="http://schemas.microsoft.com/office/drawing/2014/main" id="{1B8E6D39-0DE0-3919-650A-7C8309C4D8B0}"/>
                </a:ext>
              </a:extLst>
            </p:cNvPr>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a:extLst>
                <a:ext uri="{FF2B5EF4-FFF2-40B4-BE49-F238E27FC236}">
                  <a16:creationId xmlns:a16="http://schemas.microsoft.com/office/drawing/2014/main" id="{11C643A4-8AE6-6ECE-58F6-36AC0FC69B57}"/>
                </a:ext>
              </a:extLst>
            </p:cNvPr>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a:extLst>
                <a:ext uri="{FF2B5EF4-FFF2-40B4-BE49-F238E27FC236}">
                  <a16:creationId xmlns:a16="http://schemas.microsoft.com/office/drawing/2014/main" id="{F28FC97F-913A-CC12-1C43-6969847F7575}"/>
                </a:ext>
              </a:extLst>
            </p:cNvPr>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a:extLst>
                <a:ext uri="{FF2B5EF4-FFF2-40B4-BE49-F238E27FC236}">
                  <a16:creationId xmlns:a16="http://schemas.microsoft.com/office/drawing/2014/main" id="{DE89EBF3-279A-4354-47D0-AC945E77B57F}"/>
                </a:ext>
              </a:extLst>
            </p:cNvPr>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a:extLst>
                <a:ext uri="{FF2B5EF4-FFF2-40B4-BE49-F238E27FC236}">
                  <a16:creationId xmlns:a16="http://schemas.microsoft.com/office/drawing/2014/main" id="{FBAED020-223E-80D8-0CCD-15C44F68C7E6}"/>
                </a:ext>
              </a:extLst>
            </p:cNvPr>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a:extLst>
                <a:ext uri="{FF2B5EF4-FFF2-40B4-BE49-F238E27FC236}">
                  <a16:creationId xmlns:a16="http://schemas.microsoft.com/office/drawing/2014/main" id="{6B3229E3-307B-D145-222E-C74E50BAD163}"/>
                </a:ext>
              </a:extLst>
            </p:cNvPr>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a:extLst>
              <a:ext uri="{FF2B5EF4-FFF2-40B4-BE49-F238E27FC236}">
                <a16:creationId xmlns:a16="http://schemas.microsoft.com/office/drawing/2014/main" id="{1787DAE7-D35A-263F-73E8-F961763192B3}"/>
              </a:ext>
            </a:extLst>
          </p:cNvPr>
          <p:cNvGrpSpPr/>
          <p:nvPr/>
        </p:nvGrpSpPr>
        <p:grpSpPr>
          <a:xfrm>
            <a:off x="9421707" y="663787"/>
            <a:ext cx="553720" cy="621453"/>
            <a:chOff x="5856475" y="1545938"/>
            <a:chExt cx="1125050" cy="1283525"/>
          </a:xfrm>
        </p:grpSpPr>
        <p:sp>
          <p:nvSpPr>
            <p:cNvPr id="6194" name="Google Shape;6194;p62">
              <a:extLst>
                <a:ext uri="{FF2B5EF4-FFF2-40B4-BE49-F238E27FC236}">
                  <a16:creationId xmlns:a16="http://schemas.microsoft.com/office/drawing/2014/main" id="{7CCE6182-F2F4-8205-5921-87CBF44D0A5E}"/>
                </a:ext>
              </a:extLst>
            </p:cNvPr>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a:extLst>
                <a:ext uri="{FF2B5EF4-FFF2-40B4-BE49-F238E27FC236}">
                  <a16:creationId xmlns:a16="http://schemas.microsoft.com/office/drawing/2014/main" id="{A9E38034-3862-F3A0-1AC2-AADEB5AAC77B}"/>
                </a:ext>
              </a:extLst>
            </p:cNvPr>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a:extLst>
                <a:ext uri="{FF2B5EF4-FFF2-40B4-BE49-F238E27FC236}">
                  <a16:creationId xmlns:a16="http://schemas.microsoft.com/office/drawing/2014/main" id="{2F671685-0EBB-81A0-4EA5-43B1667BC82C}"/>
                </a:ext>
              </a:extLst>
            </p:cNvPr>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a:extLst>
                <a:ext uri="{FF2B5EF4-FFF2-40B4-BE49-F238E27FC236}">
                  <a16:creationId xmlns:a16="http://schemas.microsoft.com/office/drawing/2014/main" id="{9A0722A6-0B4B-1923-23DF-97A1F3E23F90}"/>
                </a:ext>
              </a:extLst>
            </p:cNvPr>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a:extLst>
                <a:ext uri="{FF2B5EF4-FFF2-40B4-BE49-F238E27FC236}">
                  <a16:creationId xmlns:a16="http://schemas.microsoft.com/office/drawing/2014/main" id="{F53A9BD5-8CEC-FCBA-E254-962339BB5CBE}"/>
                </a:ext>
              </a:extLst>
            </p:cNvPr>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a:extLst>
                <a:ext uri="{FF2B5EF4-FFF2-40B4-BE49-F238E27FC236}">
                  <a16:creationId xmlns:a16="http://schemas.microsoft.com/office/drawing/2014/main" id="{13D528D8-55AB-82CD-E878-C859B46B7AA2}"/>
                </a:ext>
              </a:extLst>
            </p:cNvPr>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a:extLst>
                <a:ext uri="{FF2B5EF4-FFF2-40B4-BE49-F238E27FC236}">
                  <a16:creationId xmlns:a16="http://schemas.microsoft.com/office/drawing/2014/main" id="{4706C906-5531-9C42-5E6E-5027933FA732}"/>
                </a:ext>
              </a:extLst>
            </p:cNvPr>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a:extLst>
                <a:ext uri="{FF2B5EF4-FFF2-40B4-BE49-F238E27FC236}">
                  <a16:creationId xmlns:a16="http://schemas.microsoft.com/office/drawing/2014/main" id="{252796AF-9671-9E3F-2A7E-858171827283}"/>
                </a:ext>
              </a:extLst>
            </p:cNvPr>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a:extLst>
                <a:ext uri="{FF2B5EF4-FFF2-40B4-BE49-F238E27FC236}">
                  <a16:creationId xmlns:a16="http://schemas.microsoft.com/office/drawing/2014/main" id="{3E087FFC-7FBB-7848-8AAB-10D81A1D81F7}"/>
                </a:ext>
              </a:extLst>
            </p:cNvPr>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a:extLst>
                <a:ext uri="{FF2B5EF4-FFF2-40B4-BE49-F238E27FC236}">
                  <a16:creationId xmlns:a16="http://schemas.microsoft.com/office/drawing/2014/main" id="{6A4637C6-8F15-5A28-BBEE-4836BCD8872D}"/>
                </a:ext>
              </a:extLst>
            </p:cNvPr>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a:extLst>
                <a:ext uri="{FF2B5EF4-FFF2-40B4-BE49-F238E27FC236}">
                  <a16:creationId xmlns:a16="http://schemas.microsoft.com/office/drawing/2014/main" id="{E30AE59C-7A6F-AEE3-C76D-345AD33959FA}"/>
                </a:ext>
              </a:extLst>
            </p:cNvPr>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a:extLst>
                <a:ext uri="{FF2B5EF4-FFF2-40B4-BE49-F238E27FC236}">
                  <a16:creationId xmlns:a16="http://schemas.microsoft.com/office/drawing/2014/main" id="{BCF97D31-C0B6-1001-C85C-5BB32627DE84}"/>
                </a:ext>
              </a:extLst>
            </p:cNvPr>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a:extLst>
                <a:ext uri="{FF2B5EF4-FFF2-40B4-BE49-F238E27FC236}">
                  <a16:creationId xmlns:a16="http://schemas.microsoft.com/office/drawing/2014/main" id="{9D343D75-6F30-FAC0-8139-40C9D43AF4FF}"/>
                </a:ext>
              </a:extLst>
            </p:cNvPr>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a:extLst>
                <a:ext uri="{FF2B5EF4-FFF2-40B4-BE49-F238E27FC236}">
                  <a16:creationId xmlns:a16="http://schemas.microsoft.com/office/drawing/2014/main" id="{03E454AC-5E4F-1607-4819-9DAD2E368648}"/>
                </a:ext>
              </a:extLst>
            </p:cNvPr>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a:extLst>
                <a:ext uri="{FF2B5EF4-FFF2-40B4-BE49-F238E27FC236}">
                  <a16:creationId xmlns:a16="http://schemas.microsoft.com/office/drawing/2014/main" id="{820156FD-9857-70B0-8560-DD1F9CD99C36}"/>
                </a:ext>
              </a:extLst>
            </p:cNvPr>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a:extLst>
                <a:ext uri="{FF2B5EF4-FFF2-40B4-BE49-F238E27FC236}">
                  <a16:creationId xmlns:a16="http://schemas.microsoft.com/office/drawing/2014/main" id="{141FD6CA-21B5-D76C-62CB-AC7369A70F7B}"/>
                </a:ext>
              </a:extLst>
            </p:cNvPr>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a:extLst>
                <a:ext uri="{FF2B5EF4-FFF2-40B4-BE49-F238E27FC236}">
                  <a16:creationId xmlns:a16="http://schemas.microsoft.com/office/drawing/2014/main" id="{1FF86A77-2F65-EA69-439A-09F3D9C1981D}"/>
                </a:ext>
              </a:extLst>
            </p:cNvPr>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a:extLst>
                <a:ext uri="{FF2B5EF4-FFF2-40B4-BE49-F238E27FC236}">
                  <a16:creationId xmlns:a16="http://schemas.microsoft.com/office/drawing/2014/main" id="{97AC66AB-B0BC-2DBB-021D-67E0468F7A3A}"/>
                </a:ext>
              </a:extLst>
            </p:cNvPr>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a:extLst>
                <a:ext uri="{FF2B5EF4-FFF2-40B4-BE49-F238E27FC236}">
                  <a16:creationId xmlns:a16="http://schemas.microsoft.com/office/drawing/2014/main" id="{4CD816E6-4D49-BE1F-02CA-E701B064A539}"/>
                </a:ext>
              </a:extLst>
            </p:cNvPr>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a:extLst>
                <a:ext uri="{FF2B5EF4-FFF2-40B4-BE49-F238E27FC236}">
                  <a16:creationId xmlns:a16="http://schemas.microsoft.com/office/drawing/2014/main" id="{4A21C56B-6CBA-1F89-1A1C-3045E05BCF90}"/>
                </a:ext>
              </a:extLst>
            </p:cNvPr>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a:extLst>
                <a:ext uri="{FF2B5EF4-FFF2-40B4-BE49-F238E27FC236}">
                  <a16:creationId xmlns:a16="http://schemas.microsoft.com/office/drawing/2014/main" id="{ADD3FBB2-3132-C5B5-241C-86A6185430E4}"/>
                </a:ext>
              </a:extLst>
            </p:cNvPr>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a:extLst>
                <a:ext uri="{FF2B5EF4-FFF2-40B4-BE49-F238E27FC236}">
                  <a16:creationId xmlns:a16="http://schemas.microsoft.com/office/drawing/2014/main" id="{C0DB21A5-42B2-2BF7-4420-AFF0DEEFF251}"/>
                </a:ext>
              </a:extLst>
            </p:cNvPr>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a:extLst>
              <a:ext uri="{FF2B5EF4-FFF2-40B4-BE49-F238E27FC236}">
                <a16:creationId xmlns:a16="http://schemas.microsoft.com/office/drawing/2014/main" id="{4F6725B1-667A-7E7A-2624-9F451208645F}"/>
              </a:ext>
            </a:extLst>
          </p:cNvPr>
          <p:cNvGrpSpPr/>
          <p:nvPr/>
        </p:nvGrpSpPr>
        <p:grpSpPr>
          <a:xfrm>
            <a:off x="10557087" y="572347"/>
            <a:ext cx="623147" cy="618067"/>
            <a:chOff x="7148425" y="1605425"/>
            <a:chExt cx="1265825" cy="1276025"/>
          </a:xfrm>
        </p:grpSpPr>
        <p:sp>
          <p:nvSpPr>
            <p:cNvPr id="6217" name="Google Shape;6217;p62">
              <a:extLst>
                <a:ext uri="{FF2B5EF4-FFF2-40B4-BE49-F238E27FC236}">
                  <a16:creationId xmlns:a16="http://schemas.microsoft.com/office/drawing/2014/main" id="{E7708375-CAD1-0313-9176-700C83E9A9DA}"/>
                </a:ext>
              </a:extLst>
            </p:cNvPr>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a:extLst>
                <a:ext uri="{FF2B5EF4-FFF2-40B4-BE49-F238E27FC236}">
                  <a16:creationId xmlns:a16="http://schemas.microsoft.com/office/drawing/2014/main" id="{2590FD9D-86C4-72FE-F9D7-E006D0C71AC5}"/>
                </a:ext>
              </a:extLst>
            </p:cNvPr>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a:extLst>
                <a:ext uri="{FF2B5EF4-FFF2-40B4-BE49-F238E27FC236}">
                  <a16:creationId xmlns:a16="http://schemas.microsoft.com/office/drawing/2014/main" id="{10D577D1-05C7-5626-7199-9EB6F1F893AD}"/>
                </a:ext>
              </a:extLst>
            </p:cNvPr>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a:extLst>
                <a:ext uri="{FF2B5EF4-FFF2-40B4-BE49-F238E27FC236}">
                  <a16:creationId xmlns:a16="http://schemas.microsoft.com/office/drawing/2014/main" id="{E9DEABC8-5DA5-513A-8572-9658E6E23DE0}"/>
                </a:ext>
              </a:extLst>
            </p:cNvPr>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a:extLst>
                <a:ext uri="{FF2B5EF4-FFF2-40B4-BE49-F238E27FC236}">
                  <a16:creationId xmlns:a16="http://schemas.microsoft.com/office/drawing/2014/main" id="{04B756D7-A687-6243-4903-26C000D74F8A}"/>
                </a:ext>
              </a:extLst>
            </p:cNvPr>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a:extLst>
                <a:ext uri="{FF2B5EF4-FFF2-40B4-BE49-F238E27FC236}">
                  <a16:creationId xmlns:a16="http://schemas.microsoft.com/office/drawing/2014/main" id="{237C5503-D59C-3467-2C6E-2BB179EC645E}"/>
                </a:ext>
              </a:extLst>
            </p:cNvPr>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a:extLst>
                <a:ext uri="{FF2B5EF4-FFF2-40B4-BE49-F238E27FC236}">
                  <a16:creationId xmlns:a16="http://schemas.microsoft.com/office/drawing/2014/main" id="{CED00C73-B236-A3EC-318E-0E6614AE90EE}"/>
                </a:ext>
              </a:extLst>
            </p:cNvPr>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a:extLst>
                <a:ext uri="{FF2B5EF4-FFF2-40B4-BE49-F238E27FC236}">
                  <a16:creationId xmlns:a16="http://schemas.microsoft.com/office/drawing/2014/main" id="{63DD0F7E-12FE-4221-C347-ACED1C2F6008}"/>
                </a:ext>
              </a:extLst>
            </p:cNvPr>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a:extLst>
                <a:ext uri="{FF2B5EF4-FFF2-40B4-BE49-F238E27FC236}">
                  <a16:creationId xmlns:a16="http://schemas.microsoft.com/office/drawing/2014/main" id="{D1443080-008F-C36D-7C72-2246D4C4A293}"/>
                </a:ext>
              </a:extLst>
            </p:cNvPr>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a:extLst>
                <a:ext uri="{FF2B5EF4-FFF2-40B4-BE49-F238E27FC236}">
                  <a16:creationId xmlns:a16="http://schemas.microsoft.com/office/drawing/2014/main" id="{177D0F1C-B997-BC1E-90FD-295CFE1CCE4F}"/>
                </a:ext>
              </a:extLst>
            </p:cNvPr>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a:extLst>
                <a:ext uri="{FF2B5EF4-FFF2-40B4-BE49-F238E27FC236}">
                  <a16:creationId xmlns:a16="http://schemas.microsoft.com/office/drawing/2014/main" id="{45BFA612-C4D7-8445-740B-BEC0ED643102}"/>
                </a:ext>
              </a:extLst>
            </p:cNvPr>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a:extLst>
                <a:ext uri="{FF2B5EF4-FFF2-40B4-BE49-F238E27FC236}">
                  <a16:creationId xmlns:a16="http://schemas.microsoft.com/office/drawing/2014/main" id="{2FD24C5A-4A25-6706-CF0F-F8C64E7CB605}"/>
                </a:ext>
              </a:extLst>
            </p:cNvPr>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a:extLst>
                <a:ext uri="{FF2B5EF4-FFF2-40B4-BE49-F238E27FC236}">
                  <a16:creationId xmlns:a16="http://schemas.microsoft.com/office/drawing/2014/main" id="{EFE4FA92-DE9F-5E32-828B-7C848019A245}"/>
                </a:ext>
              </a:extLst>
            </p:cNvPr>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a:extLst>
                <a:ext uri="{FF2B5EF4-FFF2-40B4-BE49-F238E27FC236}">
                  <a16:creationId xmlns:a16="http://schemas.microsoft.com/office/drawing/2014/main" id="{E7BA05DB-EF22-5F31-E25E-007CEAF77708}"/>
                </a:ext>
              </a:extLst>
            </p:cNvPr>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a:extLst>
                <a:ext uri="{FF2B5EF4-FFF2-40B4-BE49-F238E27FC236}">
                  <a16:creationId xmlns:a16="http://schemas.microsoft.com/office/drawing/2014/main" id="{717E83A4-2AA2-8529-6CBF-A04160ECBBA1}"/>
                </a:ext>
              </a:extLst>
            </p:cNvPr>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a:extLst>
                <a:ext uri="{FF2B5EF4-FFF2-40B4-BE49-F238E27FC236}">
                  <a16:creationId xmlns:a16="http://schemas.microsoft.com/office/drawing/2014/main" id="{A6E1CA0F-9A79-0082-7784-21BBCD68B4AD}"/>
                </a:ext>
              </a:extLst>
            </p:cNvPr>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a:extLst>
                <a:ext uri="{FF2B5EF4-FFF2-40B4-BE49-F238E27FC236}">
                  <a16:creationId xmlns:a16="http://schemas.microsoft.com/office/drawing/2014/main" id="{815C509F-2335-D718-F879-5B2F4C784D50}"/>
                </a:ext>
              </a:extLst>
            </p:cNvPr>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a:extLst>
                <a:ext uri="{FF2B5EF4-FFF2-40B4-BE49-F238E27FC236}">
                  <a16:creationId xmlns:a16="http://schemas.microsoft.com/office/drawing/2014/main" id="{C16238A3-C637-4B81-DF9D-70A14C07621E}"/>
                </a:ext>
              </a:extLst>
            </p:cNvPr>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a:extLst>
                <a:ext uri="{FF2B5EF4-FFF2-40B4-BE49-F238E27FC236}">
                  <a16:creationId xmlns:a16="http://schemas.microsoft.com/office/drawing/2014/main" id="{4324745D-6FFC-F6C1-1BE4-971FFA0A8511}"/>
                </a:ext>
              </a:extLst>
            </p:cNvPr>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a:extLst>
                <a:ext uri="{FF2B5EF4-FFF2-40B4-BE49-F238E27FC236}">
                  <a16:creationId xmlns:a16="http://schemas.microsoft.com/office/drawing/2014/main" id="{6E122924-1859-2DCC-0FF0-B78E46253C61}"/>
                </a:ext>
              </a:extLst>
            </p:cNvPr>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a:extLst>
              <a:ext uri="{FF2B5EF4-FFF2-40B4-BE49-F238E27FC236}">
                <a16:creationId xmlns:a16="http://schemas.microsoft.com/office/drawing/2014/main" id="{4E7EB80D-82D3-5259-D289-EC8FC7CEA672}"/>
              </a:ext>
            </a:extLst>
          </p:cNvPr>
          <p:cNvPicPr>
            <a:picLocks noChangeAspect="1"/>
          </p:cNvPicPr>
          <p:nvPr/>
        </p:nvPicPr>
        <p:blipFill>
          <a:blip r:embed="rId3"/>
          <a:stretch>
            <a:fillRect/>
          </a:stretch>
        </p:blipFill>
        <p:spPr>
          <a:xfrm>
            <a:off x="932180" y="1617980"/>
            <a:ext cx="11225107" cy="2885440"/>
          </a:xfrm>
          <a:prstGeom prst="rect">
            <a:avLst/>
          </a:prstGeom>
        </p:spPr>
      </p:pic>
    </p:spTree>
    <p:extLst>
      <p:ext uri="{BB962C8B-B14F-4D97-AF65-F5344CB8AC3E}">
        <p14:creationId xmlns:p14="http://schemas.microsoft.com/office/powerpoint/2010/main" val="28264241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2AB31BCC-F860-4F63-9CEC-A22EC5FA136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44688" y="-1673"/>
            <a:ext cx="1250465" cy="1250465"/>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thêm</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thêm</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775</Words>
  <Application>Microsoft Office PowerPoint</Application>
  <PresentationFormat>Widescreen</PresentationFormat>
  <Paragraphs>178</Paragraphs>
  <Slides>23</Slides>
  <Notes>18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微软雅黑</vt:lpstr>
      <vt:lpstr>.VnHelvetInsH</vt:lpstr>
      <vt:lpstr>.VnTimeH</vt:lpstr>
      <vt:lpstr>Arial</vt:lpstr>
      <vt:lpstr>Bebas Neue</vt:lpstr>
      <vt:lpstr>Calibri</vt:lpstr>
      <vt:lpstr>Calibri Light</vt:lpstr>
      <vt:lpstr>Coiny</vt:lpstr>
      <vt:lpstr>等线</vt:lpstr>
      <vt:lpstr>Impact</vt:lpstr>
      <vt:lpstr>Karla</vt:lpstr>
      <vt:lpstr>Love Ya Like A Sister</vt:lpstr>
      <vt:lpstr>Patrick Hand</vt:lpstr>
      <vt:lpstr>Source Han Sans Regular</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36</cp:revision>
  <dcterms:created xsi:type="dcterms:W3CDTF">2022-08-01T00:24:30Z</dcterms:created>
  <dcterms:modified xsi:type="dcterms:W3CDTF">2025-02-17T00:54:41Z</dcterms:modified>
</cp:coreProperties>
</file>