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880" r:id="rId2"/>
    <p:sldId id="7692" r:id="rId3"/>
    <p:sldId id="7693" r:id="rId4"/>
    <p:sldId id="7720" r:id="rId5"/>
    <p:sldId id="282" r:id="rId6"/>
    <p:sldId id="283" r:id="rId7"/>
    <p:sldId id="7695" r:id="rId8"/>
    <p:sldId id="7696" r:id="rId9"/>
    <p:sldId id="7698" r:id="rId10"/>
    <p:sldId id="312" r:id="rId11"/>
    <p:sldId id="7714" r:id="rId12"/>
    <p:sldId id="7715" r:id="rId13"/>
    <p:sldId id="300" r:id="rId14"/>
    <p:sldId id="7716" r:id="rId15"/>
    <p:sldId id="7700" r:id="rId16"/>
    <p:sldId id="7709" r:id="rId17"/>
    <p:sldId id="7717" r:id="rId18"/>
    <p:sldId id="76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42" d="100"/>
          <a:sy n="42" d="100"/>
        </p:scale>
        <p:origin x="438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3195-8BD1-6EC8-C002-78F6955D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198238-C359-E7F6-5CCB-3D0F35FFB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C51F6E-68B1-D0C4-8956-A27035414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457A24-D2F8-0A81-DB8D-9D62FD71D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8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852D9DC-4DF7-C172-4B7B-5BA4B479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443970"/>
            <a:ext cx="12347035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PHÒNG GIÁO DỤC VÀ ĐÀO TẠO HUYỆN QUỐC OAI</a:t>
            </a:r>
          </a:p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TRƯỜNG TIỂU HỌC SÀI SƠN 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01C675-83A3-A78F-80AB-0D8081CC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27" y="1796484"/>
            <a:ext cx="12192001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MÔN TOÁN LỚP 3</a:t>
            </a:r>
            <a:endParaRPr lang="vi-VN" altLang="en-US" sz="40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D454D-1C65-F2FB-5640-C84C5AF2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8363"/>
            <a:ext cx="1930400" cy="1699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39D09-2C58-F63C-B8DD-7F8C052F47BF}"/>
              </a:ext>
            </a:extLst>
          </p:cNvPr>
          <p:cNvSpPr txBox="1"/>
          <p:nvPr/>
        </p:nvSpPr>
        <p:spPr>
          <a:xfrm>
            <a:off x="780736" y="2658960"/>
            <a:ext cx="10892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50: Chu vi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60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286657" y="278357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C3B5-60F0-6E6B-2C64-BCFD5399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9A43255C-0898-7126-4DE0-ED8095F56802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3DD625FA-0A3E-0A8F-4487-01C9C5887DC0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E4C0F-3B14-1D7B-342F-15C3D35E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702E8-D97C-6CA0-4688-CA3EFA0D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104A72-C62A-F851-9A93-1AAB0F31F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00726" y="3208196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537</Words>
  <Application>Microsoft Office PowerPoint</Application>
  <PresentationFormat>Widescreen</PresentationFormat>
  <Paragraphs>95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Cambria</vt:lpstr>
      <vt:lpstr>Coiny</vt:lpstr>
      <vt:lpstr>等线</vt:lpstr>
      <vt:lpstr>等线 Light</vt:lpstr>
      <vt:lpstr>Fredoka One</vt:lpstr>
      <vt:lpstr>Patrick Hand</vt:lpstr>
      <vt:lpstr>Times New Roman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2022-10-23T05:13:18Z</dcterms:created>
  <dcterms:modified xsi:type="dcterms:W3CDTF">2025-02-17T00:53:55Z</dcterms:modified>
</cp:coreProperties>
</file>