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91" r:id="rId4"/>
    <p:sldMasterId id="2147483709" r:id="rId5"/>
    <p:sldMasterId id="2147483721" r:id="rId6"/>
  </p:sldMasterIdLst>
  <p:notesMasterIdLst>
    <p:notesMasterId r:id="rId25"/>
  </p:notesMasterIdLst>
  <p:sldIdLst>
    <p:sldId id="293" r:id="rId7"/>
    <p:sldId id="2661" r:id="rId8"/>
    <p:sldId id="259" r:id="rId9"/>
    <p:sldId id="257" r:id="rId10"/>
    <p:sldId id="2639" r:id="rId11"/>
    <p:sldId id="2640" r:id="rId12"/>
    <p:sldId id="341" r:id="rId13"/>
    <p:sldId id="2652" r:id="rId14"/>
    <p:sldId id="2653" r:id="rId15"/>
    <p:sldId id="2654" r:id="rId16"/>
    <p:sldId id="2655" r:id="rId17"/>
    <p:sldId id="2658" r:id="rId18"/>
    <p:sldId id="2657" r:id="rId19"/>
    <p:sldId id="2656" r:id="rId20"/>
    <p:sldId id="2659" r:id="rId21"/>
    <p:sldId id="291" r:id="rId22"/>
    <p:sldId id="2649" r:id="rId23"/>
    <p:sldId id="33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492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61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76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6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6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" name="Google Shape;10;p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6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2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014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2025/2/17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713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52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143FA2-0262-4202-8B20-C77BEA94D5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5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0" y="0"/>
            <a:ext cx="12192000" cy="694866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12" name="组合 14"/>
          <p:cNvGrpSpPr/>
          <p:nvPr userDrawn="1"/>
        </p:nvGrpSpPr>
        <p:grpSpPr>
          <a:xfrm>
            <a:off x="-183742" y="3010282"/>
            <a:ext cx="12447640" cy="4343018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5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4" name="椭圆 7"/>
          <p:cNvSpPr/>
          <p:nvPr userDrawn="1"/>
        </p:nvSpPr>
        <p:spPr>
          <a:xfrm>
            <a:off x="-88492" y="4343400"/>
            <a:ext cx="12280492" cy="2698837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5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 b="17256"/>
          <a:stretch/>
        </p:blipFill>
        <p:spPr>
          <a:xfrm flipH="1">
            <a:off x="9139571" y="3654352"/>
            <a:ext cx="808266" cy="1037732"/>
          </a:xfrm>
          <a:prstGeom prst="rect">
            <a:avLst/>
          </a:prstGeom>
        </p:spPr>
      </p:pic>
      <p:grpSp>
        <p:nvGrpSpPr>
          <p:cNvPr id="27" name="组合 107"/>
          <p:cNvGrpSpPr/>
          <p:nvPr userDrawn="1"/>
        </p:nvGrpSpPr>
        <p:grpSpPr>
          <a:xfrm>
            <a:off x="2092238" y="3401163"/>
            <a:ext cx="683879" cy="1307849"/>
            <a:chOff x="181346" y="1761375"/>
            <a:chExt cx="1517253" cy="2901593"/>
          </a:xfrm>
        </p:grpSpPr>
        <p:pic>
          <p:nvPicPr>
            <p:cNvPr id="2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26" name="Picture 2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6CD004-0B73-4016-868B-83ADB0C4A6C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2025/2/17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7B4AA8-D23A-40E7-9C81-3B8E8DDDE0B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A30DE7-E1F4-4459-8F83-9CB8FCC4BCD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43.jp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4" Type="http://schemas.openxmlformats.org/officeDocument/2006/relationships/slide" Target="slide16.xml"/><Relationship Id="rId9" Type="http://schemas.openxmlformats.org/officeDocument/2006/relationships/slide" Target="slide4.xml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9852D9DC-4DF7-C172-4B7B-5BA4B479B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1" y="223232"/>
            <a:ext cx="12347035" cy="8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231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Patrick Hand" panose="020B0604020202020204" pitchFamily="2" charset="0"/>
                <a:cs typeface="Times New Roman" panose="02020603050405020304" pitchFamily="18" charset="0"/>
                <a:sym typeface="Patrick Hand" panose="020B0604020202020204" pitchFamily="2" charset="0"/>
              </a:rPr>
              <a:t>PHÒNG GIÁO DỤC VÀ ĐÀO TẠO HUYỆN QUỐC OAI</a:t>
            </a:r>
          </a:p>
          <a:p>
            <a:pPr algn="ctr" defTabSz="1219231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Patrick Hand" panose="020B0604020202020204" pitchFamily="2" charset="0"/>
                <a:cs typeface="Times New Roman" panose="02020603050405020304" pitchFamily="18" charset="0"/>
                <a:sym typeface="Patrick Hand" panose="020B0604020202020204" pitchFamily="2" charset="0"/>
              </a:rPr>
              <a:t>TRƯỜNG TIỂU HỌC SÀI SƠN A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Patrick Hand" panose="020B0604020202020204" pitchFamily="2" charset="0"/>
              <a:cs typeface="Times New Roman" panose="02020603050405020304" pitchFamily="18" charset="0"/>
              <a:sym typeface="Patrick Hand" panose="020B0604020202020204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01C675-83A3-A78F-80AB-0D8081CC9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07" y="1516360"/>
            <a:ext cx="12192001" cy="8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231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None/>
            </a:pPr>
            <a:r>
              <a:rPr lang="en-US" altLang="en-US" sz="40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Patrick Hand" panose="020B0604020202020204" pitchFamily="2" charset="0"/>
                <a:cs typeface="Times New Roman" panose="02020603050405020304" pitchFamily="18" charset="0"/>
                <a:sym typeface="Patrick Hand" panose="020B0604020202020204" pitchFamily="2" charset="0"/>
              </a:rPr>
              <a:t>MÔN TOÁN LỚP 3</a:t>
            </a:r>
            <a:endParaRPr lang="vi-VN" altLang="en-US" sz="4000" b="1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ea typeface="Patrick Hand" panose="020B0604020202020204" pitchFamily="2" charset="0"/>
              <a:cs typeface="Times New Roman" panose="02020603050405020304" pitchFamily="18" charset="0"/>
              <a:sym typeface="Patrick Hand" panose="020B06040202020202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5D454D-1C65-F2FB-5640-C84C5AF21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48363"/>
            <a:ext cx="1930400" cy="16992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915971-AE19-604D-C0FE-24AE5CC7B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8E7E5DB6-D341-0254-AEDB-D109A17D1223}"/>
              </a:ext>
            </a:extLst>
          </p:cNvPr>
          <p:cNvSpPr txBox="1">
            <a:spLocks/>
          </p:cNvSpPr>
          <p:nvPr/>
        </p:nvSpPr>
        <p:spPr>
          <a:xfrm>
            <a:off x="3920889" y="4402579"/>
            <a:ext cx="3860656" cy="1106163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8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5" grpId="0"/>
      <p:bldP spid="49" grpId="0" animBg="1"/>
      <p:bldP spid="65" grpId="0" animBg="1"/>
      <p:bldP spid="78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4">
            <a:extLst>
              <a:ext uri="{FF2B5EF4-FFF2-40B4-BE49-F238E27FC236}">
                <a16:creationId xmlns:a16="http://schemas.microsoft.com/office/drawing/2014/main" id="{BB08C62F-AE10-46E6-ACBC-75BC512133DD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3" name="图片 99">
            <a:extLst>
              <a:ext uri="{FF2B5EF4-FFF2-40B4-BE49-F238E27FC236}">
                <a16:creationId xmlns:a16="http://schemas.microsoft.com/office/drawing/2014/main" id="{4AC17A5D-D30D-44A2-8B4F-41A898F00C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7D8A0-201B-47D9-8BF6-0FCE8375138E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hai đội chơi, mỗi đội gồm 4 học sinh, mỗi HS lần lượt nối bóng nói với miếng bánh thích hợp. Đội nào đúng và nhanh hơn là đội thắng cuộc. 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823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59" y="1210277"/>
            <a:ext cx="776088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thỏ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cà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rốt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cho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hỏi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!</a:t>
            </a: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/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4" y="443879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827314" y="626610"/>
            <a:ext cx="10421257" cy="34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Kiến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chăm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</a:t>
            </a:r>
            <a:r>
              <a:rPr kumimoji="0" lang="vi-VN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ỉ</a:t>
            </a:r>
            <a:endParaRPr kumimoji="0" lang="en-US" sz="88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Arial" panose="020F0502020204030204"/>
              <a:ea typeface="微软雅黑"/>
              <a:cs typeface="+mn-cs"/>
              <a:sym typeface="Arial"/>
            </a:endParaRP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6" b="53966" l="2765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" t="18856" r="74980" b="43538"/>
          <a:stretch/>
        </p:blipFill>
        <p:spPr>
          <a:xfrm>
            <a:off x="9769725" y="1754421"/>
            <a:ext cx="1599393" cy="180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/>
        </p:blipFill>
        <p:spPr>
          <a:xfrm rot="10800000">
            <a:off x="1316945" y="2368871"/>
            <a:ext cx="1225697" cy="1271539"/>
          </a:xfrm>
          <a:prstGeom prst="rect">
            <a:avLst/>
          </a:prstGeom>
        </p:spPr>
      </p:pic>
      <p:sp>
        <p:nvSpPr>
          <p:cNvPr id="15" name="play">
            <a:hlinkClick r:id="" action="ppaction://macro?name=RESET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9" y="2972479"/>
            <a:ext cx="2761116" cy="21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432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89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27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302</Words>
  <Application>Microsoft Office PowerPoint</Application>
  <PresentationFormat>Widescreen</PresentationFormat>
  <Paragraphs>66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43" baseType="lpstr">
      <vt:lpstr>微软雅黑</vt:lpstr>
      <vt:lpstr>宋体</vt:lpstr>
      <vt:lpstr>Arial</vt:lpstr>
      <vt:lpstr>Arial-Rounded</vt:lpstr>
      <vt:lpstr>Bebas Neue</vt:lpstr>
      <vt:lpstr>Calibri</vt:lpstr>
      <vt:lpstr>Cambria Math</vt:lpstr>
      <vt:lpstr>Coiny</vt:lpstr>
      <vt:lpstr>等线</vt:lpstr>
      <vt:lpstr>等线 Light</vt:lpstr>
      <vt:lpstr>ITC Avant Garde Std Bk</vt:lpstr>
      <vt:lpstr>Patrick Hand</vt:lpstr>
      <vt:lpstr>Quicksand Light</vt:lpstr>
      <vt:lpstr>Sue Ellen Francisco</vt:lpstr>
      <vt:lpstr>Times New Roman</vt:lpstr>
      <vt:lpstr>UVN Banh Mi</vt:lpstr>
      <vt:lpstr>幼圆</vt:lpstr>
      <vt:lpstr>庞门正道标题体</vt:lpstr>
      <vt:lpstr>方正卡通简体</vt:lpstr>
      <vt:lpstr>November Daily Slides by Slidesgo</vt:lpstr>
      <vt:lpstr>Office 主题​​</vt:lpstr>
      <vt:lpstr>千图网海量PPT模板www.58pic.com​​</vt:lpstr>
      <vt:lpstr>1_Office Theme</vt:lpstr>
      <vt:lpstr>10_Office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38</cp:revision>
  <dcterms:created xsi:type="dcterms:W3CDTF">2022-07-01T08:54:55Z</dcterms:created>
  <dcterms:modified xsi:type="dcterms:W3CDTF">2025-02-17T00:51:56Z</dcterms:modified>
</cp:coreProperties>
</file>