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2" r:id="rId3"/>
  </p:sldMasterIdLst>
  <p:notesMasterIdLst>
    <p:notesMasterId r:id="rId20"/>
  </p:notesMasterIdLst>
  <p:handoutMasterIdLst>
    <p:handoutMasterId r:id="rId21"/>
  </p:handoutMasterIdLst>
  <p:sldIdLst>
    <p:sldId id="293" r:id="rId4"/>
    <p:sldId id="343" r:id="rId5"/>
    <p:sldId id="290" r:id="rId6"/>
    <p:sldId id="285" r:id="rId7"/>
    <p:sldId id="286" r:id="rId8"/>
    <p:sldId id="287" r:id="rId9"/>
    <p:sldId id="288" r:id="rId10"/>
    <p:sldId id="289" r:id="rId11"/>
    <p:sldId id="317" r:id="rId12"/>
    <p:sldId id="258" r:id="rId13"/>
    <p:sldId id="257" r:id="rId14"/>
    <p:sldId id="341" r:id="rId15"/>
    <p:sldId id="292" r:id="rId16"/>
    <p:sldId id="319" r:id="rId17"/>
    <p:sldId id="321" r:id="rId18"/>
    <p:sldId id="34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4" d="100"/>
          <a:sy n="44" d="100"/>
        </p:scale>
        <p:origin x="492" y="42"/>
      </p:cViewPr>
      <p:guideLst/>
    </p:cSldViewPr>
  </p:slideViewPr>
  <p:notesTextViewPr>
    <p:cViewPr>
      <p:scale>
        <a:sx n="3" d="2"/>
        <a:sy n="3" d="2"/>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F9CF7B-2141-4518-83FE-33DDDAC8B3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8696E5D-AD38-4C03-81BB-1F8DFBBE4F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27AD5D-FF6B-4968-B564-6CD2132E1931}" type="datetimeFigureOut">
              <a:rPr lang="en-US" smtClean="0"/>
              <a:t>17/2/2025</a:t>
            </a:fld>
            <a:endParaRPr lang="en-US"/>
          </a:p>
        </p:txBody>
      </p:sp>
      <p:sp>
        <p:nvSpPr>
          <p:cNvPr id="4" name="Footer Placeholder 3">
            <a:extLst>
              <a:ext uri="{FF2B5EF4-FFF2-40B4-BE49-F238E27FC236}">
                <a16:creationId xmlns:a16="http://schemas.microsoft.com/office/drawing/2014/main" id="{EBC198A1-B7C2-4A72-B383-61A75E3CC7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162C23-EBEF-4B9B-AD68-27F7FAF2B6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5AA833-1DEE-49D2-B4DB-50C227081439}" type="slidenum">
              <a:rPr lang="en-US" smtClean="0"/>
              <a:t>‹#›</a:t>
            </a:fld>
            <a:endParaRPr lang="en-US"/>
          </a:p>
        </p:txBody>
      </p:sp>
    </p:spTree>
    <p:extLst>
      <p:ext uri="{BB962C8B-B14F-4D97-AF65-F5344CB8AC3E}">
        <p14:creationId xmlns:p14="http://schemas.microsoft.com/office/powerpoint/2010/main" val="131671325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95855" units="1/cm"/>
          <inkml:channelProperty channel="T" name="resolution" value="1" units="1/dev"/>
        </inkml:channelProperties>
      </inkml:inkSource>
      <inkml:timestamp xml:id="ts0" timeString="2023-09-08T01:22:28.010"/>
    </inkml:context>
    <inkml:brush xml:id="br0">
      <inkml:brushProperty name="width" value="0.05292" units="cm"/>
      <inkml:brushProperty name="height" value="0.05292" units="cm"/>
      <inkml:brushProperty name="color" value="#FF0000"/>
    </inkml:brush>
  </inkml:definitions>
  <inkml:trace contextRef="#ctx0" brushRef="#br0">4240 2572 0,'57'0'453,"-29"0"-453,0 0 140,29 0-140,-29 0 16,1 0 31,27 0 31,-28 0-62,29 0-1,-29 0 1,0 0 62,29 0-62,-29 0 15,29 0-15,-29 0 62,0 0-47,29 0 0,-29 0-31,0 0 16,29 0-16,-29 0 31,0 0-31,1 0 109,-1 0-77,0 0-32,1 0 15,-1 0-15,0 0 16,0 0 0,57 0-16,-28 0 15,-29 0 1,0 0-16,1 0 15,-1 28 1,0-28 31,0 0-31,29 0-1,-29 0-15,29 0 16,27 0-16,-55 0 15,27 0 1,-27 0 78,-1 0-79,0 0 1,29 0 0,-29 0-16,0 0 15,29 28 1,-29 1 0,29-29 15,-29 0-16,85 0 17,-57 0-32,-27 0 15,27 0-15,1 0 16,-29 0-16,29 28 16,-29-28-16,28 0 15,-27 0-15,-1 0 16,0 0-16,29 0 15,-1 0-15,29 0 32,-57 0-17,29 0 1,-29 0-16,0 0 16,29 0-1,-29 0 1,0 0-1,1 0-15,27 0 16,1 0 0,-1 0-1,1 0 17,-29 0-32,0 0 15,29 0 1,-29 0-16,29 0 15,-29 0-15,0 0 16,1 0-16,-1 0 16</inkml:trace>
  <inkml:trace contextRef="#ctx0" brushRef="#br0" timeOffset="8212.92">13004 2487 0,'28'0'281,"0"28"-234,1-28-31,-1 0-1,0 29 1,29-29-1,-29 0 1,29 0 0,-29 0 15,0 28 0,29-28 0,-29 0 1,0 0-17,0 0-15,1 0 16,-1 0 78,29 0-63,-1 0-31,1 0 16,-1 0-1,1 0 1,-29 0-16,0 0 156,1 0-140,-1 0-1,0 0 1,0 0 0,29 0-16,-1 0 15,-27 0-15,27 0 16,-28 0-16,29 0 15,-29 0-15,1 0 16,27 0 0,29 0-1,-57 0 1,29 0 0,-29 0-1,0 0 1,29 0 31,-29 0-47,0 0 15,29 0 1,-29 0 0,0 0-16,1 0 15,-1 0 1,0 0-1,29 0 1,-29 0 0,0 0-1,29 0-15,-29 0 16,57 0 0,-57 0-1,29 0-15,-29 0 16,0 0-16,29 0 15,-29 0 1,0 0 0,29 0-1,-29 0 1,29 0 0,-29 0-16,0 0 15,29 0-15,-29 0 16,0 0-16,57 0 15,-57 0 1,1 0-16,27 0 16,-28 0-1,29 0-15,0 0 16,-1 0 0,-28 0-16,1 0 15,27 0-15,-28 0 16,57 0-16,-57 0 15,57 0 1,-56 0-16,-1 0 16,28 0-1,-27 0 1,27 0 0,-28 0-1,1 0 1,-1 0-1,0 0 1,29 0 0,-29-28-1,0 28 1,29 0 0,28 0-1,-1 0 1,-55 0-16,56 0 15,-29 0 1,-28 0 0,1 0-16,-1 0 15,28 0 1,-27 0-16,-1 0 16</inkml:trace>
  <inkml:trace contextRef="#ctx0" brushRef="#br0" timeOffset="15099.25">9018 3731 0,'0'-29'156,"85"29"-140,-57 0-16,57 0 15,0 0-15,-57 0 16,0 0-16,0 0 15,29 0-15,-29 0 16,0 29-16,29-29 16,-29 0 46,1 0-31,27 0-31,-28 0 16,1 0-16,27 0 16,-28 0-16,1 0 15,-1 0 1,0 0-16,1 28 16,27-28 46,-28 0-62,29 0 16,-1 0-16,1 0 15,0 0-15,-1 0 16,29 0-16,-57 0 16,29 0-16,-29 0 15,0 0 16,0 0-15,1 0-16,56-28 16,-1 28-1,-27 0-15,28 0 16,0 0-16,-29 0 16,29 0-16,0 0 15,-57 0-15,0 0 16,29 0-1,-57-29 32,28 29-31,0 0-16,29 0 16,-29 0-16,0 0 15,29 0-15,-29 0 16,29 0-1,-29 0-15,0 0 16,29 0 0,-29 0-1,0 0 1,1 0 15,27 0-31,-28 0 16,29 0-16,-29 0 15,57 0-15,0 0 16,-29 0-16,29 0 16,-28 0-16,-1 0 0,-27 0 15,27 0-15,29 0 16,-57 0-16,29 0 16,-29 0-16,57 0 15,-57 0 1,57 0-16,-29 0 15,29 0-15,-57 0 16,86 0 0,-30 0-16,-55 0 15,84 0-15,-85 0 16,85 0-16,-28 0 16,-57 0-16,29-28 15,-29 28 1,0 0 15,0 0-15,29 0-16,-29 0 15,1 0 1,-1 0-16,0 0 16,0 0 62,57 0-63,0 0 1,-57 0-16,85 0 16,-56 0-16,-1 0 15,57 0 1,-56 0-16,28 0 15,-57 0-15,0 0 110</inkml:trace>
  <inkml:trace contextRef="#ctx0" brushRef="#br0" timeOffset="17226.18">17386 3900 0,'56'0'250,"1"0"-250,84 0 15,-56 0-15,-57 0 16,0 0-16,1 0 16,-1 0 77,0 0-77,29 0-16,-1 0 16,29 0-1,-57 0-15,57 0 0,0 0 16,-28 0-16,-1 0 16,1 0-16,-1 0 15,1 0 1,-29 0 15,0 0-15,29 0-16,-1 0 15,-27 0-15,55 0 16,1 0-16,0 0 16,0 0-16,0 0 15,-29 28-15,29-28 16,0 0-16,-29 57 15,1-57 17,-1 0-1,57 0-15,-56 0-1,28 0-15,56 0 16,-56 0-16,56 0 15,-112 0-15,112 0 16,-56 0-16,-29 0 16,1 0-16,56 0 15,-85 0 17,0 0-17,1 0-15,-1 0 16,29 0-16,-1 0 15,57 0-15,-56 0 16,84 0-16,-56 0 16,56 0-16,-28 0 15,-28 0-15,-28 0 16,-1 0-16,29 0 16,-57 0-1,29 0-15</inkml:trace>
  <inkml:trace contextRef="#ctx0" brushRef="#br0" timeOffset="26360.46">24962 3815 0,'56'0'219,"-27"0"-219,27-28 15,29-28 1,-57 56-1,1 0 1,-1 0 0,0 0-1,29-29-15,-29 29 32,0 0-17,0 0-15,29 0 16,-29 0 31,57 0-16,-57 0-31,57 0 16,-28 0-16,-29 0 15,57 0-15,-57 0 16,0 0-16,1 0 15,-1 0 1,28 0 47,-27 0-32,-1 0-16,28 0-15,1 0 16,56 0-16,-28 0 16,-29 0-16,57-28 15,-56 28 1,0 0-16,27 0 16,-55 0-1,-1 0-15,28 0 16,-27 0-16,-1 0 15,0 0-15,0 0 16,1 0-16,27 0 16,-27 0-1,-1 0 1,0 0-16,0 0 16,1 0-1,-1 0-15,0 0 16,0 0-1,1 0 1,56 0 0,-57 0-1,28 0-15,1 0 16,28 0-16,-57 0 16,57 0-1,0 0-15,-1-28 16,58-29-16,-57 57 15,28 0-15,-57 0 16,85 0-16,-27-28 16,-1 28-1,0 0-15,-57 0 16,57 0-16,-84 0 16,27 0-16,1 0 15,-29 0 1,0 0-16,0 0 78,29 0-62,-29 0-1,1 0-15,27 0 16,-28 0-16,1 0 15,27 0-15,-28 0 16,1 0 0,-1 0 93,0 0-109,1 0 16,27 0-16,1 0 78,27 0-63,-27 0-15,28 0 16,-29 28-16,1-28 16,-1 29-16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238C4-17CF-4970-857C-DA6F67AEF7B5}" type="datetimeFigureOut">
              <a:rPr lang="en-US" smtClean="0"/>
              <a:t>17/2/2025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213DF-7E13-41A9-9BFA-012D87A056DE}" type="slidenum">
              <a:rPr lang="en-US" smtClean="0"/>
              <a:t>‹#›</a:t>
            </a:fld>
            <a:endParaRPr lang="en-US"/>
          </a:p>
        </p:txBody>
      </p:sp>
    </p:spTree>
    <p:extLst>
      <p:ext uri="{BB962C8B-B14F-4D97-AF65-F5344CB8AC3E}">
        <p14:creationId xmlns:p14="http://schemas.microsoft.com/office/powerpoint/2010/main" val="1689112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526273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4423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820051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295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479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25068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514401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004127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234078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85901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196724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F5C393-4A2D-4F78-8995-94FA4B9F2DD9}" type="datetimeFigureOut">
              <a:rPr lang="en-US" smtClean="0"/>
              <a:t>17/2/2025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4893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17/2/2025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151405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17/2/2025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3066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34040460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Chân trang 4"/>
          <p:cNvSpPr>
            <a:spLocks noGrp="1"/>
          </p:cNvSpPr>
          <p:nvPr>
            <p:ph type="ftr" sz="quarter" idx="11"/>
          </p:nvPr>
        </p:nvSpPr>
        <p:spPr/>
        <p:txBody>
          <a:bodyPr/>
          <a:lstStyle/>
          <a:p>
            <a:endParaRPr lang="vi-VN" dirty="0"/>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0073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p:txBody>
          <a:bodyPr/>
          <a:lstStyle/>
          <a:p>
            <a:fld id="{E6FFA8D6-61CB-47CF-BA93-9D77189827BB}" type="datetime1">
              <a:rPr lang="en-US"/>
              <a:t>17/2/2025</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75254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85369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p:txBody>
          <a:bodyPr/>
          <a:lstStyle/>
          <a:p>
            <a:fld id="{4C1B7E7D-B1C3-4D38-A3E7-DB661474DFA3}" type="datetime1">
              <a:rPr lang="en-US"/>
              <a:t>17/2/2025</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3039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p:txBody>
          <a:bodyPr/>
          <a:lstStyle/>
          <a:p>
            <a:fld id="{01665A98-BAEE-4D67-82E9-CE341A8B1BD7}" type="datetime1">
              <a:rPr lang="en-US"/>
              <a:t>17/2/2025</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ố Bản chiếu 8"/>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37799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gày 2"/>
          <p:cNvSpPr>
            <a:spLocks noGrp="1"/>
          </p:cNvSpPr>
          <p:nvPr>
            <p:ph type="dt" sz="half" idx="10"/>
          </p:nvPr>
        </p:nvSpPr>
        <p:spPr/>
        <p:txBody>
          <a:bodyPr/>
          <a:lstStyle/>
          <a:p>
            <a:fld id="{C3DF3676-3175-4B01-98B5-6DAE028379AE}" type="datetime1">
              <a:rPr lang="en-US"/>
              <a:t>17/2/2025</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ố Bản chiếu 4"/>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4421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p:txBody>
          <a:bodyPr/>
          <a:lstStyle/>
          <a:p>
            <a:fld id="{8C70FE93-8C9D-445F-8DF8-8B1CC97CC7C0}" type="datetime1">
              <a:rPr lang="en-US"/>
              <a:t>17/2/2025</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ố Bản chiếu 3"/>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374138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17/2/2025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9566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p:txBody>
          <a:bodyPr/>
          <a:lstStyle/>
          <a:p>
            <a:fld id="{F0800FDC-A43D-4B5A-B091-F5339D0144BE}" type="datetime1">
              <a:rPr lang="en-US"/>
              <a:t>17/2/2025</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420256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5830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0902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2264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2025/2/17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2712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2025/2/17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76130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2025/2/17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743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2025/2/17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8860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2025/2/17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6870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4395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F5C393-4A2D-4F78-8995-94FA4B9F2DD9}" type="datetimeFigureOut">
              <a:rPr lang="en-US" smtClean="0"/>
              <a:t>17/2/2025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333190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2025/2/17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18618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F5C393-4A2D-4F78-8995-94FA4B9F2DD9}" type="datetimeFigureOut">
              <a:rPr lang="en-US" smtClean="0"/>
              <a:t>17/2/2025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7807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F5C393-4A2D-4F78-8995-94FA4B9F2DD9}" type="datetimeFigureOut">
              <a:rPr lang="en-US" smtClean="0"/>
              <a:t>17/2/2025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59390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F5C393-4A2D-4F78-8995-94FA4B9F2DD9}" type="datetimeFigureOut">
              <a:rPr lang="en-US" smtClean="0"/>
              <a:t>17/2/2025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8144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5C393-4A2D-4F78-8995-94FA4B9F2DD9}" type="datetimeFigureOut">
              <a:rPr lang="en-US" smtClean="0"/>
              <a:t>17/2/2025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02569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17/2/2025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12653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17/2/2025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52300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4.jp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5C393-4A2D-4F78-8995-94FA4B9F2DD9}" type="datetimeFigureOut">
              <a:rPr lang="en-US" smtClean="0"/>
              <a:t>17/2/2025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33AC8-4AEA-4EAB-87C6-50F929A0333B}" type="slidenum">
              <a:rPr lang="en-US" smtClean="0"/>
              <a:t>‹#›</a:t>
            </a:fld>
            <a:endParaRPr lang="en-US"/>
          </a:p>
        </p:txBody>
      </p:sp>
      <p:sp>
        <p:nvSpPr>
          <p:cNvPr id="7" name="TextBox 6" hidden="1">
            <a:extLst>
              <a:ext uri="{FF2B5EF4-FFF2-40B4-BE49-F238E27FC236}">
                <a16:creationId xmlns:a16="http://schemas.microsoft.com/office/drawing/2014/main" id="{4E97F1CE-C6FA-491F-A6E2-CBFE3A9C82F7}"/>
              </a:ext>
            </a:extLst>
          </p:cNvPr>
          <p:cNvSpPr txBox="1"/>
          <p:nvPr userDrawn="1"/>
        </p:nvSpPr>
        <p:spPr>
          <a:xfrm>
            <a:off x="-3276903" y="3576902"/>
            <a:ext cx="2746265" cy="954107"/>
          </a:xfrm>
          <a:prstGeom prst="rect">
            <a:avLst/>
          </a:prstGeom>
          <a:noFill/>
        </p:spPr>
        <p:txBody>
          <a:bodyPr wrap="none" rtlCol="0">
            <a:spAutoFit/>
          </a:bodyPr>
          <a:lstStyle/>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p>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p>
        </p:txBody>
      </p:sp>
      <p:pic>
        <p:nvPicPr>
          <p:cNvPr id="8" name="Picture 7" hidden="1">
            <a:extLst>
              <a:ext uri="{FF2B5EF4-FFF2-40B4-BE49-F238E27FC236}">
                <a16:creationId xmlns:a16="http://schemas.microsoft.com/office/drawing/2014/main" id="{E215F4A0-E35E-4251-9F88-663CA538785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304016" y="600075"/>
            <a:ext cx="2773378" cy="2828925"/>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F720614F-62B9-4DDD-9D2D-DADC839305F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046656" y="184353"/>
            <a:ext cx="1732024" cy="1732024"/>
          </a:xfrm>
          <a:prstGeom prst="rect">
            <a:avLst/>
          </a:prstGeom>
        </p:spPr>
      </p:pic>
    </p:spTree>
    <p:extLst>
      <p:ext uri="{BB962C8B-B14F-4D97-AF65-F5344CB8AC3E}">
        <p14:creationId xmlns:p14="http://schemas.microsoft.com/office/powerpoint/2010/main" val="3410815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524000" y="565653"/>
            <a:ext cx="9144000" cy="1143000"/>
          </a:xfrm>
          <a:prstGeom prst="rect">
            <a:avLst/>
          </a:prstGeom>
        </p:spPr>
        <p:txBody>
          <a:bodyPr vert="horz" lIns="91440" tIns="45720" rIns="91440" bIns="45720" rtlCol="0" anchor="b">
            <a:normAutofit/>
          </a:bodyPr>
          <a:lstStyle/>
          <a:p>
            <a:r>
              <a:rPr lang="vi-VN"/>
              <a:t>Bấm để chỉnh sửa kiểu tiêu đề Bản cái</a:t>
            </a:r>
          </a:p>
        </p:txBody>
      </p:sp>
      <p:sp>
        <p:nvSpPr>
          <p:cNvPr id="3" name="Chỗ dành sẵn cho Văn bản 2"/>
          <p:cNvSpPr>
            <a:spLocks noGrp="1"/>
          </p:cNvSpPr>
          <p:nvPr>
            <p:ph type="body" idx="1"/>
          </p:nvPr>
        </p:nvSpPr>
        <p:spPr>
          <a:xfrm>
            <a:off x="1524000" y="1900823"/>
            <a:ext cx="9144000" cy="4114800"/>
          </a:xfrm>
          <a:prstGeom prst="rect">
            <a:avLst/>
          </a:prstGeom>
        </p:spPr>
        <p:txBody>
          <a:bodyPr vert="horz" lIns="91440" tIns="45720" rIns="91440" bIns="45720" rtlCol="0">
            <a:normAutofit/>
          </a:bodyPr>
          <a:lstStyle/>
          <a:p>
            <a:pPr lvl="0"/>
            <a:r>
              <a:rPr lang="vi-VN"/>
              <a:t>Bấm để chỉnh sửa kiểu văn bản Chủ</a:t>
            </a:r>
          </a:p>
          <a:p>
            <a:pPr lvl="1"/>
            <a:r>
              <a:rPr lang="vi-VN"/>
              <a:t>Mức hai</a:t>
            </a:r>
          </a:p>
          <a:p>
            <a:pPr lvl="2"/>
            <a:r>
              <a:rPr lang="vi-VN"/>
              <a:t>Mức ba</a:t>
            </a:r>
          </a:p>
          <a:p>
            <a:pPr lvl="3"/>
            <a:r>
              <a:rPr lang="vi-VN"/>
              <a:t>Mức bốn</a:t>
            </a:r>
          </a:p>
          <a:p>
            <a:pPr lvl="4"/>
            <a:r>
              <a:rPr lang="vi-VN"/>
              <a:t>Mức năm</a:t>
            </a:r>
          </a:p>
        </p:txBody>
      </p:sp>
      <p:sp>
        <p:nvSpPr>
          <p:cNvPr id="4" name="Chỗ dành sẵn cho Ngày 3"/>
          <p:cNvSpPr>
            <a:spLocks noGrp="1"/>
          </p:cNvSpPr>
          <p:nvPr>
            <p:ph type="dt" sz="half" idx="2"/>
          </p:nvPr>
        </p:nvSpPr>
        <p:spPr>
          <a:xfrm>
            <a:off x="9259887" y="6400800"/>
            <a:ext cx="2094705" cy="202416"/>
          </a:xfrm>
          <a:prstGeom prst="rect">
            <a:avLst/>
          </a:prstGeom>
        </p:spPr>
        <p:txBody>
          <a:bodyPr vert="horz" lIns="91440" tIns="45720" rIns="91440" bIns="45720" rtlCol="0" anchor="ctr"/>
          <a:lstStyle>
            <a:lvl1pPr algn="r" latinLnBrk="0">
              <a:defRPr lang="vi-VN" sz="800">
                <a:solidFill>
                  <a:schemeClr val="tx1"/>
                </a:solidFill>
              </a:defRPr>
            </a:lvl1pPr>
          </a:lstStyle>
          <a:p>
            <a:fld id="{EAB6F22D-34FA-43A4-B48A-40A230D6062C}" type="datetime1">
              <a:rPr lang="en-US"/>
              <a:t>17/2/2025</a:t>
            </a:fld>
            <a:endParaRPr lang="vi-VN"/>
          </a:p>
        </p:txBody>
      </p:sp>
      <p:sp>
        <p:nvSpPr>
          <p:cNvPr id="5" name="Chỗ dành sẵn cho Chân trang 4"/>
          <p:cNvSpPr>
            <a:spLocks noGrp="1"/>
          </p:cNvSpPr>
          <p:nvPr>
            <p:ph type="ftr" sz="quarter" idx="3"/>
          </p:nvPr>
        </p:nvSpPr>
        <p:spPr>
          <a:xfrm>
            <a:off x="838200" y="6400800"/>
            <a:ext cx="8001000" cy="202416"/>
          </a:xfrm>
          <a:prstGeom prst="rect">
            <a:avLst/>
          </a:prstGeom>
        </p:spPr>
        <p:txBody>
          <a:bodyPr vert="horz" lIns="91440" tIns="45720" rIns="91440" bIns="45720" rtlCol="0" anchor="ctr"/>
          <a:lstStyle>
            <a:lvl1pPr algn="l" latinLnBrk="0">
              <a:defRPr lang="vi-VN" sz="800">
                <a:solidFill>
                  <a:schemeClr val="tx1"/>
                </a:solidFill>
              </a:defRPr>
            </a:lvl1pPr>
          </a:lstStyle>
          <a:p>
            <a:endParaRPr lang="vi-VN"/>
          </a:p>
        </p:txBody>
      </p:sp>
      <p:sp>
        <p:nvSpPr>
          <p:cNvPr id="6" name="Chỗ dành sẵn cho Số Bản chiếu 5"/>
          <p:cNvSpPr>
            <a:spLocks noGrp="1"/>
          </p:cNvSpPr>
          <p:nvPr>
            <p:ph type="sldNum" sz="quarter" idx="4"/>
          </p:nvPr>
        </p:nvSpPr>
        <p:spPr>
          <a:xfrm>
            <a:off x="11737975" y="6400800"/>
            <a:ext cx="418630" cy="202416"/>
          </a:xfrm>
          <a:prstGeom prst="rect">
            <a:avLst/>
          </a:prstGeom>
        </p:spPr>
        <p:txBody>
          <a:bodyPr vert="horz" lIns="91440" tIns="45720" rIns="91440" bIns="45720" rtlCol="0" anchor="ctr"/>
          <a:lstStyle>
            <a:lvl1pPr algn="l" latinLnBrk="0">
              <a:defRPr lang="vi-VN" sz="800">
                <a:solidFill>
                  <a:schemeClr val="tx1"/>
                </a:solidFill>
              </a:defRPr>
            </a:lvl1pPr>
          </a:lstStyle>
          <a:p>
            <a:fld id="{484FD59D-33F1-4A76-843D-E67207CAFE54}" type="slidenum">
              <a:rPr/>
              <a:t>‹#›</a:t>
            </a:fld>
            <a:endParaRPr lang="vi-VN"/>
          </a:p>
        </p:txBody>
      </p:sp>
      <p:pic>
        <p:nvPicPr>
          <p:cNvPr id="8" name="Picture 7">
            <a:extLst>
              <a:ext uri="{FF2B5EF4-FFF2-40B4-BE49-F238E27FC236}">
                <a16:creationId xmlns:a16="http://schemas.microsoft.com/office/drawing/2014/main" id="{DA6880EA-E48F-4962-A024-65E43847E82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EAD9FAD0-EECD-42C9-8FDB-FC972E85D3B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40987048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fld id="{82F288E0-7875-42C4-84C8-98DBBD3BF4D2}" type="datetimeFigureOut">
              <a:rPr lang="zh-CN" altLang="en-US" smtClean="0"/>
              <a:pPr/>
              <a:t>2025/2/17</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fld id="{7D9BB5D0-35E4-459D-AEF3-FE4D7C45CC19}" type="slidenum">
              <a:rPr lang="zh-CN" altLang="en-US" smtClean="0"/>
              <a:pPr/>
              <a:t>‹#›</a:t>
            </a:fld>
            <a:endParaRPr lang="zh-CN" altLang="en-US" dirty="0"/>
          </a:p>
        </p:txBody>
      </p:sp>
      <p:pic>
        <p:nvPicPr>
          <p:cNvPr id="8" name="Picture 7">
            <a:extLst>
              <a:ext uri="{FF2B5EF4-FFF2-40B4-BE49-F238E27FC236}">
                <a16:creationId xmlns:a16="http://schemas.microsoft.com/office/drawing/2014/main" id="{14CF3AF9-B3FF-4645-B39E-1B2A11260B9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855BD034-09ED-4101-B2E0-D450B322C22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284684082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hyperlink" Target="https://www.facebook.com/huongthaoGADT"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customXml" Target="../ink/ink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5" Type="http://schemas.openxmlformats.org/officeDocument/2006/relationships/image" Target="../media/image28.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13.png"/><Relationship Id="rId3" Type="http://schemas.openxmlformats.org/officeDocument/2006/relationships/slideLayout" Target="../slideLayouts/slideLayout2.xml"/><Relationship Id="rId7" Type="http://schemas.openxmlformats.org/officeDocument/2006/relationships/image" Target="../media/image9.png"/><Relationship Id="rId12" Type="http://schemas.openxmlformats.org/officeDocument/2006/relationships/slide" Target="slide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11" Type="http://schemas.openxmlformats.org/officeDocument/2006/relationships/slide" Target="slide6.xml"/><Relationship Id="rId5" Type="http://schemas.openxmlformats.org/officeDocument/2006/relationships/image" Target="../media/image7.jpg"/><Relationship Id="rId15" Type="http://schemas.openxmlformats.org/officeDocument/2006/relationships/image" Target="../media/image14.png"/><Relationship Id="rId10" Type="http://schemas.openxmlformats.org/officeDocument/2006/relationships/slide" Target="slide7.xml"/><Relationship Id="rId4" Type="http://schemas.openxmlformats.org/officeDocument/2006/relationships/notesSlide" Target="../notesSlides/notesSlide3.xml"/><Relationship Id="rId9" Type="http://schemas.openxmlformats.org/officeDocument/2006/relationships/image" Target="../media/image10.png"/><Relationship Id="rId14" Type="http://schemas.openxmlformats.org/officeDocument/2006/relationships/slide" Target="slide11.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jp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jp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slide" Target="slide4.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jp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slide" Target="slide4.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jp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5" Type="http://schemas.openxmlformats.org/officeDocument/2006/relationships/image" Target="../media/image6.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9852D9DC-4DF7-C172-4B7B-5BA4B479B68F}"/>
              </a:ext>
            </a:extLst>
          </p:cNvPr>
          <p:cNvSpPr txBox="1">
            <a:spLocks noChangeArrowheads="1"/>
          </p:cNvSpPr>
          <p:nvPr/>
        </p:nvSpPr>
        <p:spPr bwMode="auto">
          <a:xfrm>
            <a:off x="499123" y="427123"/>
            <a:ext cx="12347035" cy="862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9231" fontAlgn="base">
              <a:spcBef>
                <a:spcPct val="0"/>
              </a:spcBef>
              <a:spcAft>
                <a:spcPct val="0"/>
              </a:spcAft>
              <a:buClr>
                <a:srgbClr val="1F497D"/>
              </a:buClr>
              <a:buNone/>
            </a:pPr>
            <a:r>
              <a:rPr lang="en-US" altLang="en-US" sz="2800" b="1" dirty="0">
                <a:solidFill>
                  <a:srgbClr val="FF0000"/>
                </a:solidFill>
                <a:latin typeface="Times New Roman" panose="02020603050405020304" pitchFamily="18" charset="0"/>
                <a:ea typeface="Patrick Hand" panose="020B0604020202020204" pitchFamily="2" charset="0"/>
                <a:cs typeface="Times New Roman" panose="02020603050405020304" pitchFamily="18" charset="0"/>
                <a:sym typeface="Patrick Hand" panose="020B0604020202020204" pitchFamily="2" charset="0"/>
              </a:rPr>
              <a:t>PHÒNG GIÁO DỤC VÀ ĐÀO TẠO HUYỆN QUỐC OAI</a:t>
            </a:r>
          </a:p>
          <a:p>
            <a:pPr algn="ctr" defTabSz="1219231" fontAlgn="base">
              <a:spcBef>
                <a:spcPct val="0"/>
              </a:spcBef>
              <a:spcAft>
                <a:spcPct val="0"/>
              </a:spcAft>
              <a:buClr>
                <a:srgbClr val="1F497D"/>
              </a:buClr>
              <a:buNone/>
            </a:pPr>
            <a:r>
              <a:rPr lang="en-US" altLang="en-US" sz="2800" b="1" dirty="0">
                <a:solidFill>
                  <a:srgbClr val="FF0000"/>
                </a:solidFill>
                <a:latin typeface="Times New Roman" panose="02020603050405020304" pitchFamily="18" charset="0"/>
                <a:ea typeface="Patrick Hand" panose="020B0604020202020204" pitchFamily="2" charset="0"/>
                <a:cs typeface="Times New Roman" panose="02020603050405020304" pitchFamily="18" charset="0"/>
                <a:sym typeface="Patrick Hand" panose="020B0604020202020204" pitchFamily="2" charset="0"/>
              </a:rPr>
              <a:t>TRƯỜNG TIỂU HỌC SÀI SƠN A</a:t>
            </a:r>
            <a:endParaRPr lang="vi-VN" altLang="en-US" sz="2800" b="1" dirty="0">
              <a:solidFill>
                <a:srgbClr val="FF0000"/>
              </a:solidFill>
              <a:latin typeface="Times New Roman" panose="02020603050405020304" pitchFamily="18" charset="0"/>
              <a:ea typeface="Patrick Hand" panose="020B0604020202020204" pitchFamily="2" charset="0"/>
              <a:cs typeface="Times New Roman" panose="02020603050405020304" pitchFamily="18" charset="0"/>
              <a:sym typeface="Patrick Hand" panose="020B0604020202020204" pitchFamily="2" charset="0"/>
            </a:endParaRPr>
          </a:p>
        </p:txBody>
      </p:sp>
      <p:sp>
        <p:nvSpPr>
          <p:cNvPr id="7" name="Title 1">
            <a:extLst>
              <a:ext uri="{FF2B5EF4-FFF2-40B4-BE49-F238E27FC236}">
                <a16:creationId xmlns:a16="http://schemas.microsoft.com/office/drawing/2014/main" id="{0D01C675-83A3-A78F-80AB-0D8081CC9708}"/>
              </a:ext>
            </a:extLst>
          </p:cNvPr>
          <p:cNvSpPr txBox="1">
            <a:spLocks noChangeArrowheads="1"/>
          </p:cNvSpPr>
          <p:nvPr/>
        </p:nvSpPr>
        <p:spPr bwMode="auto">
          <a:xfrm>
            <a:off x="254000" y="1650334"/>
            <a:ext cx="12192001" cy="862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9231" fontAlgn="base">
              <a:spcBef>
                <a:spcPct val="0"/>
              </a:spcBef>
              <a:spcAft>
                <a:spcPct val="0"/>
              </a:spcAft>
              <a:buClr>
                <a:srgbClr val="1F497D"/>
              </a:buClr>
              <a:buNone/>
            </a:pPr>
            <a:r>
              <a:rPr lang="en-US" altLang="en-US" sz="4000" b="1" dirty="0">
                <a:solidFill>
                  <a:srgbClr val="4F81BD">
                    <a:lumMod val="50000"/>
                  </a:srgbClr>
                </a:solidFill>
                <a:latin typeface="Times New Roman" panose="02020603050405020304" pitchFamily="18" charset="0"/>
                <a:ea typeface="Patrick Hand" panose="020B0604020202020204" pitchFamily="2" charset="0"/>
                <a:cs typeface="Times New Roman" panose="02020603050405020304" pitchFamily="18" charset="0"/>
                <a:sym typeface="Patrick Hand" panose="020B0604020202020204" pitchFamily="2" charset="0"/>
              </a:rPr>
              <a:t>MÔN TOÁN LỚP 3</a:t>
            </a:r>
            <a:endParaRPr lang="vi-VN" altLang="en-US" sz="4000" b="1" dirty="0">
              <a:solidFill>
                <a:srgbClr val="4F81BD">
                  <a:lumMod val="50000"/>
                </a:srgbClr>
              </a:solidFill>
              <a:latin typeface="Times New Roman" panose="02020603050405020304" pitchFamily="18" charset="0"/>
              <a:ea typeface="Patrick Hand" panose="020B0604020202020204" pitchFamily="2" charset="0"/>
              <a:cs typeface="Times New Roman" panose="02020603050405020304" pitchFamily="18" charset="0"/>
              <a:sym typeface="Patrick Hand" panose="020B0604020202020204" pitchFamily="2" charset="0"/>
            </a:endParaRPr>
          </a:p>
        </p:txBody>
      </p:sp>
      <p:pic>
        <p:nvPicPr>
          <p:cNvPr id="3" name="Picture 2">
            <a:extLst>
              <a:ext uri="{FF2B5EF4-FFF2-40B4-BE49-F238E27FC236}">
                <a16:creationId xmlns:a16="http://schemas.microsoft.com/office/drawing/2014/main" id="{035D454D-1C65-F2FB-5640-C84C5AF210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000" y="248363"/>
            <a:ext cx="1930400" cy="1699235"/>
          </a:xfrm>
          <a:prstGeom prst="rect">
            <a:avLst/>
          </a:prstGeom>
        </p:spPr>
      </p:pic>
      <p:pic>
        <p:nvPicPr>
          <p:cNvPr id="5" name="Picture 4">
            <a:extLst>
              <a:ext uri="{FF2B5EF4-FFF2-40B4-BE49-F238E27FC236}">
                <a16:creationId xmlns:a16="http://schemas.microsoft.com/office/drawing/2014/main" id="{808D1983-DECC-138C-35AE-BE52CA1255F9}"/>
              </a:ext>
            </a:extLst>
          </p:cNvPr>
          <p:cNvPicPr>
            <a:picLocks noChangeAspect="1"/>
          </p:cNvPicPr>
          <p:nvPr/>
        </p:nvPicPr>
        <p:blipFill>
          <a:blip r:embed="rId3"/>
          <a:stretch>
            <a:fillRect/>
          </a:stretch>
        </p:blipFill>
        <p:spPr>
          <a:xfrm>
            <a:off x="1736982" y="2381552"/>
            <a:ext cx="8718036" cy="1700931"/>
          </a:xfrm>
          <a:prstGeom prst="rect">
            <a:avLst/>
          </a:prstGeom>
        </p:spPr>
      </p:pic>
      <p:sp>
        <p:nvSpPr>
          <p:cNvPr id="6" name="TextBox 5">
            <a:extLst>
              <a:ext uri="{FF2B5EF4-FFF2-40B4-BE49-F238E27FC236}">
                <a16:creationId xmlns:a16="http://schemas.microsoft.com/office/drawing/2014/main" id="{6AFE6BBB-CDA4-D9EE-DD9E-032319085407}"/>
              </a:ext>
            </a:extLst>
          </p:cNvPr>
          <p:cNvSpPr txBox="1"/>
          <p:nvPr/>
        </p:nvSpPr>
        <p:spPr>
          <a:xfrm>
            <a:off x="4664318" y="4082483"/>
            <a:ext cx="2647950" cy="584775"/>
          </a:xfrm>
          <a:prstGeom prst="rect">
            <a:avLst/>
          </a:prstGeom>
          <a:noFill/>
        </p:spPr>
        <p:txBody>
          <a:bodyPr wrap="square" rtlCol="0">
            <a:spAutoFit/>
          </a:bodyPr>
          <a:lstStyle/>
          <a:p>
            <a:pPr algn="ctr"/>
            <a:r>
              <a:rPr lang="en-US" sz="3200" b="1" dirty="0">
                <a:solidFill>
                  <a:srgbClr val="002060"/>
                </a:solidFill>
                <a:latin typeface="Arial" panose="020B0604020202020204" pitchFamily="34" charset="0"/>
                <a:cs typeface="Arial" panose="020B0604020202020204" pitchFamily="34" charset="0"/>
              </a:rPr>
              <a:t>(</a:t>
            </a:r>
            <a:r>
              <a:rPr lang="en-US" sz="3200" b="1" dirty="0" err="1">
                <a:solidFill>
                  <a:srgbClr val="002060"/>
                </a:solidFill>
                <a:latin typeface="Arial" panose="020B0604020202020204" pitchFamily="34" charset="0"/>
                <a:cs typeface="Arial" panose="020B0604020202020204" pitchFamily="34" charset="0"/>
              </a:rPr>
              <a:t>Tiết</a:t>
            </a:r>
            <a:r>
              <a:rPr lang="en-US" sz="3200" b="1" dirty="0">
                <a:solidFill>
                  <a:srgbClr val="002060"/>
                </a:solidFill>
                <a:latin typeface="Arial" panose="020B0604020202020204" pitchFamily="34" charset="0"/>
                <a:cs typeface="Arial" panose="020B0604020202020204" pitchFamily="34" charset="0"/>
              </a:rPr>
              <a:t> 1)</a:t>
            </a:r>
          </a:p>
        </p:txBody>
      </p:sp>
    </p:spTree>
    <p:extLst>
      <p:ext uri="{BB962C8B-B14F-4D97-AF65-F5344CB8AC3E}">
        <p14:creationId xmlns:p14="http://schemas.microsoft.com/office/powerpoint/2010/main" val="36358451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rPr>
              <a:t>Khám</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rPr>
              <a:t>phá</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p:cNvPicPr>
            <a:picLocks noChangeAspect="1"/>
          </p:cNvPicPr>
          <p:nvPr/>
        </p:nvPicPr>
        <p:blipFill>
          <a:blip r:embed="rId3"/>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408176"/>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157040" y="26389"/>
            <a:ext cx="7690235" cy="550081"/>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7030A0"/>
                </a:solidFill>
                <a:effectLst/>
                <a:uLnTx/>
                <a:uFillTx/>
                <a:latin typeface="Arial" panose="020B0604020202020204" pitchFamily="34" charset="0"/>
                <a:cs typeface="Arial" panose="020B0604020202020204" pitchFamily="34" charset="0"/>
              </a:rPr>
              <a:t>Tìm</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số</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hạng</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trong</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một</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tổng</a:t>
            </a:r>
            <a:endParaRPr kumimoji="0" lang="vi-VN" sz="3600" b="1" i="0" u="none" strike="noStrike" kern="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06189DE-FFDC-4CFA-BCFC-936EDBEE37F7}"/>
              </a:ext>
            </a:extLst>
          </p:cNvPr>
          <p:cNvSpPr txBox="1"/>
          <p:nvPr/>
        </p:nvSpPr>
        <p:spPr>
          <a:xfrm>
            <a:off x="1093541" y="603400"/>
            <a:ext cx="9621079" cy="1077218"/>
          </a:xfrm>
          <a:prstGeom prst="rect">
            <a:avLst/>
          </a:prstGeom>
          <a:noFill/>
        </p:spPr>
        <p:txBody>
          <a:bodyPr wrap="square" rtlCol="0">
            <a:spAutoFit/>
          </a:bodyPr>
          <a:lstStyle/>
          <a:p>
            <a:pPr algn="just"/>
            <a:r>
              <a:rPr lang="en-US" sz="3200" dirty="0" err="1"/>
              <a:t>Một</a:t>
            </a:r>
            <a:r>
              <a:rPr lang="en-US" sz="3200" dirty="0"/>
              <a:t> </a:t>
            </a:r>
            <a:r>
              <a:rPr lang="en-US" sz="3200" dirty="0" err="1"/>
              <a:t>túi</a:t>
            </a:r>
            <a:r>
              <a:rPr lang="en-US" sz="3200" dirty="0"/>
              <a:t> </a:t>
            </a:r>
            <a:r>
              <a:rPr lang="en-US" sz="3200" dirty="0" err="1"/>
              <a:t>có</a:t>
            </a:r>
            <a:r>
              <a:rPr lang="en-US" sz="3200" dirty="0"/>
              <a:t> 14 </a:t>
            </a:r>
            <a:r>
              <a:rPr lang="en-US" sz="3200" dirty="0" err="1"/>
              <a:t>quả</a:t>
            </a:r>
            <a:r>
              <a:rPr lang="en-US" sz="3200" dirty="0"/>
              <a:t> </a:t>
            </a:r>
            <a:r>
              <a:rPr lang="en-US" sz="3200" dirty="0" err="1"/>
              <a:t>táo</a:t>
            </a:r>
            <a:r>
              <a:rPr lang="en-US" sz="3200" dirty="0"/>
              <a:t> </a:t>
            </a:r>
            <a:r>
              <a:rPr lang="en-US" sz="3200" dirty="0" err="1"/>
              <a:t>gồm</a:t>
            </a:r>
            <a:r>
              <a:rPr lang="en-US" sz="3200" dirty="0"/>
              <a:t> </a:t>
            </a:r>
            <a:r>
              <a:rPr lang="en-US" sz="3200" dirty="0" err="1"/>
              <a:t>táo</a:t>
            </a:r>
            <a:r>
              <a:rPr lang="en-US" sz="3200" dirty="0"/>
              <a:t> </a:t>
            </a:r>
            <a:r>
              <a:rPr lang="en-US" sz="3200" dirty="0" err="1"/>
              <a:t>xanh</a:t>
            </a:r>
            <a:r>
              <a:rPr lang="en-US" sz="3200" dirty="0"/>
              <a:t> </a:t>
            </a:r>
            <a:r>
              <a:rPr lang="en-US" sz="3200" dirty="0" err="1"/>
              <a:t>và</a:t>
            </a:r>
            <a:r>
              <a:rPr lang="en-US" sz="3200" dirty="0"/>
              <a:t> </a:t>
            </a:r>
            <a:r>
              <a:rPr lang="en-US" sz="3200" dirty="0" err="1"/>
              <a:t>táo</a:t>
            </a:r>
            <a:r>
              <a:rPr lang="en-US" sz="3200" dirty="0"/>
              <a:t> </a:t>
            </a:r>
            <a:r>
              <a:rPr lang="en-US" sz="3200" dirty="0" err="1"/>
              <a:t>đỏ</a:t>
            </a:r>
            <a:r>
              <a:rPr lang="en-US" sz="3200" dirty="0"/>
              <a:t>, </a:t>
            </a:r>
            <a:r>
              <a:rPr lang="en-US" sz="3200" dirty="0" err="1"/>
              <a:t>trong</a:t>
            </a:r>
            <a:r>
              <a:rPr lang="en-US" sz="3200" dirty="0"/>
              <a:t> </a:t>
            </a:r>
            <a:r>
              <a:rPr lang="en-US" sz="3200" dirty="0" err="1"/>
              <a:t>đó</a:t>
            </a:r>
            <a:r>
              <a:rPr lang="en-US" sz="3200" dirty="0"/>
              <a:t> </a:t>
            </a:r>
            <a:r>
              <a:rPr lang="en-US" sz="3200" dirty="0" err="1"/>
              <a:t>có</a:t>
            </a:r>
            <a:r>
              <a:rPr lang="en-US" sz="3200" dirty="0"/>
              <a:t> 10 </a:t>
            </a:r>
            <a:r>
              <a:rPr lang="en-US" sz="3200" dirty="0" err="1"/>
              <a:t>quả</a:t>
            </a:r>
            <a:r>
              <a:rPr lang="en-US" sz="3200" dirty="0"/>
              <a:t> </a:t>
            </a:r>
            <a:r>
              <a:rPr lang="en-US" sz="3200" dirty="0" err="1"/>
              <a:t>táo</a:t>
            </a:r>
            <a:r>
              <a:rPr lang="en-US" sz="3200" dirty="0"/>
              <a:t> </a:t>
            </a:r>
            <a:r>
              <a:rPr lang="en-US" sz="3200" dirty="0" err="1"/>
              <a:t>xanh</a:t>
            </a:r>
            <a:r>
              <a:rPr lang="en-US" sz="3200" dirty="0"/>
              <a:t>. </a:t>
            </a:r>
            <a:r>
              <a:rPr lang="en-US" sz="3200" dirty="0" err="1"/>
              <a:t>Hỏi</a:t>
            </a:r>
            <a:r>
              <a:rPr lang="en-US" sz="3200" dirty="0"/>
              <a:t> </a:t>
            </a:r>
            <a:r>
              <a:rPr lang="en-US" sz="3200" dirty="0" err="1"/>
              <a:t>có</a:t>
            </a:r>
            <a:r>
              <a:rPr lang="en-US" sz="3200" dirty="0"/>
              <a:t> bao </a:t>
            </a:r>
            <a:r>
              <a:rPr lang="en-US" sz="3200" dirty="0" err="1"/>
              <a:t>nhiêu</a:t>
            </a:r>
            <a:r>
              <a:rPr lang="en-US" sz="3200" dirty="0"/>
              <a:t> </a:t>
            </a:r>
            <a:r>
              <a:rPr lang="en-US" sz="3200" dirty="0" err="1"/>
              <a:t>quả</a:t>
            </a:r>
            <a:r>
              <a:rPr lang="en-US" sz="3200" dirty="0"/>
              <a:t> </a:t>
            </a:r>
            <a:r>
              <a:rPr lang="en-US" sz="3200" dirty="0" err="1"/>
              <a:t>táo</a:t>
            </a:r>
            <a:r>
              <a:rPr lang="en-US" sz="3200" dirty="0"/>
              <a:t> </a:t>
            </a:r>
            <a:r>
              <a:rPr lang="en-US" sz="3200" dirty="0" err="1"/>
              <a:t>đỏ</a:t>
            </a:r>
            <a:r>
              <a:rPr lang="en-US" sz="3200" dirty="0"/>
              <a:t>?</a:t>
            </a:r>
          </a:p>
        </p:txBody>
      </p:sp>
      <p:grpSp>
        <p:nvGrpSpPr>
          <p:cNvPr id="36" name="Group 35">
            <a:extLst>
              <a:ext uri="{FF2B5EF4-FFF2-40B4-BE49-F238E27FC236}">
                <a16:creationId xmlns:a16="http://schemas.microsoft.com/office/drawing/2014/main" id="{7C3F474F-F008-4ADA-9FA6-D52861514557}"/>
              </a:ext>
            </a:extLst>
          </p:cNvPr>
          <p:cNvGrpSpPr/>
          <p:nvPr/>
        </p:nvGrpSpPr>
        <p:grpSpPr>
          <a:xfrm>
            <a:off x="1431563" y="1707548"/>
            <a:ext cx="3568147" cy="3263197"/>
            <a:chOff x="467138" y="2693504"/>
            <a:chExt cx="3568147" cy="3263197"/>
          </a:xfrm>
        </p:grpSpPr>
        <p:sp>
          <p:nvSpPr>
            <p:cNvPr id="6" name="Rectangle: Rounded Corners 5">
              <a:extLst>
                <a:ext uri="{FF2B5EF4-FFF2-40B4-BE49-F238E27FC236}">
                  <a16:creationId xmlns:a16="http://schemas.microsoft.com/office/drawing/2014/main" id="{DC3A9CDF-83F1-41DD-97A0-898C9685148F}"/>
                </a:ext>
              </a:extLst>
            </p:cNvPr>
            <p:cNvSpPr/>
            <p:nvPr/>
          </p:nvSpPr>
          <p:spPr>
            <a:xfrm>
              <a:off x="1827698" y="2693504"/>
              <a:ext cx="733293" cy="5367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14</a:t>
              </a:r>
            </a:p>
          </p:txBody>
        </p:sp>
        <p:cxnSp>
          <p:nvCxnSpPr>
            <p:cNvPr id="10" name="Straight Connector 9">
              <a:extLst>
                <a:ext uri="{FF2B5EF4-FFF2-40B4-BE49-F238E27FC236}">
                  <a16:creationId xmlns:a16="http://schemas.microsoft.com/office/drawing/2014/main" id="{0D28A6E9-2154-437D-90F7-15D7BAC77DEE}"/>
                </a:ext>
              </a:extLst>
            </p:cNvPr>
            <p:cNvCxnSpPr>
              <a:cxnSpLocks/>
            </p:cNvCxnSpPr>
            <p:nvPr/>
          </p:nvCxnSpPr>
          <p:spPr>
            <a:xfrm>
              <a:off x="2194345" y="3240157"/>
              <a:ext cx="0" cy="278295"/>
            </a:xfrm>
            <a:prstGeom prst="line">
              <a:avLst/>
            </a:prstGeom>
            <a:ln w="38100"/>
          </p:spPr>
          <p:style>
            <a:lnRef idx="1">
              <a:schemeClr val="dk1"/>
            </a:lnRef>
            <a:fillRef idx="0">
              <a:schemeClr val="dk1"/>
            </a:fillRef>
            <a:effectRef idx="0">
              <a:schemeClr val="dk1"/>
            </a:effectRef>
            <a:fontRef idx="minor">
              <a:schemeClr val="tx1"/>
            </a:fontRef>
          </p:style>
        </p:cxnSp>
        <p:sp>
          <p:nvSpPr>
            <p:cNvPr id="13" name="Rectangle: Rounded Corners 12">
              <a:extLst>
                <a:ext uri="{FF2B5EF4-FFF2-40B4-BE49-F238E27FC236}">
                  <a16:creationId xmlns:a16="http://schemas.microsoft.com/office/drawing/2014/main" id="{57C1CFC0-E7E8-46AB-B28C-1C5841A5A9FB}"/>
                </a:ext>
              </a:extLst>
            </p:cNvPr>
            <p:cNvSpPr/>
            <p:nvPr/>
          </p:nvSpPr>
          <p:spPr>
            <a:xfrm>
              <a:off x="467138" y="3473726"/>
              <a:ext cx="3568147" cy="1639957"/>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0611C1FA-3D84-4B7F-B6F3-2A582F04B89A}"/>
                </a:ext>
              </a:extLst>
            </p:cNvPr>
            <p:cNvSpPr/>
            <p:nvPr/>
          </p:nvSpPr>
          <p:spPr>
            <a:xfrm>
              <a:off x="546651" y="3726238"/>
              <a:ext cx="2230749" cy="11016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8" name="Picture 17" descr="A green apple with a stem&#10;&#10;Description automatically generated with low confidence">
              <a:extLst>
                <a:ext uri="{FF2B5EF4-FFF2-40B4-BE49-F238E27FC236}">
                  <a16:creationId xmlns:a16="http://schemas.microsoft.com/office/drawing/2014/main" id="{54E54A87-532F-4798-88D8-DC93F277A82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67138" y="3710515"/>
              <a:ext cx="636105" cy="563923"/>
            </a:xfrm>
            <a:prstGeom prst="rect">
              <a:avLst/>
            </a:prstGeom>
          </p:spPr>
        </p:pic>
        <p:pic>
          <p:nvPicPr>
            <p:cNvPr id="20" name="Picture 19" descr="A green apple with a stem&#10;&#10;Description automatically generated with low confidence">
              <a:extLst>
                <a:ext uri="{FF2B5EF4-FFF2-40B4-BE49-F238E27FC236}">
                  <a16:creationId xmlns:a16="http://schemas.microsoft.com/office/drawing/2014/main" id="{2FF2A9AF-5C6D-4B8B-B641-22CCB5D6C92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9473" y="3713122"/>
              <a:ext cx="636105" cy="563923"/>
            </a:xfrm>
            <a:prstGeom prst="rect">
              <a:avLst/>
            </a:prstGeom>
          </p:spPr>
        </p:pic>
        <p:pic>
          <p:nvPicPr>
            <p:cNvPr id="21" name="Picture 20" descr="A green apple with a stem&#10;&#10;Description automatically generated with low confidence">
              <a:extLst>
                <a:ext uri="{FF2B5EF4-FFF2-40B4-BE49-F238E27FC236}">
                  <a16:creationId xmlns:a16="http://schemas.microsoft.com/office/drawing/2014/main" id="{0FF39B44-263C-41DB-BF81-879FF5470BC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51808" y="3710515"/>
              <a:ext cx="636105" cy="563923"/>
            </a:xfrm>
            <a:prstGeom prst="rect">
              <a:avLst/>
            </a:prstGeom>
          </p:spPr>
        </p:pic>
        <p:pic>
          <p:nvPicPr>
            <p:cNvPr id="22" name="Picture 21" descr="A green apple with a stem&#10;&#10;Description automatically generated with low confidence">
              <a:extLst>
                <a:ext uri="{FF2B5EF4-FFF2-40B4-BE49-F238E27FC236}">
                  <a16:creationId xmlns:a16="http://schemas.microsoft.com/office/drawing/2014/main" id="{FE686B89-5382-45ED-80CB-71C0B6849FF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794143" y="3732024"/>
              <a:ext cx="636105" cy="563923"/>
            </a:xfrm>
            <a:prstGeom prst="rect">
              <a:avLst/>
            </a:prstGeom>
          </p:spPr>
        </p:pic>
        <p:pic>
          <p:nvPicPr>
            <p:cNvPr id="24" name="Picture 23" descr="A green apple with a stem&#10;&#10;Description automatically generated with low confidence">
              <a:extLst>
                <a:ext uri="{FF2B5EF4-FFF2-40B4-BE49-F238E27FC236}">
                  <a16:creationId xmlns:a16="http://schemas.microsoft.com/office/drawing/2014/main" id="{A93E0432-047A-432F-93CE-7D523CA2550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17986" y="3707461"/>
              <a:ext cx="636105" cy="563923"/>
            </a:xfrm>
            <a:prstGeom prst="rect">
              <a:avLst/>
            </a:prstGeom>
          </p:spPr>
        </p:pic>
        <p:pic>
          <p:nvPicPr>
            <p:cNvPr id="25" name="Picture 24" descr="A green apple with a stem&#10;&#10;Description automatically generated with low confidence">
              <a:extLst>
                <a:ext uri="{FF2B5EF4-FFF2-40B4-BE49-F238E27FC236}">
                  <a16:creationId xmlns:a16="http://schemas.microsoft.com/office/drawing/2014/main" id="{894E0F0E-7F44-4431-9C50-205D89E633D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97042" y="4267881"/>
              <a:ext cx="636105" cy="563923"/>
            </a:xfrm>
            <a:prstGeom prst="rect">
              <a:avLst/>
            </a:prstGeom>
          </p:spPr>
        </p:pic>
        <p:pic>
          <p:nvPicPr>
            <p:cNvPr id="26" name="Picture 25" descr="A green apple with a stem&#10;&#10;Description automatically generated with low confidence">
              <a:extLst>
                <a:ext uri="{FF2B5EF4-FFF2-40B4-BE49-F238E27FC236}">
                  <a16:creationId xmlns:a16="http://schemas.microsoft.com/office/drawing/2014/main" id="{C75B94CD-30F2-4C05-8415-7B26D80266C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5547" y="4261773"/>
              <a:ext cx="636105" cy="563923"/>
            </a:xfrm>
            <a:prstGeom prst="rect">
              <a:avLst/>
            </a:prstGeom>
          </p:spPr>
        </p:pic>
        <p:pic>
          <p:nvPicPr>
            <p:cNvPr id="27" name="Picture 26" descr="A green apple with a stem&#10;&#10;Description automatically generated with low confidence">
              <a:extLst>
                <a:ext uri="{FF2B5EF4-FFF2-40B4-BE49-F238E27FC236}">
                  <a16:creationId xmlns:a16="http://schemas.microsoft.com/office/drawing/2014/main" id="{6E012B2B-1FAC-4FEF-8497-5F201666B0E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83298" y="4251510"/>
              <a:ext cx="636105" cy="563923"/>
            </a:xfrm>
            <a:prstGeom prst="rect">
              <a:avLst/>
            </a:prstGeom>
          </p:spPr>
        </p:pic>
        <p:pic>
          <p:nvPicPr>
            <p:cNvPr id="28" name="Picture 27" descr="A green apple with a stem&#10;&#10;Description automatically generated with low confidence">
              <a:extLst>
                <a:ext uri="{FF2B5EF4-FFF2-40B4-BE49-F238E27FC236}">
                  <a16:creationId xmlns:a16="http://schemas.microsoft.com/office/drawing/2014/main" id="{60A19220-A598-4A80-85ED-067E8458F58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38988" y="4251510"/>
              <a:ext cx="636105" cy="563923"/>
            </a:xfrm>
            <a:prstGeom prst="rect">
              <a:avLst/>
            </a:prstGeom>
          </p:spPr>
        </p:pic>
        <p:pic>
          <p:nvPicPr>
            <p:cNvPr id="29" name="Picture 28" descr="A green apple with a stem&#10;&#10;Description automatically generated with low confidence">
              <a:extLst>
                <a:ext uri="{FF2B5EF4-FFF2-40B4-BE49-F238E27FC236}">
                  <a16:creationId xmlns:a16="http://schemas.microsoft.com/office/drawing/2014/main" id="{2C86E129-819A-4794-B258-F780B3BF49D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36541" y="4251510"/>
              <a:ext cx="636105" cy="563923"/>
            </a:xfrm>
            <a:prstGeom prst="rect">
              <a:avLst/>
            </a:prstGeom>
          </p:spPr>
        </p:pic>
        <p:sp>
          <p:nvSpPr>
            <p:cNvPr id="30" name="Rectangle: Rounded Corners 29">
              <a:extLst>
                <a:ext uri="{FF2B5EF4-FFF2-40B4-BE49-F238E27FC236}">
                  <a16:creationId xmlns:a16="http://schemas.microsoft.com/office/drawing/2014/main" id="{C5AF0F9A-2B49-4001-A75F-883553ED560C}"/>
                </a:ext>
              </a:extLst>
            </p:cNvPr>
            <p:cNvSpPr/>
            <p:nvPr/>
          </p:nvSpPr>
          <p:spPr>
            <a:xfrm>
              <a:off x="2929780" y="3745627"/>
              <a:ext cx="962363" cy="10800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t>Táo</a:t>
              </a:r>
              <a:r>
                <a:rPr lang="en-US" sz="3600" dirty="0"/>
                <a:t> </a:t>
              </a:r>
              <a:r>
                <a:rPr lang="en-US" sz="3600" dirty="0" err="1"/>
                <a:t>đỏ</a:t>
              </a:r>
              <a:endParaRPr lang="en-US" sz="3600" dirty="0"/>
            </a:p>
          </p:txBody>
        </p:sp>
        <p:cxnSp>
          <p:nvCxnSpPr>
            <p:cNvPr id="31" name="Straight Connector 30">
              <a:extLst>
                <a:ext uri="{FF2B5EF4-FFF2-40B4-BE49-F238E27FC236}">
                  <a16:creationId xmlns:a16="http://schemas.microsoft.com/office/drawing/2014/main" id="{82EDD3B0-1395-4302-865E-517023F45DBA}"/>
                </a:ext>
              </a:extLst>
            </p:cNvPr>
            <p:cNvCxnSpPr>
              <a:cxnSpLocks/>
            </p:cNvCxnSpPr>
            <p:nvPr/>
          </p:nvCxnSpPr>
          <p:spPr>
            <a:xfrm>
              <a:off x="1717267" y="4835388"/>
              <a:ext cx="0" cy="587490"/>
            </a:xfrm>
            <a:prstGeom prst="line">
              <a:avLst/>
            </a:prstGeom>
            <a:ln w="381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53F67EF0-93C4-4379-8A45-7821622D93A9}"/>
                </a:ext>
              </a:extLst>
            </p:cNvPr>
            <p:cNvCxnSpPr>
              <a:cxnSpLocks/>
            </p:cNvCxnSpPr>
            <p:nvPr/>
          </p:nvCxnSpPr>
          <p:spPr>
            <a:xfrm>
              <a:off x="3456615" y="4825696"/>
              <a:ext cx="0" cy="521556"/>
            </a:xfrm>
            <a:prstGeom prst="line">
              <a:avLst/>
            </a:prstGeom>
            <a:ln w="38100"/>
          </p:spPr>
          <p:style>
            <a:lnRef idx="1">
              <a:schemeClr val="dk1"/>
            </a:lnRef>
            <a:fillRef idx="0">
              <a:schemeClr val="dk1"/>
            </a:fillRef>
            <a:effectRef idx="0">
              <a:schemeClr val="dk1"/>
            </a:effectRef>
            <a:fontRef idx="minor">
              <a:schemeClr val="tx1"/>
            </a:fontRef>
          </p:style>
        </p:cxnSp>
        <p:sp>
          <p:nvSpPr>
            <p:cNvPr id="37" name="Rectangle: Rounded Corners 36">
              <a:extLst>
                <a:ext uri="{FF2B5EF4-FFF2-40B4-BE49-F238E27FC236}">
                  <a16:creationId xmlns:a16="http://schemas.microsoft.com/office/drawing/2014/main" id="{C0AF3D41-8E93-4944-BA83-FB2C243CE750}"/>
                </a:ext>
              </a:extLst>
            </p:cNvPr>
            <p:cNvSpPr/>
            <p:nvPr/>
          </p:nvSpPr>
          <p:spPr>
            <a:xfrm>
              <a:off x="1334703" y="5419987"/>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10</a:t>
              </a:r>
            </a:p>
          </p:txBody>
        </p:sp>
        <p:sp>
          <p:nvSpPr>
            <p:cNvPr id="38" name="Rectangle: Rounded Corners 37">
              <a:extLst>
                <a:ext uri="{FF2B5EF4-FFF2-40B4-BE49-F238E27FC236}">
                  <a16:creationId xmlns:a16="http://schemas.microsoft.com/office/drawing/2014/main" id="{D11B20AF-ACFE-4513-8D14-BD522CF5DCB0}"/>
                </a:ext>
              </a:extLst>
            </p:cNvPr>
            <p:cNvSpPr/>
            <p:nvPr/>
          </p:nvSpPr>
          <p:spPr>
            <a:xfrm>
              <a:off x="3118599" y="5374182"/>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grpSp>
      <p:sp>
        <p:nvSpPr>
          <p:cNvPr id="39" name="Rectangle: Rounded Corners 38">
            <a:extLst>
              <a:ext uri="{FF2B5EF4-FFF2-40B4-BE49-F238E27FC236}">
                <a16:creationId xmlns:a16="http://schemas.microsoft.com/office/drawing/2014/main" id="{7B5241A0-4A03-4FA5-A715-CF95F82E79A3}"/>
              </a:ext>
            </a:extLst>
          </p:cNvPr>
          <p:cNvSpPr/>
          <p:nvPr/>
        </p:nvSpPr>
        <p:spPr>
          <a:xfrm>
            <a:off x="1093541" y="5207796"/>
            <a:ext cx="4423464" cy="13420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42" name="Group 41">
            <a:extLst>
              <a:ext uri="{FF2B5EF4-FFF2-40B4-BE49-F238E27FC236}">
                <a16:creationId xmlns:a16="http://schemas.microsoft.com/office/drawing/2014/main" id="{550B2213-3F59-44A8-9451-A69942C73218}"/>
              </a:ext>
            </a:extLst>
          </p:cNvPr>
          <p:cNvGrpSpPr/>
          <p:nvPr/>
        </p:nvGrpSpPr>
        <p:grpSpPr>
          <a:xfrm>
            <a:off x="1431563" y="5206780"/>
            <a:ext cx="4303315" cy="584775"/>
            <a:chOff x="1431563" y="5206780"/>
            <a:chExt cx="4303315" cy="584775"/>
          </a:xfrm>
        </p:grpSpPr>
        <p:sp>
          <p:nvSpPr>
            <p:cNvPr id="40" name="TextBox 39">
              <a:extLst>
                <a:ext uri="{FF2B5EF4-FFF2-40B4-BE49-F238E27FC236}">
                  <a16:creationId xmlns:a16="http://schemas.microsoft.com/office/drawing/2014/main" id="{1FFD0ED0-A4E8-46B4-BB82-3C63400D650B}"/>
                </a:ext>
              </a:extLst>
            </p:cNvPr>
            <p:cNvSpPr txBox="1"/>
            <p:nvPr/>
          </p:nvSpPr>
          <p:spPr>
            <a:xfrm>
              <a:off x="1431563" y="5206780"/>
              <a:ext cx="4303315" cy="584775"/>
            </a:xfrm>
            <a:prstGeom prst="rect">
              <a:avLst/>
            </a:prstGeom>
            <a:noFill/>
          </p:spPr>
          <p:txBody>
            <a:bodyPr wrap="square" rtlCol="0">
              <a:spAutoFit/>
            </a:bodyPr>
            <a:lstStyle/>
            <a:p>
              <a:r>
                <a:rPr lang="en-US" sz="3200" dirty="0"/>
                <a:t>10   +              =    14 </a:t>
              </a:r>
            </a:p>
          </p:txBody>
        </p:sp>
        <p:sp>
          <p:nvSpPr>
            <p:cNvPr id="41" name="Rectangle 40">
              <a:extLst>
                <a:ext uri="{FF2B5EF4-FFF2-40B4-BE49-F238E27FC236}">
                  <a16:creationId xmlns:a16="http://schemas.microsoft.com/office/drawing/2014/main" id="{4E0B434B-4BB4-4898-8F3C-B17D1E26928F}"/>
                </a:ext>
              </a:extLst>
            </p:cNvPr>
            <p:cNvSpPr/>
            <p:nvPr/>
          </p:nvSpPr>
          <p:spPr>
            <a:xfrm>
              <a:off x="2903262" y="5348317"/>
              <a:ext cx="480909" cy="3279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t>?</a:t>
              </a:r>
            </a:p>
          </p:txBody>
        </p:sp>
      </p:grpSp>
      <p:cxnSp>
        <p:nvCxnSpPr>
          <p:cNvPr id="47" name="Straight Connector 46">
            <a:extLst>
              <a:ext uri="{FF2B5EF4-FFF2-40B4-BE49-F238E27FC236}">
                <a16:creationId xmlns:a16="http://schemas.microsoft.com/office/drawing/2014/main" id="{CAF74129-6431-4D4A-975A-361BC41B4BD2}"/>
              </a:ext>
            </a:extLst>
          </p:cNvPr>
          <p:cNvCxnSpPr/>
          <p:nvPr/>
        </p:nvCxnSpPr>
        <p:spPr>
          <a:xfrm>
            <a:off x="1749615" y="5667316"/>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48" name="Rectangle: Rounded Corners 47">
            <a:extLst>
              <a:ext uri="{FF2B5EF4-FFF2-40B4-BE49-F238E27FC236}">
                <a16:creationId xmlns:a16="http://schemas.microsoft.com/office/drawing/2014/main" id="{0659EFDE-F5AB-413E-B942-32053256C254}"/>
              </a:ext>
            </a:extLst>
          </p:cNvPr>
          <p:cNvSpPr/>
          <p:nvPr/>
        </p:nvSpPr>
        <p:spPr>
          <a:xfrm>
            <a:off x="1093541" y="5983357"/>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Số</a:t>
            </a:r>
            <a:r>
              <a:rPr lang="en-US" sz="2400" b="1" dirty="0"/>
              <a:t> </a:t>
            </a:r>
            <a:r>
              <a:rPr lang="en-US" sz="2400" b="1" dirty="0" err="1"/>
              <a:t>hạng</a:t>
            </a:r>
            <a:endParaRPr lang="en-US" sz="2400" b="1" dirty="0"/>
          </a:p>
        </p:txBody>
      </p:sp>
      <p:cxnSp>
        <p:nvCxnSpPr>
          <p:cNvPr id="52" name="Straight Connector 51">
            <a:extLst>
              <a:ext uri="{FF2B5EF4-FFF2-40B4-BE49-F238E27FC236}">
                <a16:creationId xmlns:a16="http://schemas.microsoft.com/office/drawing/2014/main" id="{77AC451B-748C-42AE-B762-25C0C380D633}"/>
              </a:ext>
            </a:extLst>
          </p:cNvPr>
          <p:cNvCxnSpPr/>
          <p:nvPr/>
        </p:nvCxnSpPr>
        <p:spPr>
          <a:xfrm>
            <a:off x="3143717"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53" name="Rectangle: Rounded Corners 52">
            <a:extLst>
              <a:ext uri="{FF2B5EF4-FFF2-40B4-BE49-F238E27FC236}">
                <a16:creationId xmlns:a16="http://schemas.microsoft.com/office/drawing/2014/main" id="{3DFF860D-EA27-45A5-954C-BA0C06992B70}"/>
              </a:ext>
            </a:extLst>
          </p:cNvPr>
          <p:cNvSpPr/>
          <p:nvPr/>
        </p:nvSpPr>
        <p:spPr>
          <a:xfrm>
            <a:off x="2487643"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Số</a:t>
            </a:r>
            <a:r>
              <a:rPr lang="en-US" sz="2400" b="1" dirty="0"/>
              <a:t> </a:t>
            </a:r>
            <a:r>
              <a:rPr lang="en-US" sz="2400" b="1" dirty="0" err="1"/>
              <a:t>hạng</a:t>
            </a:r>
            <a:endParaRPr lang="en-US" sz="2400" b="1" dirty="0"/>
          </a:p>
        </p:txBody>
      </p:sp>
      <p:cxnSp>
        <p:nvCxnSpPr>
          <p:cNvPr id="60" name="Straight Connector 59">
            <a:extLst>
              <a:ext uri="{FF2B5EF4-FFF2-40B4-BE49-F238E27FC236}">
                <a16:creationId xmlns:a16="http://schemas.microsoft.com/office/drawing/2014/main" id="{428F4A35-2B67-402B-87A5-FDC85786E5A7}"/>
              </a:ext>
            </a:extLst>
          </p:cNvPr>
          <p:cNvCxnSpPr/>
          <p:nvPr/>
        </p:nvCxnSpPr>
        <p:spPr>
          <a:xfrm>
            <a:off x="4506036"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61" name="Rectangle: Rounded Corners 60">
            <a:extLst>
              <a:ext uri="{FF2B5EF4-FFF2-40B4-BE49-F238E27FC236}">
                <a16:creationId xmlns:a16="http://schemas.microsoft.com/office/drawing/2014/main" id="{B31460D3-E22F-42E0-A8F0-E1A700DEE86F}"/>
              </a:ext>
            </a:extLst>
          </p:cNvPr>
          <p:cNvSpPr/>
          <p:nvPr/>
        </p:nvSpPr>
        <p:spPr>
          <a:xfrm>
            <a:off x="3849962"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Tổng</a:t>
            </a:r>
            <a:endParaRPr lang="en-US" sz="2400" b="1" dirty="0"/>
          </a:p>
        </p:txBody>
      </p:sp>
      <p:sp>
        <p:nvSpPr>
          <p:cNvPr id="50" name="Rectangle 49">
            <a:extLst>
              <a:ext uri="{FF2B5EF4-FFF2-40B4-BE49-F238E27FC236}">
                <a16:creationId xmlns:a16="http://schemas.microsoft.com/office/drawing/2014/main" id="{74CC47A3-DD5A-4E53-AF0C-2B5AFB19F2C1}"/>
              </a:ext>
            </a:extLst>
          </p:cNvPr>
          <p:cNvSpPr/>
          <p:nvPr/>
        </p:nvSpPr>
        <p:spPr>
          <a:xfrm>
            <a:off x="6039463" y="5201533"/>
            <a:ext cx="4999383"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err="1"/>
              <a:t>Muốn</a:t>
            </a:r>
            <a:r>
              <a:rPr lang="en-US" sz="3200" dirty="0"/>
              <a:t> </a:t>
            </a:r>
            <a:r>
              <a:rPr lang="en-US" sz="3200" dirty="0" err="1"/>
              <a:t>tìm</a:t>
            </a:r>
            <a:r>
              <a:rPr lang="en-US" sz="3200" dirty="0"/>
              <a:t> </a:t>
            </a:r>
            <a:r>
              <a:rPr lang="en-US" sz="3200" dirty="0" err="1"/>
              <a:t>một</a:t>
            </a:r>
            <a:r>
              <a:rPr lang="en-US" sz="3200" dirty="0"/>
              <a:t> </a:t>
            </a:r>
            <a:r>
              <a:rPr lang="en-US" sz="3200" dirty="0" err="1"/>
              <a:t>số</a:t>
            </a:r>
            <a:r>
              <a:rPr lang="en-US" sz="3200" dirty="0"/>
              <a:t> </a:t>
            </a:r>
            <a:r>
              <a:rPr lang="en-US" sz="3200" dirty="0" err="1"/>
              <a:t>hạng</a:t>
            </a:r>
            <a:r>
              <a:rPr lang="en-US" sz="3200" dirty="0"/>
              <a:t>, ta </a:t>
            </a:r>
            <a:r>
              <a:rPr lang="en-US" sz="3200" dirty="0" err="1"/>
              <a:t>lấy</a:t>
            </a:r>
            <a:r>
              <a:rPr lang="en-US" sz="3200" dirty="0"/>
              <a:t> </a:t>
            </a:r>
            <a:r>
              <a:rPr lang="en-US" sz="3200" dirty="0" err="1"/>
              <a:t>tổng</a:t>
            </a:r>
            <a:r>
              <a:rPr lang="en-US" sz="3200" dirty="0"/>
              <a:t> </a:t>
            </a:r>
            <a:r>
              <a:rPr lang="en-US" sz="3200" dirty="0" err="1"/>
              <a:t>trừ</a:t>
            </a:r>
            <a:r>
              <a:rPr lang="en-US" sz="3200" dirty="0"/>
              <a:t> </a:t>
            </a:r>
            <a:r>
              <a:rPr lang="en-US" sz="3200" dirty="0" err="1"/>
              <a:t>đi</a:t>
            </a:r>
            <a:r>
              <a:rPr lang="en-US" sz="3200" dirty="0"/>
              <a:t> </a:t>
            </a:r>
            <a:r>
              <a:rPr lang="en-US" sz="3200" dirty="0" err="1"/>
              <a:t>số</a:t>
            </a:r>
            <a:r>
              <a:rPr lang="en-US" sz="3200" dirty="0"/>
              <a:t> </a:t>
            </a:r>
            <a:r>
              <a:rPr lang="en-US" sz="3200" dirty="0" err="1"/>
              <a:t>hạng</a:t>
            </a:r>
            <a:r>
              <a:rPr lang="en-US" sz="3200" dirty="0"/>
              <a:t> kia</a:t>
            </a:r>
          </a:p>
        </p:txBody>
      </p:sp>
      <p:sp>
        <p:nvSpPr>
          <p:cNvPr id="62" name="TextBox 61">
            <a:extLst>
              <a:ext uri="{FF2B5EF4-FFF2-40B4-BE49-F238E27FC236}">
                <a16:creationId xmlns:a16="http://schemas.microsoft.com/office/drawing/2014/main" id="{B7AB9A57-F827-4BCD-B663-C86C2BF0A52F}"/>
              </a:ext>
            </a:extLst>
          </p:cNvPr>
          <p:cNvSpPr txBox="1"/>
          <p:nvPr/>
        </p:nvSpPr>
        <p:spPr>
          <a:xfrm>
            <a:off x="5247861" y="2244262"/>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t>Số</a:t>
            </a:r>
            <a:r>
              <a:rPr lang="en-US" sz="3200" dirty="0"/>
              <a:t> </a:t>
            </a:r>
            <a:r>
              <a:rPr lang="en-US" sz="3200" dirty="0" err="1"/>
              <a:t>táo</a:t>
            </a:r>
            <a:r>
              <a:rPr lang="en-US" sz="3200" dirty="0"/>
              <a:t> </a:t>
            </a:r>
            <a:r>
              <a:rPr lang="en-US" sz="3200" dirty="0" err="1"/>
              <a:t>đỏ</a:t>
            </a:r>
            <a:r>
              <a:rPr lang="en-US" sz="3200" dirty="0"/>
              <a:t> </a:t>
            </a:r>
            <a:r>
              <a:rPr lang="en-US" sz="3200" dirty="0" err="1"/>
              <a:t>bằng</a:t>
            </a:r>
            <a:r>
              <a:rPr lang="en-US" sz="3200" dirty="0"/>
              <a:t> </a:t>
            </a:r>
            <a:r>
              <a:rPr lang="en-US" sz="3200" dirty="0" err="1"/>
              <a:t>tổng</a:t>
            </a:r>
            <a:r>
              <a:rPr lang="en-US" sz="3200" dirty="0"/>
              <a:t> </a:t>
            </a:r>
            <a:r>
              <a:rPr lang="en-US" sz="3200" dirty="0" err="1"/>
              <a:t>số</a:t>
            </a:r>
            <a:r>
              <a:rPr lang="en-US" sz="3200" dirty="0"/>
              <a:t> </a:t>
            </a:r>
            <a:r>
              <a:rPr lang="en-US" sz="3200" dirty="0" err="1"/>
              <a:t>táo</a:t>
            </a:r>
            <a:r>
              <a:rPr lang="en-US" sz="3200" dirty="0"/>
              <a:t> </a:t>
            </a:r>
            <a:r>
              <a:rPr lang="en-US" sz="3200" dirty="0" err="1"/>
              <a:t>trừ</a:t>
            </a:r>
            <a:r>
              <a:rPr lang="en-US" sz="3200" dirty="0"/>
              <a:t> </a:t>
            </a:r>
            <a:r>
              <a:rPr lang="en-US" sz="3200" dirty="0" err="1"/>
              <a:t>đi</a:t>
            </a:r>
            <a:r>
              <a:rPr lang="en-US" sz="3200" dirty="0"/>
              <a:t> </a:t>
            </a:r>
            <a:r>
              <a:rPr lang="en-US" sz="3200" dirty="0" err="1"/>
              <a:t>số</a:t>
            </a:r>
            <a:r>
              <a:rPr lang="en-US" sz="3200" dirty="0"/>
              <a:t> </a:t>
            </a:r>
            <a:r>
              <a:rPr lang="en-US" sz="3200" dirty="0" err="1"/>
              <a:t>táo</a:t>
            </a:r>
            <a:r>
              <a:rPr lang="en-US" sz="3200" dirty="0"/>
              <a:t> </a:t>
            </a:r>
            <a:r>
              <a:rPr lang="en-US" sz="3200" dirty="0" err="1"/>
              <a:t>xanh</a:t>
            </a:r>
            <a:r>
              <a:rPr lang="en-US" sz="3200" dirty="0"/>
              <a:t>.</a:t>
            </a:r>
          </a:p>
        </p:txBody>
      </p:sp>
      <p:sp>
        <p:nvSpPr>
          <p:cNvPr id="64" name="TextBox 63">
            <a:extLst>
              <a:ext uri="{FF2B5EF4-FFF2-40B4-BE49-F238E27FC236}">
                <a16:creationId xmlns:a16="http://schemas.microsoft.com/office/drawing/2014/main" id="{71878F5B-BC78-4B2A-ABD1-66C0C2688E16}"/>
              </a:ext>
            </a:extLst>
          </p:cNvPr>
          <p:cNvSpPr txBox="1"/>
          <p:nvPr/>
        </p:nvSpPr>
        <p:spPr>
          <a:xfrm>
            <a:off x="5321246" y="3488289"/>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t>Số</a:t>
            </a:r>
            <a:r>
              <a:rPr lang="en-US" sz="3200" dirty="0"/>
              <a:t> </a:t>
            </a:r>
            <a:r>
              <a:rPr lang="en-US" sz="3200" dirty="0" err="1"/>
              <a:t>táo</a:t>
            </a:r>
            <a:r>
              <a:rPr lang="en-US" sz="3200" dirty="0"/>
              <a:t> </a:t>
            </a:r>
            <a:r>
              <a:rPr lang="en-US" sz="3200" dirty="0" err="1"/>
              <a:t>đỏ</a:t>
            </a:r>
            <a:r>
              <a:rPr lang="en-US" sz="3200" dirty="0"/>
              <a:t> </a:t>
            </a:r>
            <a:r>
              <a:rPr lang="en-US" sz="3200" dirty="0" err="1"/>
              <a:t>là</a:t>
            </a:r>
            <a:r>
              <a:rPr lang="en-US" sz="3200" dirty="0"/>
              <a:t>:</a:t>
            </a:r>
          </a:p>
          <a:p>
            <a:r>
              <a:rPr lang="en-US" sz="3200" dirty="0"/>
              <a:t>                      14 – 10 = 4 (</a:t>
            </a:r>
            <a:r>
              <a:rPr lang="en-US" sz="3200" dirty="0" err="1"/>
              <a:t>quả</a:t>
            </a:r>
            <a:r>
              <a:rPr lang="en-US" sz="3200"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par>
                                <p:cTn id="36" presetID="22" presetClass="entr" presetSubtype="4"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down)">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down)">
                                      <p:cBhvr>
                                        <p:cTn id="43" dur="500"/>
                                        <p:tgtEl>
                                          <p:spTgt spid="53"/>
                                        </p:tgtEl>
                                      </p:cBhvr>
                                    </p:animEffect>
                                  </p:childTnLst>
                                </p:cTn>
                              </p:par>
                              <p:par>
                                <p:cTn id="44" presetID="22" presetClass="entr" presetSubtype="4"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wipe(down)">
                                      <p:cBhvr>
                                        <p:cTn id="51" dur="500"/>
                                        <p:tgtEl>
                                          <p:spTgt spid="61"/>
                                        </p:tgtEl>
                                      </p:cBhvr>
                                    </p:animEffect>
                                  </p:childTnLst>
                                </p:cTn>
                              </p:par>
                              <p:par>
                                <p:cTn id="52" presetID="22" presetClass="entr" presetSubtype="4"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wipe(down)">
                                      <p:cBhvr>
                                        <p:cTn id="54" dur="500"/>
                                        <p:tgtEl>
                                          <p:spTgt spid="6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down)">
                                      <p:cBhvr>
                                        <p:cTn id="59" dur="500"/>
                                        <p:tgtEl>
                                          <p:spTgt spid="50"/>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barn(inVertical)">
                                      <p:cBhvr>
                                        <p:cTn id="64" dur="500"/>
                                        <p:tgtEl>
                                          <p:spTgt spid="62"/>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barn(inVertical)">
                                      <p:cBhvr>
                                        <p:cTn id="6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39" grpId="0" animBg="1"/>
      <p:bldP spid="48" grpId="0" animBg="1"/>
      <p:bldP spid="53" grpId="0" animBg="1"/>
      <p:bldP spid="61" grpId="0" animBg="1"/>
      <p:bldP spid="50" grpId="0" animBg="1"/>
      <p:bldP spid="62"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Hoạt</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động</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endParaRPr>
          </a:p>
        </p:txBody>
      </p:sp>
      <p:sp>
        <p:nvSpPr>
          <p:cNvPr id="9" name="TextBox 8">
            <a:extLst>
              <a:ext uri="{FF2B5EF4-FFF2-40B4-BE49-F238E27FC236}">
                <a16:creationId xmlns:a16="http://schemas.microsoft.com/office/drawing/2014/main" id="{010F3665-3902-4A75-BA5B-746DD981CDF4}"/>
              </a:ext>
            </a:extLst>
          </p:cNvPr>
          <p:cNvSpPr txBox="1"/>
          <p:nvPr/>
        </p:nvSpPr>
        <p:spPr>
          <a:xfrm>
            <a:off x="2306588" y="6348145"/>
            <a:ext cx="1599206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FACEBOOK </a:t>
            </a:r>
            <a:r>
              <a:rPr kumimoji="0" lang="en-US" sz="1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Hương</a:t>
            </a:r>
            <a:r>
              <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Thảo</a:t>
            </a:r>
            <a:r>
              <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hlinkClick r:id="rId6">
                  <a:extLst>
                    <a:ext uri="{A12FA001-AC4F-418D-AE19-62706E023703}">
                      <ahyp:hlinkClr xmlns:ahyp="http://schemas.microsoft.com/office/drawing/2018/hyperlinkcolor" xmlns="" val="tx"/>
                    </a:ext>
                  </a:extLst>
                </a:hlinkClick>
              </a:rPr>
              <a:t>https://www.facebook.com/huongthaoGADT</a:t>
            </a:r>
            <a:endPar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13486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nvPicPr>
        <p:blipFill>
          <a:blip r:embed="rId3"/>
          <a:stretch>
            <a:fillRect/>
          </a:stretch>
        </p:blipFill>
        <p:spPr>
          <a:xfrm rot="20100000">
            <a:off x="-1472565" y="2096135"/>
            <a:ext cx="4917440" cy="8070850"/>
          </a:xfrm>
          <a:prstGeom prst="rect">
            <a:avLst/>
          </a:prstGeom>
        </p:spPr>
      </p:pic>
      <p:pic>
        <p:nvPicPr>
          <p:cNvPr id="2" name="图片 1" descr="1"/>
          <p:cNvPicPr>
            <a:picLocks noChangeAspect="1"/>
          </p:cNvPicPr>
          <p:nvPr/>
        </p:nvPicPr>
        <p:blipFill>
          <a:blip r:embed="rId4"/>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253317"/>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Times New Roman"/>
              <a:ea typeface="+mn-ea"/>
              <a:cs typeface="+mn-cs"/>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445026" y="583631"/>
            <a:ext cx="6848003" cy="767584"/>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rPr>
              <a:t>1.</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Tìm</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số</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hạng</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theo</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mẫu</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a:t>
            </a:r>
            <a:endParaRPr kumimoji="0" lang="vi-VN" sz="4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27DD07C7-054D-4077-8649-77BF41799E44}"/>
              </a:ext>
            </a:extLst>
          </p:cNvPr>
          <p:cNvGrpSpPr/>
          <p:nvPr/>
        </p:nvGrpSpPr>
        <p:grpSpPr>
          <a:xfrm>
            <a:off x="365485" y="1712837"/>
            <a:ext cx="4999383" cy="1924824"/>
            <a:chOff x="625730" y="2080646"/>
            <a:chExt cx="4999383" cy="1924824"/>
          </a:xfrm>
        </p:grpSpPr>
        <p:sp>
          <p:nvSpPr>
            <p:cNvPr id="15" name="Rectangle 14">
              <a:extLst>
                <a:ext uri="{FF2B5EF4-FFF2-40B4-BE49-F238E27FC236}">
                  <a16:creationId xmlns:a16="http://schemas.microsoft.com/office/drawing/2014/main" id="{93394CDB-8D36-43AD-84E3-2A2DD564574C}"/>
                </a:ext>
              </a:extLst>
            </p:cNvPr>
            <p:cNvSpPr/>
            <p:nvPr/>
          </p:nvSpPr>
          <p:spPr>
            <a:xfrm>
              <a:off x="625730" y="2080646"/>
              <a:ext cx="4999383" cy="19248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a:t>Mẫu</a:t>
              </a:r>
              <a:r>
                <a:rPr lang="en-US" sz="3200" dirty="0"/>
                <a:t>:          + 10 = 26</a:t>
              </a:r>
            </a:p>
            <a:p>
              <a:pPr algn="ctr"/>
              <a:r>
                <a:rPr lang="en-US" sz="3200" dirty="0"/>
                <a:t>              26 – 10 = 16</a:t>
              </a:r>
            </a:p>
          </p:txBody>
        </p:sp>
        <p:sp>
          <p:nvSpPr>
            <p:cNvPr id="3" name="Rectangle 2">
              <a:extLst>
                <a:ext uri="{FF2B5EF4-FFF2-40B4-BE49-F238E27FC236}">
                  <a16:creationId xmlns:a16="http://schemas.microsoft.com/office/drawing/2014/main" id="{E02BC812-2095-4441-84E3-B017429AA562}"/>
                </a:ext>
              </a:extLst>
            </p:cNvPr>
            <p:cNvSpPr/>
            <p:nvPr/>
          </p:nvSpPr>
          <p:spPr>
            <a:xfrm>
              <a:off x="2445026" y="2452254"/>
              <a:ext cx="759909" cy="57647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dirty="0"/>
                <a:t>?</a:t>
              </a:r>
            </a:p>
          </p:txBody>
        </p:sp>
      </p:grpSp>
      <p:grpSp>
        <p:nvGrpSpPr>
          <p:cNvPr id="9" name="Group 8">
            <a:extLst>
              <a:ext uri="{FF2B5EF4-FFF2-40B4-BE49-F238E27FC236}">
                <a16:creationId xmlns:a16="http://schemas.microsoft.com/office/drawing/2014/main" id="{1000243A-CAD6-4A19-8167-6EF6C60DF447}"/>
              </a:ext>
            </a:extLst>
          </p:cNvPr>
          <p:cNvGrpSpPr/>
          <p:nvPr/>
        </p:nvGrpSpPr>
        <p:grpSpPr>
          <a:xfrm>
            <a:off x="6471024" y="2165945"/>
            <a:ext cx="5572539" cy="1569660"/>
            <a:chOff x="5914433" y="1788258"/>
            <a:chExt cx="5572539" cy="1569660"/>
          </a:xfrm>
        </p:grpSpPr>
        <p:sp>
          <p:nvSpPr>
            <p:cNvPr id="7" name="TextBox 6">
              <a:extLst>
                <a:ext uri="{FF2B5EF4-FFF2-40B4-BE49-F238E27FC236}">
                  <a16:creationId xmlns:a16="http://schemas.microsoft.com/office/drawing/2014/main" id="{D18824DD-A431-4179-B59E-E088868E548A}"/>
                </a:ext>
              </a:extLst>
            </p:cNvPr>
            <p:cNvSpPr txBox="1"/>
            <p:nvPr/>
          </p:nvSpPr>
          <p:spPr>
            <a:xfrm>
              <a:off x="5914433" y="1788258"/>
              <a:ext cx="5572539" cy="1569660"/>
            </a:xfrm>
            <a:prstGeom prst="rect">
              <a:avLst/>
            </a:prstGeom>
            <a:noFill/>
          </p:spPr>
          <p:txBody>
            <a:bodyPr wrap="square" rtlCol="0">
              <a:spAutoFit/>
            </a:bodyPr>
            <a:lstStyle/>
            <a:p>
              <a:pPr marL="514350" indent="-514350">
                <a:buAutoNum type="alphaLcParenR"/>
              </a:pPr>
              <a:r>
                <a:rPr lang="en-US" sz="3200" dirty="0"/>
                <a:t>      + 20 = 35</a:t>
              </a:r>
            </a:p>
            <a:p>
              <a:pPr marL="514350" indent="-514350">
                <a:buAutoNum type="alphaLcParenR"/>
              </a:pPr>
              <a:r>
                <a:rPr lang="en-US" sz="3200" dirty="0"/>
                <a:t>      + 15 = 25</a:t>
              </a:r>
            </a:p>
            <a:p>
              <a:pPr marL="514350" indent="-514350">
                <a:buAutoNum type="alphaLcParenR"/>
              </a:pPr>
              <a:r>
                <a:rPr lang="en-US" sz="3200" dirty="0"/>
                <a:t>14  +        = 28 </a:t>
              </a:r>
            </a:p>
          </p:txBody>
        </p:sp>
        <p:sp>
          <p:nvSpPr>
            <p:cNvPr id="8" name="Rectangle: Rounded Corners 7">
              <a:extLst>
                <a:ext uri="{FF2B5EF4-FFF2-40B4-BE49-F238E27FC236}">
                  <a16:creationId xmlns:a16="http://schemas.microsoft.com/office/drawing/2014/main" id="{71B8C8AC-7561-475B-BEF4-D5E166D91C9F}"/>
                </a:ext>
              </a:extLst>
            </p:cNvPr>
            <p:cNvSpPr/>
            <p:nvPr/>
          </p:nvSpPr>
          <p:spPr>
            <a:xfrm>
              <a:off x="6347248" y="1825020"/>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sp>
          <p:nvSpPr>
            <p:cNvPr id="21" name="Rectangle: Rounded Corners 20">
              <a:extLst>
                <a:ext uri="{FF2B5EF4-FFF2-40B4-BE49-F238E27FC236}">
                  <a16:creationId xmlns:a16="http://schemas.microsoft.com/office/drawing/2014/main" id="{344B48C6-2C8A-48DB-A9D3-A1AE05F8FB51}"/>
                </a:ext>
              </a:extLst>
            </p:cNvPr>
            <p:cNvSpPr/>
            <p:nvPr/>
          </p:nvSpPr>
          <p:spPr>
            <a:xfrm>
              <a:off x="6349343" y="2388372"/>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sp>
          <p:nvSpPr>
            <p:cNvPr id="23" name="Rectangle: Rounded Corners 22">
              <a:extLst>
                <a:ext uri="{FF2B5EF4-FFF2-40B4-BE49-F238E27FC236}">
                  <a16:creationId xmlns:a16="http://schemas.microsoft.com/office/drawing/2014/main" id="{0DC89007-80B1-4722-A028-9FCF6FC36DD4}"/>
                </a:ext>
              </a:extLst>
            </p:cNvPr>
            <p:cNvSpPr/>
            <p:nvPr/>
          </p:nvSpPr>
          <p:spPr>
            <a:xfrm>
              <a:off x="7355596" y="2833388"/>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grpSp>
      <p:pic>
        <p:nvPicPr>
          <p:cNvPr id="24" name="Picture 23">
            <a:extLst>
              <a:ext uri="{FF2B5EF4-FFF2-40B4-BE49-F238E27FC236}">
                <a16:creationId xmlns:a16="http://schemas.microsoft.com/office/drawing/2014/main" id="{D9508387-54F5-4442-9861-43074A17F6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732" y="2867027"/>
            <a:ext cx="5382794" cy="3514337"/>
          </a:xfrm>
          <a:prstGeom prst="rect">
            <a:avLst/>
          </a:prstGeom>
        </p:spPr>
      </p:pic>
      <p:grpSp>
        <p:nvGrpSpPr>
          <p:cNvPr id="17" name="Group 16">
            <a:extLst>
              <a:ext uri="{FF2B5EF4-FFF2-40B4-BE49-F238E27FC236}">
                <a16:creationId xmlns:a16="http://schemas.microsoft.com/office/drawing/2014/main" id="{6EAF4881-7BB2-4145-905F-E0A888BD06FC}"/>
              </a:ext>
            </a:extLst>
          </p:cNvPr>
          <p:cNvGrpSpPr/>
          <p:nvPr/>
        </p:nvGrpSpPr>
        <p:grpSpPr>
          <a:xfrm>
            <a:off x="7551217" y="4179147"/>
            <a:ext cx="2618643" cy="1442375"/>
            <a:chOff x="7551217" y="4179147"/>
            <a:chExt cx="2618643" cy="1442375"/>
          </a:xfrm>
        </p:grpSpPr>
        <p:pic>
          <p:nvPicPr>
            <p:cNvPr id="26" name="Picture 25">
              <a:extLst>
                <a:ext uri="{FF2B5EF4-FFF2-40B4-BE49-F238E27FC236}">
                  <a16:creationId xmlns:a16="http://schemas.microsoft.com/office/drawing/2014/main" id="{A7E4DA91-FC60-4B5F-A33C-B0B309829D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483698">
              <a:off x="7551217" y="4195640"/>
              <a:ext cx="2618643" cy="1425882"/>
            </a:xfrm>
            <a:prstGeom prst="rect">
              <a:avLst/>
            </a:prstGeom>
          </p:spPr>
        </p:pic>
        <p:sp>
          <p:nvSpPr>
            <p:cNvPr id="13" name="TextBox 12">
              <a:extLst>
                <a:ext uri="{FF2B5EF4-FFF2-40B4-BE49-F238E27FC236}">
                  <a16:creationId xmlns:a16="http://schemas.microsoft.com/office/drawing/2014/main" id="{ED249F4E-EDF4-4EE3-969A-F714BECD54A0}"/>
                </a:ext>
              </a:extLst>
            </p:cNvPr>
            <p:cNvSpPr txBox="1"/>
            <p:nvPr/>
          </p:nvSpPr>
          <p:spPr>
            <a:xfrm rot="1398626">
              <a:off x="7860711" y="4179147"/>
              <a:ext cx="1849819" cy="1077218"/>
            </a:xfrm>
            <a:prstGeom prst="rect">
              <a:avLst/>
            </a:prstGeom>
            <a:noFill/>
          </p:spPr>
          <p:txBody>
            <a:bodyPr wrap="square" rtlCol="0">
              <a:spAutoFit/>
            </a:bodyPr>
            <a:lstStyle/>
            <a:p>
              <a:pPr algn="ctr"/>
              <a:r>
                <a:rPr lang="en-US" sz="3200" b="1" dirty="0" err="1"/>
                <a:t>Làm</a:t>
              </a:r>
              <a:r>
                <a:rPr lang="en-US" sz="3200" b="1" dirty="0"/>
                <a:t> </a:t>
              </a:r>
              <a:r>
                <a:rPr lang="en-US" sz="3200" b="1" dirty="0" err="1"/>
                <a:t>vào</a:t>
              </a:r>
              <a:r>
                <a:rPr lang="en-US" sz="3200" b="1" dirty="0"/>
                <a:t> </a:t>
              </a:r>
              <a:r>
                <a:rPr lang="en-US" sz="3200" b="1" dirty="0" err="1"/>
                <a:t>bảng</a:t>
              </a:r>
              <a:r>
                <a:rPr lang="en-US" sz="3200" b="1" dirty="0"/>
                <a:t> con</a:t>
              </a:r>
            </a:p>
          </p:txBody>
        </p:sp>
      </p:grpSp>
      <p:sp>
        <p:nvSpPr>
          <p:cNvPr id="6" name="Rectangle 5">
            <a:extLst>
              <a:ext uri="{FF2B5EF4-FFF2-40B4-BE49-F238E27FC236}">
                <a16:creationId xmlns:a16="http://schemas.microsoft.com/office/drawing/2014/main" id="{FED73935-E6E1-4E2A-946D-2A489C32E5D4}"/>
              </a:ext>
            </a:extLst>
          </p:cNvPr>
          <p:cNvSpPr/>
          <p:nvPr/>
        </p:nvSpPr>
        <p:spPr>
          <a:xfrm>
            <a:off x="6903839" y="2202707"/>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15</a:t>
            </a:r>
          </a:p>
        </p:txBody>
      </p:sp>
      <p:sp>
        <p:nvSpPr>
          <p:cNvPr id="19" name="Rectangle 18">
            <a:extLst>
              <a:ext uri="{FF2B5EF4-FFF2-40B4-BE49-F238E27FC236}">
                <a16:creationId xmlns:a16="http://schemas.microsoft.com/office/drawing/2014/main" id="{01076DC2-D09D-4D35-8EC1-A811C362650C}"/>
              </a:ext>
            </a:extLst>
          </p:cNvPr>
          <p:cNvSpPr/>
          <p:nvPr/>
        </p:nvSpPr>
        <p:spPr>
          <a:xfrm>
            <a:off x="6903839" y="2775173"/>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10</a:t>
            </a:r>
          </a:p>
        </p:txBody>
      </p:sp>
      <p:sp>
        <p:nvSpPr>
          <p:cNvPr id="20" name="Rectangle 19">
            <a:extLst>
              <a:ext uri="{FF2B5EF4-FFF2-40B4-BE49-F238E27FC236}">
                <a16:creationId xmlns:a16="http://schemas.microsoft.com/office/drawing/2014/main" id="{0848AFCD-28E5-417A-BF46-510F636C5D56}"/>
              </a:ext>
            </a:extLst>
          </p:cNvPr>
          <p:cNvSpPr/>
          <p:nvPr/>
        </p:nvSpPr>
        <p:spPr>
          <a:xfrm>
            <a:off x="7907997" y="3211075"/>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14</a:t>
            </a:r>
          </a:p>
        </p:txBody>
      </p:sp>
    </p:spTree>
    <p:extLst>
      <p:ext uri="{BB962C8B-B14F-4D97-AF65-F5344CB8AC3E}">
        <p14:creationId xmlns:p14="http://schemas.microsoft.com/office/powerpoint/2010/main" val="392911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32" name="ชื่อเรื่อง 826">
            <a:extLst>
              <a:ext uri="{FF2B5EF4-FFF2-40B4-BE49-F238E27FC236}">
                <a16:creationId xmlns:a16="http://schemas.microsoft.com/office/drawing/2014/main" id="{F1D4A2D0-63FF-45A0-B4DA-4EFB55499DD0}"/>
              </a:ext>
            </a:extLst>
          </p:cNvPr>
          <p:cNvSpPr txBox="1">
            <a:spLocks/>
          </p:cNvSpPr>
          <p:nvPr/>
        </p:nvSpPr>
        <p:spPr>
          <a:xfrm>
            <a:off x="1688133" y="478980"/>
            <a:ext cx="6447820" cy="958872"/>
          </a:xfrm>
          <a:prstGeom prst="rect">
            <a:avLst/>
          </a:prstGeom>
          <a:effectLst>
            <a:outerShdw blurRad="50800" dist="38100" dir="18900000" algn="bl" rotWithShape="0">
              <a:prstClr val="black">
                <a:alpha val="40000"/>
              </a:prstClr>
            </a:outerShdw>
          </a:effectLst>
        </p:spPr>
        <p:txBody>
          <a:bodyPr>
            <a:normAutofit/>
            <a:scene3d>
              <a:camera prst="orthographicFront"/>
              <a:lightRig rig="soft" dir="t">
                <a:rot lat="0" lon="0" rev="15600000"/>
              </a:lightRig>
            </a:scene3d>
            <a:sp3d prstMaterial="softEdge"/>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err="1">
                <a:ln>
                  <a:solidFill>
                    <a:srgbClr val="5E2700"/>
                  </a:solidFill>
                </a:ln>
                <a:latin typeface="Calibri" panose="020F0502020204030204" pitchFamily="34" charset="0"/>
                <a:cs typeface="Calibri" panose="020F0502020204030204" pitchFamily="34" charset="0"/>
              </a:rPr>
              <a:t>Số</a:t>
            </a:r>
            <a:r>
              <a:rPr lang="en-US" sz="4800" dirty="0">
                <a:ln>
                  <a:solidFill>
                    <a:srgbClr val="5E2700"/>
                  </a:solidFill>
                </a:ln>
                <a:latin typeface="Calibri" panose="020F0502020204030204" pitchFamily="34" charset="0"/>
                <a:cs typeface="Calibri" panose="020F0502020204030204" pitchFamily="34" charset="0"/>
              </a:rPr>
              <a:t>?</a:t>
            </a:r>
            <a:endParaRPr lang="th-TH" sz="4800" dirty="0">
              <a:ln>
                <a:solidFill>
                  <a:srgbClr val="5E2700"/>
                </a:solidFill>
              </a:ln>
              <a:latin typeface="Calibri" panose="020F0502020204030204" pitchFamily="34" charset="0"/>
            </a:endParaRPr>
          </a:p>
        </p:txBody>
      </p:sp>
      <p:sp>
        <p:nvSpPr>
          <p:cNvPr id="33" name="Oval 32">
            <a:extLst>
              <a:ext uri="{FF2B5EF4-FFF2-40B4-BE49-F238E27FC236}">
                <a16:creationId xmlns:a16="http://schemas.microsoft.com/office/drawing/2014/main" id="{DDF7162F-9865-437E-802F-268C37E8129B}"/>
              </a:ext>
            </a:extLst>
          </p:cNvPr>
          <p:cNvSpPr/>
          <p:nvPr/>
        </p:nvSpPr>
        <p:spPr>
          <a:xfrm>
            <a:off x="928060" y="395133"/>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latin typeface="Itim"/>
                <a:ea typeface="+mn-ea"/>
                <a:cs typeface="Itim"/>
              </a:rPr>
              <a:t>2</a:t>
            </a:r>
          </a:p>
        </p:txBody>
      </p:sp>
      <p:graphicFrame>
        <p:nvGraphicFramePr>
          <p:cNvPr id="34" name="Table 2">
            <a:extLst>
              <a:ext uri="{FF2B5EF4-FFF2-40B4-BE49-F238E27FC236}">
                <a16:creationId xmlns:a16="http://schemas.microsoft.com/office/drawing/2014/main" id="{010CD7B1-A790-4405-BCD3-1BFC9CC1C165}"/>
              </a:ext>
            </a:extLst>
          </p:cNvPr>
          <p:cNvGraphicFramePr>
            <a:graphicFrameLocks noGrp="1"/>
          </p:cNvGraphicFramePr>
          <p:nvPr>
            <p:extLst>
              <p:ext uri="{D42A27DB-BD31-4B8C-83A1-F6EECF244321}">
                <p14:modId xmlns:p14="http://schemas.microsoft.com/office/powerpoint/2010/main" val="2478251247"/>
              </p:ext>
            </p:extLst>
          </p:nvPr>
        </p:nvGraphicFramePr>
        <p:xfrm>
          <a:off x="1147761" y="2576080"/>
          <a:ext cx="9896478" cy="2156883"/>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1582773303"/>
                    </a:ext>
                  </a:extLst>
                </a:gridCol>
                <a:gridCol w="1533525">
                  <a:extLst>
                    <a:ext uri="{9D8B030D-6E8A-4147-A177-3AD203B41FA5}">
                      <a16:colId xmlns:a16="http://schemas.microsoft.com/office/drawing/2014/main" val="1568185502"/>
                    </a:ext>
                  </a:extLst>
                </a:gridCol>
                <a:gridCol w="1562100">
                  <a:extLst>
                    <a:ext uri="{9D8B030D-6E8A-4147-A177-3AD203B41FA5}">
                      <a16:colId xmlns:a16="http://schemas.microsoft.com/office/drawing/2014/main" val="1128983682"/>
                    </a:ext>
                  </a:extLst>
                </a:gridCol>
                <a:gridCol w="1695450">
                  <a:extLst>
                    <a:ext uri="{9D8B030D-6E8A-4147-A177-3AD203B41FA5}">
                      <a16:colId xmlns:a16="http://schemas.microsoft.com/office/drawing/2014/main" val="4198805853"/>
                    </a:ext>
                  </a:extLst>
                </a:gridCol>
                <a:gridCol w="1590675">
                  <a:extLst>
                    <a:ext uri="{9D8B030D-6E8A-4147-A177-3AD203B41FA5}">
                      <a16:colId xmlns:a16="http://schemas.microsoft.com/office/drawing/2014/main" val="1151174776"/>
                    </a:ext>
                  </a:extLst>
                </a:gridCol>
                <a:gridCol w="1381128">
                  <a:extLst>
                    <a:ext uri="{9D8B030D-6E8A-4147-A177-3AD203B41FA5}">
                      <a16:colId xmlns:a16="http://schemas.microsoft.com/office/drawing/2014/main" val="404476565"/>
                    </a:ext>
                  </a:extLst>
                </a:gridCol>
              </a:tblGrid>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883030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18211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Tổng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2587911"/>
                  </a:ext>
                </a:extLst>
              </a:tr>
            </a:tbl>
          </a:graphicData>
        </a:graphic>
      </p:graphicFrame>
      <p:sp>
        <p:nvSpPr>
          <p:cNvPr id="36" name="Rectangle 35">
            <a:extLst>
              <a:ext uri="{FF2B5EF4-FFF2-40B4-BE49-F238E27FC236}">
                <a16:creationId xmlns:a16="http://schemas.microsoft.com/office/drawing/2014/main" id="{E13DEDD5-08CB-4C7F-8664-0D2BD321E6C9}"/>
              </a:ext>
            </a:extLst>
          </p:cNvPr>
          <p:cNvSpPr/>
          <p:nvPr/>
        </p:nvSpPr>
        <p:spPr>
          <a:xfrm>
            <a:off x="3539771" y="1136177"/>
            <a:ext cx="6033594"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err="1">
                <a:solidFill>
                  <a:schemeClr val="tx2"/>
                </a:solidFill>
                <a:latin typeface="Arial" panose="020B0604020202020204" pitchFamily="34" charset="0"/>
                <a:cs typeface="Arial" panose="020B0604020202020204" pitchFamily="34" charset="0"/>
              </a:rPr>
              <a:t>Số</a:t>
            </a:r>
            <a:r>
              <a:rPr lang="en-US" sz="3200" b="1" dirty="0">
                <a:solidFill>
                  <a:schemeClr val="tx2"/>
                </a:solidFill>
                <a:latin typeface="Arial" panose="020B0604020202020204" pitchFamily="34" charset="0"/>
                <a:cs typeface="Arial" panose="020B0604020202020204" pitchFamily="34" charset="0"/>
              </a:rPr>
              <a:t> </a:t>
            </a:r>
            <a:r>
              <a:rPr lang="en-US" sz="3200" b="1" dirty="0" err="1">
                <a:solidFill>
                  <a:schemeClr val="tx2"/>
                </a:solidFill>
                <a:latin typeface="Arial" panose="020B0604020202020204" pitchFamily="34" charset="0"/>
                <a:cs typeface="Arial" panose="020B0604020202020204" pitchFamily="34" charset="0"/>
              </a:rPr>
              <a:t>hạng</a:t>
            </a:r>
            <a:r>
              <a:rPr lang="en-US" sz="3200" b="1" dirty="0">
                <a:solidFill>
                  <a:schemeClr val="tx2"/>
                </a:solidFill>
                <a:latin typeface="Arial" panose="020B0604020202020204" pitchFamily="34" charset="0"/>
                <a:cs typeface="Arial" panose="020B0604020202020204" pitchFamily="34" charset="0"/>
              </a:rPr>
              <a:t> = </a:t>
            </a:r>
            <a:r>
              <a:rPr lang="en-US" sz="3200" b="1" dirty="0" err="1">
                <a:solidFill>
                  <a:schemeClr val="tx2"/>
                </a:solidFill>
                <a:latin typeface="Arial" panose="020B0604020202020204" pitchFamily="34" charset="0"/>
                <a:cs typeface="Arial" panose="020B0604020202020204" pitchFamily="34" charset="0"/>
              </a:rPr>
              <a:t>Tổng</a:t>
            </a:r>
            <a:r>
              <a:rPr lang="en-US" sz="3200" b="1" dirty="0">
                <a:solidFill>
                  <a:schemeClr val="tx2"/>
                </a:solidFill>
                <a:latin typeface="Arial" panose="020B0604020202020204" pitchFamily="34" charset="0"/>
                <a:cs typeface="Arial" panose="020B0604020202020204" pitchFamily="34" charset="0"/>
              </a:rPr>
              <a:t> – </a:t>
            </a:r>
            <a:r>
              <a:rPr lang="en-US" sz="3200" b="1" dirty="0" err="1">
                <a:solidFill>
                  <a:schemeClr val="tx2"/>
                </a:solidFill>
                <a:latin typeface="Arial" panose="020B0604020202020204" pitchFamily="34" charset="0"/>
                <a:cs typeface="Arial" panose="020B0604020202020204" pitchFamily="34" charset="0"/>
              </a:rPr>
              <a:t>số</a:t>
            </a:r>
            <a:r>
              <a:rPr lang="en-US" sz="3200" b="1" dirty="0">
                <a:solidFill>
                  <a:schemeClr val="tx2"/>
                </a:solidFill>
                <a:latin typeface="Arial" panose="020B0604020202020204" pitchFamily="34" charset="0"/>
                <a:cs typeface="Arial" panose="020B0604020202020204" pitchFamily="34" charset="0"/>
              </a:rPr>
              <a:t> </a:t>
            </a:r>
            <a:r>
              <a:rPr lang="en-US" sz="3200" b="1" dirty="0" err="1">
                <a:solidFill>
                  <a:schemeClr val="tx2"/>
                </a:solidFill>
                <a:latin typeface="Arial" panose="020B0604020202020204" pitchFamily="34" charset="0"/>
                <a:cs typeface="Arial" panose="020B0604020202020204" pitchFamily="34" charset="0"/>
              </a:rPr>
              <a:t>hạng</a:t>
            </a:r>
            <a:r>
              <a:rPr lang="en-US" sz="3200" b="1" dirty="0">
                <a:solidFill>
                  <a:schemeClr val="tx2"/>
                </a:solidFill>
                <a:latin typeface="Arial" panose="020B0604020202020204" pitchFamily="34" charset="0"/>
                <a:cs typeface="Arial" panose="020B0604020202020204" pitchFamily="34" charset="0"/>
              </a:rPr>
              <a:t> kia</a:t>
            </a:r>
          </a:p>
        </p:txBody>
      </p:sp>
      <p:sp>
        <p:nvSpPr>
          <p:cNvPr id="2" name="Rectangle: Rounded Corners 1">
            <a:extLst>
              <a:ext uri="{FF2B5EF4-FFF2-40B4-BE49-F238E27FC236}">
                <a16:creationId xmlns:a16="http://schemas.microsoft.com/office/drawing/2014/main" id="{35940030-E1C8-4AC6-BFBB-014EDC61319B}"/>
              </a:ext>
            </a:extLst>
          </p:cNvPr>
          <p:cNvSpPr/>
          <p:nvPr/>
        </p:nvSpPr>
        <p:spPr>
          <a:xfrm>
            <a:off x="52006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22</a:t>
            </a:r>
          </a:p>
        </p:txBody>
      </p:sp>
      <p:sp>
        <p:nvSpPr>
          <p:cNvPr id="37" name="Rectangle: Rounded Corners 36">
            <a:extLst>
              <a:ext uri="{FF2B5EF4-FFF2-40B4-BE49-F238E27FC236}">
                <a16:creationId xmlns:a16="http://schemas.microsoft.com/office/drawing/2014/main" id="{EC2AD855-81E1-450C-ADB8-9DD70C34CEF7}"/>
              </a:ext>
            </a:extLst>
          </p:cNvPr>
          <p:cNvSpPr/>
          <p:nvPr/>
        </p:nvSpPr>
        <p:spPr>
          <a:xfrm>
            <a:off x="6819901" y="3384149"/>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33</a:t>
            </a:r>
          </a:p>
        </p:txBody>
      </p:sp>
      <p:sp>
        <p:nvSpPr>
          <p:cNvPr id="38" name="Rectangle: Rounded Corners 37">
            <a:extLst>
              <a:ext uri="{FF2B5EF4-FFF2-40B4-BE49-F238E27FC236}">
                <a16:creationId xmlns:a16="http://schemas.microsoft.com/office/drawing/2014/main" id="{ED3D1EE5-70A9-4789-BB3D-CC599E21E737}"/>
              </a:ext>
            </a:extLst>
          </p:cNvPr>
          <p:cNvSpPr/>
          <p:nvPr/>
        </p:nvSpPr>
        <p:spPr>
          <a:xfrm>
            <a:off x="84391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22</a:t>
            </a:r>
          </a:p>
        </p:txBody>
      </p:sp>
      <p:sp>
        <p:nvSpPr>
          <p:cNvPr id="39" name="Rectangle: Rounded Corners 38">
            <a:extLst>
              <a:ext uri="{FF2B5EF4-FFF2-40B4-BE49-F238E27FC236}">
                <a16:creationId xmlns:a16="http://schemas.microsoft.com/office/drawing/2014/main" id="{9870FF2A-C288-4C44-B347-6BBD47909B5F}"/>
              </a:ext>
            </a:extLst>
          </p:cNvPr>
          <p:cNvSpPr/>
          <p:nvPr/>
        </p:nvSpPr>
        <p:spPr>
          <a:xfrm>
            <a:off x="9848850" y="3347882"/>
            <a:ext cx="1047749"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110</a:t>
            </a:r>
          </a:p>
        </p:txBody>
      </p:sp>
    </p:spTree>
    <p:extLst>
      <p:ext uri="{BB962C8B-B14F-4D97-AF65-F5344CB8AC3E}">
        <p14:creationId xmlns:p14="http://schemas.microsoft.com/office/powerpoint/2010/main" val="145972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wipe(down)">
                                      <p:cBhvr>
                                        <p:cTn id="22" dur="500"/>
                                        <p:tgtEl>
                                          <p:spTgt spid="3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8">
                                            <p:txEl>
                                              <p:pRg st="0" end="0"/>
                                            </p:txEl>
                                          </p:spTgt>
                                        </p:tgtEl>
                                        <p:attrNameLst>
                                          <p:attrName>style.visibility</p:attrName>
                                        </p:attrNameLst>
                                      </p:cBhvr>
                                      <p:to>
                                        <p:strVal val="visible"/>
                                      </p:to>
                                    </p:set>
                                    <p:animEffect transition="in" filter="wipe(down)">
                                      <p:cBhvr>
                                        <p:cTn id="27" dur="500"/>
                                        <p:tgtEl>
                                          <p:spTgt spid="3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9">
                                            <p:txEl>
                                              <p:pRg st="0" end="0"/>
                                            </p:txEl>
                                          </p:spTgt>
                                        </p:tgtEl>
                                        <p:attrNameLst>
                                          <p:attrName>style.visibility</p:attrName>
                                        </p:attrNameLst>
                                      </p:cBhvr>
                                      <p:to>
                                        <p:strVal val="visible"/>
                                      </p:to>
                                    </p:set>
                                    <p:animEffect transition="in" filter="wipe(down)">
                                      <p:cBhvr>
                                        <p:cTn id="32"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6522" y="272070"/>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16" name="Oval 15">
            <a:extLst>
              <a:ext uri="{FF2B5EF4-FFF2-40B4-BE49-F238E27FC236}">
                <a16:creationId xmlns:a16="http://schemas.microsoft.com/office/drawing/2014/main" id="{B4CAB858-83E6-4005-B950-AD312D45773A}"/>
              </a:ext>
            </a:extLst>
          </p:cNvPr>
          <p:cNvSpPr/>
          <p:nvPr/>
        </p:nvSpPr>
        <p:spPr>
          <a:xfrm>
            <a:off x="630029" y="439029"/>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latin typeface="Itim"/>
                <a:ea typeface="+mn-ea"/>
                <a:cs typeface="Itim"/>
              </a:rPr>
              <a:t>3</a:t>
            </a:r>
          </a:p>
        </p:txBody>
      </p:sp>
      <p:sp>
        <p:nvSpPr>
          <p:cNvPr id="3" name="TextBox 2">
            <a:extLst>
              <a:ext uri="{FF2B5EF4-FFF2-40B4-BE49-F238E27FC236}">
                <a16:creationId xmlns:a16="http://schemas.microsoft.com/office/drawing/2014/main" id="{F4CB29AA-45B3-40B9-A9F6-453C1DC3C04D}"/>
              </a:ext>
            </a:extLst>
          </p:cNvPr>
          <p:cNvSpPr txBox="1"/>
          <p:nvPr/>
        </p:nvSpPr>
        <p:spPr>
          <a:xfrm>
            <a:off x="1417846" y="439029"/>
            <a:ext cx="10144125" cy="1384995"/>
          </a:xfrm>
          <a:prstGeom prst="rect">
            <a:avLst/>
          </a:prstGeom>
          <a:noFill/>
        </p:spPr>
        <p:txBody>
          <a:bodyPr wrap="square" rtlCol="0">
            <a:spAutoFit/>
          </a:bodyPr>
          <a:lstStyle/>
          <a:p>
            <a:pPr algn="just"/>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Hai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bến</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có</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tất</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cả</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65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thuyền</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để</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chở</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khác</a:t>
            </a:r>
            <a:r>
              <a:rPr lang="en-US" sz="2800" b="1" dirty="0">
                <a:solidFill>
                  <a:srgbClr val="0070C0"/>
                </a:solidFill>
                <a:latin typeface="Arial" panose="020B0604020202020204" pitchFamily="34" charset="0"/>
                <a:cs typeface="Arial" panose="020B0604020202020204" pitchFamily="34" charset="0"/>
              </a:rPr>
              <a:t>h </a:t>
            </a:r>
            <a:r>
              <a:rPr lang="en-US" sz="2800" b="1" dirty="0" err="1">
                <a:solidFill>
                  <a:srgbClr val="0070C0"/>
                </a:solidFill>
                <a:latin typeface="Arial" panose="020B0604020202020204" pitchFamily="34" charset="0"/>
                <a:cs typeface="Arial" panose="020B0604020202020204" pitchFamily="34" charset="0"/>
              </a:rPr>
              <a:t>đi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tham</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quan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trong</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đó</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bến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thứ</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nhất</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40 </a:t>
            </a:r>
            <a:r>
              <a:rPr lang="en-US" sz="2800" b="1" dirty="0" err="1">
                <a:solidFill>
                  <a:srgbClr val="0070C0"/>
                </a:solidFill>
                <a:latin typeface="Arial" panose="020B0604020202020204" pitchFamily="34" charset="0"/>
                <a:cs typeface="Arial" panose="020B0604020202020204" pitchFamily="34" charset="0"/>
              </a:rPr>
              <a:t>thuyền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Hỏi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bến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thứ</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hai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bao </a:t>
            </a:r>
            <a:r>
              <a:rPr lang="en-US" sz="2800" b="1" dirty="0" err="1">
                <a:solidFill>
                  <a:srgbClr val="0070C0"/>
                </a:solidFill>
                <a:latin typeface="Arial" panose="020B0604020202020204" pitchFamily="34" charset="0"/>
                <a:cs typeface="Arial" panose="020B0604020202020204" pitchFamily="34" charset="0"/>
              </a:rPr>
              <a:t>nhiêu</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thuyền</a:t>
            </a:r>
            <a:r>
              <a:rPr lang="en-US" sz="2800" b="1" dirty="0">
                <a:solidFill>
                  <a:srgbClr val="0070C0"/>
                </a:solidFill>
                <a:latin typeface="Arial" panose="020B0604020202020204" pitchFamily="34" charset="0"/>
                <a:cs typeface="Arial" panose="020B0604020202020204" pitchFamily="34" charset="0"/>
              </a:rPr>
              <a:t>.</a:t>
            </a:r>
            <a:endPar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4CF79A89-1DD8-456E-BA35-F5618A0DA47D}"/>
              </a:ext>
            </a:extLst>
          </p:cNvPr>
          <p:cNvSpPr txBox="1"/>
          <p:nvPr/>
        </p:nvSpPr>
        <p:spPr>
          <a:xfrm>
            <a:off x="1280799" y="2104569"/>
            <a:ext cx="2647950" cy="584775"/>
          </a:xfrm>
          <a:prstGeom prst="rect">
            <a:avLst/>
          </a:prstGeom>
          <a:noFill/>
        </p:spPr>
        <p:txBody>
          <a:bodyPr wrap="square" rtlCol="0">
            <a:spAutoFit/>
          </a:bodyPr>
          <a:lstStyle/>
          <a:p>
            <a:pPr algn="ctr"/>
            <a:r>
              <a:rPr lang="en-US" sz="3200" b="1" u="sng" dirty="0" err="1">
                <a:solidFill>
                  <a:srgbClr val="002060"/>
                </a:solidFill>
                <a:latin typeface="Arial" panose="020B0604020202020204" pitchFamily="34" charset="0"/>
                <a:cs typeface="Arial" panose="020B0604020202020204" pitchFamily="34" charset="0"/>
              </a:rPr>
              <a:t>Tóm</a:t>
            </a:r>
            <a:r>
              <a:rPr lang="en-US" sz="3200" b="1" u="sng" dirty="0">
                <a:solidFill>
                  <a:srgbClr val="002060"/>
                </a:solidFill>
                <a:latin typeface="Arial" panose="020B0604020202020204" pitchFamily="34" charset="0"/>
                <a:cs typeface="Arial" panose="020B0604020202020204" pitchFamily="34" charset="0"/>
              </a:rPr>
              <a:t> </a:t>
            </a:r>
            <a:r>
              <a:rPr lang="en-US" sz="3200" b="1" u="sng" dirty="0" err="1">
                <a:solidFill>
                  <a:srgbClr val="002060"/>
                </a:solidFill>
                <a:latin typeface="Arial" panose="020B0604020202020204" pitchFamily="34" charset="0"/>
                <a:cs typeface="Arial" panose="020B0604020202020204" pitchFamily="34" charset="0"/>
              </a:rPr>
              <a:t>tắt</a:t>
            </a:r>
            <a:endParaRPr lang="en-US" sz="3200" b="1" u="sng" dirty="0">
              <a:solidFill>
                <a:srgbClr val="002060"/>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3C22495E-A9A2-43DB-8F9B-54A1385F2E27}"/>
              </a:ext>
            </a:extLst>
          </p:cNvPr>
          <p:cNvSpPr txBox="1"/>
          <p:nvPr/>
        </p:nvSpPr>
        <p:spPr>
          <a:xfrm>
            <a:off x="-49930" y="2806331"/>
            <a:ext cx="5231830" cy="584775"/>
          </a:xfrm>
          <a:prstGeom prst="rect">
            <a:avLst/>
          </a:prstGeom>
          <a:noFill/>
        </p:spPr>
        <p:txBody>
          <a:bodyPr wrap="square" rtlCol="0">
            <a:spAutoFit/>
          </a:bodyPr>
          <a:lstStyle/>
          <a:p>
            <a:pPr algn="ctr"/>
            <a:r>
              <a:rPr lang="en-US" sz="3200" dirty="0">
                <a:solidFill>
                  <a:srgbClr val="002060"/>
                </a:solidFill>
                <a:latin typeface="Arial" panose="020B0604020202020204" pitchFamily="34" charset="0"/>
                <a:cs typeface="Arial" panose="020B0604020202020204" pitchFamily="34" charset="0"/>
              </a:rPr>
              <a:t>Hai </a:t>
            </a:r>
            <a:r>
              <a:rPr lang="en-US" sz="3200" dirty="0" err="1">
                <a:solidFill>
                  <a:srgbClr val="002060"/>
                </a:solidFill>
                <a:latin typeface="Arial" panose="020B0604020202020204" pitchFamily="34" charset="0"/>
                <a:cs typeface="Arial" panose="020B0604020202020204" pitchFamily="34" charset="0"/>
              </a:rPr>
              <a:t>bến</a:t>
            </a:r>
            <a:r>
              <a:rPr lang="en-US" sz="3200" dirty="0">
                <a:solidFill>
                  <a:srgbClr val="002060"/>
                </a:solidFill>
                <a:latin typeface="Arial" panose="020B0604020202020204" pitchFamily="34" charset="0"/>
                <a:cs typeface="Arial" panose="020B0604020202020204" pitchFamily="34" charset="0"/>
              </a:rPr>
              <a:t>: 65 </a:t>
            </a:r>
            <a:r>
              <a:rPr lang="en-US" sz="3200" dirty="0" err="1">
                <a:solidFill>
                  <a:srgbClr val="002060"/>
                </a:solidFill>
                <a:latin typeface="Arial" panose="020B0604020202020204" pitchFamily="34" charset="0"/>
                <a:cs typeface="Arial" panose="020B0604020202020204" pitchFamily="34" charset="0"/>
              </a:rPr>
              <a:t>thuyền</a:t>
            </a:r>
            <a:endParaRPr lang="en-US" sz="3200" dirty="0">
              <a:solidFill>
                <a:srgbClr val="002060"/>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D08314A1-F324-4DC3-B931-75712EEA8FA9}"/>
              </a:ext>
            </a:extLst>
          </p:cNvPr>
          <p:cNvSpPr txBox="1"/>
          <p:nvPr/>
        </p:nvSpPr>
        <p:spPr>
          <a:xfrm>
            <a:off x="419527" y="3564507"/>
            <a:ext cx="5231830" cy="584775"/>
          </a:xfrm>
          <a:prstGeom prst="rect">
            <a:avLst/>
          </a:prstGeom>
          <a:noFill/>
        </p:spPr>
        <p:txBody>
          <a:bodyPr wrap="square" rtlCol="0">
            <a:spAutoFit/>
          </a:bodyPr>
          <a:lstStyle/>
          <a:p>
            <a:pPr algn="ctr"/>
            <a:r>
              <a:rPr lang="en-US" sz="3200" dirty="0" err="1">
                <a:solidFill>
                  <a:srgbClr val="002060"/>
                </a:solidFill>
                <a:latin typeface="Arial" panose="020B0604020202020204" pitchFamily="34" charset="0"/>
                <a:cs typeface="Arial" panose="020B0604020202020204" pitchFamily="34" charset="0"/>
              </a:rPr>
              <a:t>Bến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thứ</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nhất</a:t>
            </a:r>
            <a:r>
              <a:rPr lang="en-US" sz="3200" dirty="0">
                <a:solidFill>
                  <a:srgbClr val="002060"/>
                </a:solidFill>
                <a:latin typeface="Arial" panose="020B0604020202020204" pitchFamily="34" charset="0"/>
                <a:cs typeface="Arial" panose="020B0604020202020204" pitchFamily="34" charset="0"/>
              </a:rPr>
              <a:t>: 40 </a:t>
            </a:r>
            <a:r>
              <a:rPr lang="en-US" sz="3200" dirty="0" err="1">
                <a:solidFill>
                  <a:srgbClr val="002060"/>
                </a:solidFill>
                <a:latin typeface="Arial" panose="020B0604020202020204" pitchFamily="34" charset="0"/>
                <a:cs typeface="Arial" panose="020B0604020202020204" pitchFamily="34" charset="0"/>
              </a:rPr>
              <a:t>thuyền</a:t>
            </a:r>
            <a:endParaRPr lang="en-US" sz="3200" dirty="0">
              <a:solidFill>
                <a:srgbClr val="00206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CF12D068-8E36-4712-9EF5-0AFAD867114B}"/>
              </a:ext>
            </a:extLst>
          </p:cNvPr>
          <p:cNvSpPr txBox="1"/>
          <p:nvPr/>
        </p:nvSpPr>
        <p:spPr>
          <a:xfrm>
            <a:off x="-145851" y="4423419"/>
            <a:ext cx="6121115" cy="584775"/>
          </a:xfrm>
          <a:prstGeom prst="rect">
            <a:avLst/>
          </a:prstGeom>
          <a:noFill/>
        </p:spPr>
        <p:txBody>
          <a:bodyPr wrap="square" rtlCol="0">
            <a:spAutoFit/>
          </a:bodyPr>
          <a:lstStyle/>
          <a:p>
            <a:pPr algn="ctr"/>
            <a:r>
              <a:rPr lang="en-US" sz="3200" dirty="0" err="1">
                <a:solidFill>
                  <a:srgbClr val="002060"/>
                </a:solidFill>
                <a:latin typeface="Arial" panose="020B0604020202020204" pitchFamily="34" charset="0"/>
                <a:cs typeface="Arial" panose="020B0604020202020204" pitchFamily="34" charset="0"/>
              </a:rPr>
              <a:t>Bến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thứ</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hai</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thuyền</a:t>
            </a:r>
            <a:r>
              <a:rPr lang="en-US" sz="3200" dirty="0">
                <a:solidFill>
                  <a:srgbClr val="002060"/>
                </a:solidFill>
                <a:latin typeface="Arial" panose="020B0604020202020204" pitchFamily="34" charset="0"/>
                <a:cs typeface="Arial" panose="020B0604020202020204" pitchFamily="34" charset="0"/>
              </a:rPr>
              <a:t>?</a:t>
            </a:r>
          </a:p>
        </p:txBody>
      </p:sp>
      <p:sp>
        <p:nvSpPr>
          <p:cNvPr id="32" name="TextBox 31">
            <a:extLst>
              <a:ext uri="{FF2B5EF4-FFF2-40B4-BE49-F238E27FC236}">
                <a16:creationId xmlns:a16="http://schemas.microsoft.com/office/drawing/2014/main" id="{75CF71FF-898C-413C-8710-F634C3283CF8}"/>
              </a:ext>
            </a:extLst>
          </p:cNvPr>
          <p:cNvSpPr txBox="1"/>
          <p:nvPr/>
        </p:nvSpPr>
        <p:spPr>
          <a:xfrm>
            <a:off x="6925550" y="2077916"/>
            <a:ext cx="2647950" cy="584775"/>
          </a:xfrm>
          <a:prstGeom prst="rect">
            <a:avLst/>
          </a:prstGeom>
          <a:noFill/>
        </p:spPr>
        <p:txBody>
          <a:bodyPr wrap="square" rtlCol="0">
            <a:spAutoFit/>
          </a:bodyPr>
          <a:lstStyle/>
          <a:p>
            <a:pPr algn="ctr"/>
            <a:r>
              <a:rPr lang="en-US" sz="3200" b="1" u="sng" dirty="0" err="1">
                <a:solidFill>
                  <a:srgbClr val="002060"/>
                </a:solidFill>
                <a:latin typeface="Arial" panose="020B0604020202020204" pitchFamily="34" charset="0"/>
                <a:cs typeface="Arial" panose="020B0604020202020204" pitchFamily="34" charset="0"/>
              </a:rPr>
              <a:t>Bài</a:t>
            </a:r>
            <a:r>
              <a:rPr lang="en-US" sz="3200" b="1" u="sng" dirty="0">
                <a:solidFill>
                  <a:srgbClr val="002060"/>
                </a:solidFill>
                <a:latin typeface="Arial" panose="020B0604020202020204" pitchFamily="34" charset="0"/>
                <a:cs typeface="Arial" panose="020B0604020202020204" pitchFamily="34" charset="0"/>
              </a:rPr>
              <a:t> </a:t>
            </a:r>
            <a:r>
              <a:rPr lang="en-US" sz="3200" b="1" u="sng" dirty="0" err="1">
                <a:solidFill>
                  <a:srgbClr val="002060"/>
                </a:solidFill>
                <a:latin typeface="Arial" panose="020B0604020202020204" pitchFamily="34" charset="0"/>
                <a:cs typeface="Arial" panose="020B0604020202020204" pitchFamily="34" charset="0"/>
              </a:rPr>
              <a:t>giải</a:t>
            </a:r>
            <a:endParaRPr lang="en-US" sz="3200" b="1" u="sng" dirty="0">
              <a:solidFill>
                <a:srgbClr val="002060"/>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CC74ECFB-07BC-4E5E-A2BF-BE7618741F2D}"/>
              </a:ext>
            </a:extLst>
          </p:cNvPr>
          <p:cNvSpPr txBox="1"/>
          <p:nvPr/>
        </p:nvSpPr>
        <p:spPr>
          <a:xfrm>
            <a:off x="5482551" y="2813954"/>
            <a:ext cx="6170744" cy="584775"/>
          </a:xfrm>
          <a:prstGeom prst="rect">
            <a:avLst/>
          </a:prstGeom>
          <a:noFill/>
        </p:spPr>
        <p:txBody>
          <a:bodyPr wrap="square" rtlCol="0">
            <a:spAutoFit/>
          </a:bodyPr>
          <a:lstStyle/>
          <a:p>
            <a:pPr algn="ctr"/>
            <a:r>
              <a:rPr lang="en-US" sz="3200" dirty="0" err="1">
                <a:solidFill>
                  <a:srgbClr val="FF0000"/>
                </a:solidFill>
                <a:latin typeface="Arial" panose="020B0604020202020204" pitchFamily="34" charset="0"/>
                <a:cs typeface="Arial" panose="020B0604020202020204" pitchFamily="34" charset="0"/>
              </a:rPr>
              <a:t>Bến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thứ</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hai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có</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số</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thuyền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là</a:t>
            </a:r>
            <a:r>
              <a:rPr lang="en-US" sz="3200" dirty="0">
                <a:solidFill>
                  <a:srgbClr val="FF0000"/>
                </a:solidFill>
                <a:latin typeface="Arial" panose="020B0604020202020204" pitchFamily="34" charset="0"/>
                <a:cs typeface="Arial" panose="020B0604020202020204" pitchFamily="34" charset="0"/>
              </a:rPr>
              <a:t>:</a:t>
            </a:r>
          </a:p>
        </p:txBody>
      </p:sp>
      <p:sp>
        <p:nvSpPr>
          <p:cNvPr id="34" name="TextBox 33">
            <a:extLst>
              <a:ext uri="{FF2B5EF4-FFF2-40B4-BE49-F238E27FC236}">
                <a16:creationId xmlns:a16="http://schemas.microsoft.com/office/drawing/2014/main" id="{0EEC8287-BF5C-4C5B-B881-3203B8FAE466}"/>
              </a:ext>
            </a:extLst>
          </p:cNvPr>
          <p:cNvSpPr txBox="1"/>
          <p:nvPr/>
        </p:nvSpPr>
        <p:spPr>
          <a:xfrm>
            <a:off x="6064278" y="3537854"/>
            <a:ext cx="5231830" cy="584775"/>
          </a:xfrm>
          <a:prstGeom prst="rect">
            <a:avLst/>
          </a:prstGeom>
          <a:noFill/>
        </p:spPr>
        <p:txBody>
          <a:bodyPr wrap="square" rtlCol="0">
            <a:spAutoFit/>
          </a:bodyPr>
          <a:lstStyle/>
          <a:p>
            <a:pPr algn="ctr"/>
            <a:r>
              <a:rPr lang="en-US" sz="3200" dirty="0">
                <a:solidFill>
                  <a:srgbClr val="FF0000"/>
                </a:solidFill>
                <a:latin typeface="Arial" panose="020B0604020202020204" pitchFamily="34" charset="0"/>
                <a:cs typeface="Arial" panose="020B0604020202020204" pitchFamily="34" charset="0"/>
              </a:rPr>
              <a:t>65 – 40 = 25 (</a:t>
            </a:r>
            <a:r>
              <a:rPr lang="en-US" sz="3200" dirty="0" err="1">
                <a:solidFill>
                  <a:srgbClr val="FF0000"/>
                </a:solidFill>
                <a:latin typeface="Arial" panose="020B0604020202020204" pitchFamily="34" charset="0"/>
                <a:cs typeface="Arial" panose="020B0604020202020204" pitchFamily="34" charset="0"/>
              </a:rPr>
              <a:t>thuyền</a:t>
            </a:r>
            <a:r>
              <a:rPr lang="en-US" sz="3200" dirty="0">
                <a:solidFill>
                  <a:srgbClr val="FF0000"/>
                </a:solidFill>
                <a:latin typeface="Arial" panose="020B0604020202020204" pitchFamily="34" charset="0"/>
                <a:cs typeface="Arial" panose="020B0604020202020204" pitchFamily="34" charset="0"/>
              </a:rPr>
              <a:t>)</a:t>
            </a:r>
          </a:p>
        </p:txBody>
      </p:sp>
      <p:sp>
        <p:nvSpPr>
          <p:cNvPr id="35" name="TextBox 34">
            <a:extLst>
              <a:ext uri="{FF2B5EF4-FFF2-40B4-BE49-F238E27FC236}">
                <a16:creationId xmlns:a16="http://schemas.microsoft.com/office/drawing/2014/main" id="{2EEB23F6-0FDF-4DB4-A7AA-0270F960750B}"/>
              </a:ext>
            </a:extLst>
          </p:cNvPr>
          <p:cNvSpPr txBox="1"/>
          <p:nvPr/>
        </p:nvSpPr>
        <p:spPr>
          <a:xfrm>
            <a:off x="6179995" y="4351859"/>
            <a:ext cx="6121115" cy="584775"/>
          </a:xfrm>
          <a:prstGeom prst="rect">
            <a:avLst/>
          </a:prstGeom>
          <a:noFill/>
        </p:spPr>
        <p:txBody>
          <a:bodyPr wrap="square" rtlCol="0">
            <a:spAutoFit/>
          </a:bodyPr>
          <a:lstStyle/>
          <a:p>
            <a:pPr algn="ctr"/>
            <a:r>
              <a:rPr lang="en-US" sz="3200" dirty="0" err="1">
                <a:solidFill>
                  <a:srgbClr val="FF0000"/>
                </a:solidFill>
                <a:latin typeface="Arial" panose="020B0604020202020204" pitchFamily="34" charset="0"/>
                <a:cs typeface="Arial" panose="020B0604020202020204" pitchFamily="34" charset="0"/>
              </a:rPr>
              <a:t>Đáp</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số</a:t>
            </a:r>
            <a:r>
              <a:rPr lang="en-US" sz="3200" dirty="0">
                <a:solidFill>
                  <a:srgbClr val="FF0000"/>
                </a:solidFill>
                <a:latin typeface="Arial" panose="020B0604020202020204" pitchFamily="34" charset="0"/>
                <a:cs typeface="Arial" panose="020B0604020202020204" pitchFamily="34" charset="0"/>
              </a:rPr>
              <a:t>: 25 </a:t>
            </a:r>
            <a:r>
              <a:rPr lang="en-US" sz="3200" dirty="0" err="1">
                <a:solidFill>
                  <a:srgbClr val="FF0000"/>
                </a:solidFill>
                <a:latin typeface="Arial" panose="020B0604020202020204" pitchFamily="34" charset="0"/>
                <a:cs typeface="Arial" panose="020B0604020202020204" pitchFamily="34" charset="0"/>
              </a:rPr>
              <a:t>thuyền</a:t>
            </a:r>
            <a:endParaRPr lang="en-US" sz="3200"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1526400" y="895320"/>
              <a:ext cx="9332640" cy="539640"/>
            </p14:xfrm>
          </p:contentPart>
        </mc:Choice>
        <mc:Fallback xmlns="">
          <p:pic>
            <p:nvPicPr>
              <p:cNvPr id="2" name="Ink 1"/>
              <p:cNvPicPr/>
              <p:nvPr/>
            </p:nvPicPr>
            <p:blipFill>
              <a:blip r:embed="rId3"/>
              <a:stretch>
                <a:fillRect/>
              </a:stretch>
            </p:blipFill>
            <p:spPr>
              <a:xfrm>
                <a:off x="1517040" y="885960"/>
                <a:ext cx="9351360" cy="558360"/>
              </a:xfrm>
              <a:prstGeom prst="rect">
                <a:avLst/>
              </a:prstGeom>
            </p:spPr>
          </p:pic>
        </mc:Fallback>
      </mc:AlternateContent>
    </p:spTree>
    <p:extLst>
      <p:ext uri="{BB962C8B-B14F-4D97-AF65-F5344CB8AC3E}">
        <p14:creationId xmlns:p14="http://schemas.microsoft.com/office/powerpoint/2010/main" val="216082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fade">
                                      <p:cBhvr>
                                        <p:cTn id="12" dur="500"/>
                                        <p:tgtEl>
                                          <p:spTgt spid="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fade">
                                      <p:cBhvr>
                                        <p:cTn id="17" dur="500"/>
                                        <p:tgtEl>
                                          <p:spTgt spid="2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xEl>
                                              <p:pRg st="0" end="0"/>
                                            </p:txEl>
                                          </p:spTgt>
                                        </p:tgtEl>
                                        <p:attrNameLst>
                                          <p:attrName>style.visibility</p:attrName>
                                        </p:attrNameLst>
                                      </p:cBhvr>
                                      <p:to>
                                        <p:strVal val="visible"/>
                                      </p:to>
                                    </p:set>
                                    <p:animEffect transition="in" filter="fade">
                                      <p:cBhvr>
                                        <p:cTn id="22" dur="500"/>
                                        <p:tgtEl>
                                          <p:spTgt spid="3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animEffect transition="in" filter="fade">
                                      <p:cBhvr>
                                        <p:cTn id="27" dur="500"/>
                                        <p:tgtEl>
                                          <p:spTgt spid="3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
                                            <p:txEl>
                                              <p:pRg st="0" end="0"/>
                                            </p:txEl>
                                          </p:spTgt>
                                        </p:tgtEl>
                                        <p:attrNameLst>
                                          <p:attrName>style.visibility</p:attrName>
                                        </p:attrNameLst>
                                      </p:cBhvr>
                                      <p:to>
                                        <p:strVal val="visible"/>
                                      </p:to>
                                    </p:set>
                                    <p:animEffect transition="in" filter="fade">
                                      <p:cBhvr>
                                        <p:cTn id="32" dur="500"/>
                                        <p:tgtEl>
                                          <p:spTgt spid="3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
                                            <p:txEl>
                                              <p:pRg st="0" end="0"/>
                                            </p:txEl>
                                          </p:spTgt>
                                        </p:tgtEl>
                                        <p:attrNameLst>
                                          <p:attrName>style.visibility</p:attrName>
                                        </p:attrNameLst>
                                      </p:cBhvr>
                                      <p:to>
                                        <p:strVal val="visible"/>
                                      </p:to>
                                    </p:set>
                                    <p:animEffect transition="in" filter="fade">
                                      <p:cBhvr>
                                        <p:cTn id="37" dur="500"/>
                                        <p:tgtEl>
                                          <p:spTgt spid="3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5">
                                            <p:txEl>
                                              <p:pRg st="0" end="0"/>
                                            </p:txEl>
                                          </p:spTgt>
                                        </p:tgtEl>
                                        <p:attrNameLst>
                                          <p:attrName>style.visibility</p:attrName>
                                        </p:attrNameLst>
                                      </p:cBhvr>
                                      <p:to>
                                        <p:strVal val="visible"/>
                                      </p:to>
                                    </p:set>
                                    <p:animEffect transition="in" filter="fade">
                                      <p:cBhvr>
                                        <p:cTn id="42"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pic>
        <p:nvPicPr>
          <p:cNvPr id="7" name="Picture 6">
            <a:extLst>
              <a:ext uri="{FF2B5EF4-FFF2-40B4-BE49-F238E27FC236}">
                <a16:creationId xmlns:a16="http://schemas.microsoft.com/office/drawing/2014/main" id="{C870A727-3B09-4416-901F-FD3E0E6AD5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272" y="1658983"/>
            <a:ext cx="10267487" cy="2760744"/>
          </a:xfrm>
          <a:prstGeom prst="rect">
            <a:avLst/>
          </a:prstGeom>
        </p:spPr>
      </p:pic>
    </p:spTree>
    <p:extLst>
      <p:ext uri="{BB962C8B-B14F-4D97-AF65-F5344CB8AC3E}">
        <p14:creationId xmlns:p14="http://schemas.microsoft.com/office/powerpoint/2010/main" val="22486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1609820" y="2373355"/>
            <a:ext cx="1188246" cy="810882"/>
          </a:xfrm>
          <a:prstGeom prst="rect">
            <a:avLst/>
          </a:prstGeom>
        </p:spPr>
      </p:pic>
      <p:sp>
        <p:nvSpPr>
          <p:cNvPr id="18" name="Rounded Rectangle 17">
            <a:hlinkClick r:id="" action="ppaction://hlinkshowjump?jump=nextslide"/>
          </p:cNvPr>
          <p:cNvSpPr/>
          <p:nvPr/>
        </p:nvSpPr>
        <p:spPr>
          <a:xfrm>
            <a:off x="5292673" y="5757435"/>
            <a:ext cx="1606653" cy="625507"/>
          </a:xfrm>
          <a:prstGeom prst="roundRect">
            <a:avLst>
              <a:gd name="adj" fmla="val 50000"/>
            </a:avLst>
          </a:prstGeom>
          <a:solidFill>
            <a:srgbClr val="34AD37"/>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PLAY</a:t>
            </a:r>
          </a:p>
        </p:txBody>
      </p:sp>
      <p:pic>
        <p:nvPicPr>
          <p:cNvPr id="3" name="Picture 2">
            <a:extLst>
              <a:ext uri="{FF2B5EF4-FFF2-40B4-BE49-F238E27FC236}">
                <a16:creationId xmlns:a16="http://schemas.microsoft.com/office/drawing/2014/main" id="{6CB3EAA4-41ED-4BC8-A647-F2B084F6C456}"/>
              </a:ext>
            </a:extLst>
          </p:cNvPr>
          <p:cNvPicPr>
            <a:picLocks noChangeAspect="1"/>
          </p:cNvPicPr>
          <p:nvPr/>
        </p:nvPicPr>
        <p:blipFill>
          <a:blip r:embed="rId7"/>
          <a:stretch>
            <a:fillRect/>
          </a:stretch>
        </p:blipFill>
        <p:spPr>
          <a:xfrm>
            <a:off x="1955974" y="2044668"/>
            <a:ext cx="8077900" cy="3359187"/>
          </a:xfrm>
          <a:prstGeom prst="rect">
            <a:avLst/>
          </a:prstGeom>
        </p:spPr>
      </p:pic>
      <p:pic>
        <p:nvPicPr>
          <p:cNvPr id="17" name="Picture 16">
            <a:extLst>
              <a:ext uri="{FF2B5EF4-FFF2-40B4-BE49-F238E27FC236}">
                <a16:creationId xmlns:a16="http://schemas.microsoft.com/office/drawing/2014/main" id="{6F15260F-EB56-487B-8936-26228C60D110}"/>
              </a:ext>
            </a:extLst>
          </p:cNvPr>
          <p:cNvPicPr>
            <a:picLocks noChangeAspect="1"/>
          </p:cNvPicPr>
          <p:nvPr/>
        </p:nvPicPr>
        <p:blipFill>
          <a:blip r:embed="rId8"/>
          <a:stretch>
            <a:fillRect/>
          </a:stretch>
        </p:blipFill>
        <p:spPr>
          <a:xfrm>
            <a:off x="4276467" y="-109444"/>
            <a:ext cx="3738629" cy="2874128"/>
          </a:xfrm>
          <a:prstGeom prst="rect">
            <a:avLst/>
          </a:prstGeom>
        </p:spPr>
      </p:pic>
    </p:spTree>
    <p:extLst>
      <p:ext uri="{BB962C8B-B14F-4D97-AF65-F5344CB8AC3E}">
        <p14:creationId xmlns:p14="http://schemas.microsoft.com/office/powerpoint/2010/main" val="64584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53" presetClass="entr" presetSubtype="16" fill="hold" nodeType="with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p:cTn id="97" dur="500" fill="hold"/>
                                        <p:tgtEl>
                                          <p:spTgt spid="3"/>
                                        </p:tgtEl>
                                        <p:attrNameLst>
                                          <p:attrName>ppt_w</p:attrName>
                                        </p:attrNameLst>
                                      </p:cBhvr>
                                      <p:tavLst>
                                        <p:tav tm="0">
                                          <p:val>
                                            <p:fltVal val="0"/>
                                          </p:val>
                                        </p:tav>
                                        <p:tav tm="100000">
                                          <p:val>
                                            <p:strVal val="#ppt_w"/>
                                          </p:val>
                                        </p:tav>
                                      </p:tavLst>
                                    </p:anim>
                                    <p:anim calcmode="lin" valueType="num">
                                      <p:cBhvr>
                                        <p:cTn id="98" dur="500" fill="hold"/>
                                        <p:tgtEl>
                                          <p:spTgt spid="3"/>
                                        </p:tgtEl>
                                        <p:attrNameLst>
                                          <p:attrName>ppt_h</p:attrName>
                                        </p:attrNameLst>
                                      </p:cBhvr>
                                      <p:tavLst>
                                        <p:tav tm="0">
                                          <p:val>
                                            <p:fltVal val="0"/>
                                          </p:val>
                                        </p:tav>
                                        <p:tav tm="100000">
                                          <p:val>
                                            <p:strVal val="#ppt_h"/>
                                          </p:val>
                                        </p:tav>
                                      </p:tavLst>
                                    </p:anim>
                                    <p:animEffect transition="in" filter="fade">
                                      <p:cBhvr>
                                        <p:cTn id="99" dur="500"/>
                                        <p:tgtEl>
                                          <p:spTgt spid="3"/>
                                        </p:tgtEl>
                                      </p:cBhvr>
                                    </p:animEffect>
                                  </p:childTnLst>
                                </p:cTn>
                              </p:par>
                              <p:par>
                                <p:cTn id="100" presetID="53" presetClass="entr" presetSubtype="16" fill="hold"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8047915" y="1134308"/>
            <a:ext cx="1188246" cy="810882"/>
          </a:xfrm>
          <a:prstGeom prst="rect">
            <a:avLst/>
          </a:prstGeom>
        </p:spPr>
      </p:pic>
      <p:grpSp>
        <p:nvGrpSpPr>
          <p:cNvPr id="16" name="Group 15">
            <a:extLst>
              <a:ext uri="{FF2B5EF4-FFF2-40B4-BE49-F238E27FC236}">
                <a16:creationId xmlns:a16="http://schemas.microsoft.com/office/drawing/2014/main" id="{1361D279-031C-47B1-AB33-3A02EB9F2249}"/>
              </a:ext>
            </a:extLst>
          </p:cNvPr>
          <p:cNvGrpSpPr/>
          <p:nvPr/>
        </p:nvGrpSpPr>
        <p:grpSpPr>
          <a:xfrm>
            <a:off x="1403540" y="1286658"/>
            <a:ext cx="8637358" cy="4146275"/>
            <a:chOff x="1403540" y="1286658"/>
            <a:chExt cx="8637358" cy="4146275"/>
          </a:xfrm>
        </p:grpSpPr>
        <p:sp>
          <p:nvSpPr>
            <p:cNvPr id="17" name="Rounded Rectangle 23">
              <a:extLst>
                <a:ext uri="{FF2B5EF4-FFF2-40B4-BE49-F238E27FC236}">
                  <a16:creationId xmlns:a16="http://schemas.microsoft.com/office/drawing/2014/main" id="{A43B085B-C0CD-420A-AF0C-022156BFD515}"/>
                </a:ext>
              </a:extLst>
            </p:cNvPr>
            <p:cNvSpPr/>
            <p:nvPr/>
          </p:nvSpPr>
          <p:spPr>
            <a:xfrm>
              <a:off x="1403540" y="1286658"/>
              <a:ext cx="8637358" cy="4146275"/>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27AA2AF9-8FDF-4592-8AD4-DC004648DACA}"/>
                </a:ext>
              </a:extLst>
            </p:cNvPr>
            <p:cNvSpPr txBox="1"/>
            <p:nvPr/>
          </p:nvSpPr>
          <p:spPr>
            <a:xfrm>
              <a:off x="1889219" y="1641029"/>
              <a:ext cx="7665999" cy="335906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Các bạn ơi! Những chiếc tàu ngoài hành tinh (UFO) đang bị mắc kẹt, do không giải mã các tín hiệu vệ tinh. HÃY GIÚP CÁC BẠN ẤY NHÉ! Mỗi tín hiệu đúng, 1 chiếc UFO sẽ được khởi động và về được hành tình của mình.</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ounded Rectangle 27">
              <a:extLst>
                <a:ext uri="{FF2B5EF4-FFF2-40B4-BE49-F238E27FC236}">
                  <a16:creationId xmlns:a16="http://schemas.microsoft.com/office/drawing/2014/main" id="{74C2B5E5-7BA3-4B19-9CA5-A6E4B0D54987}"/>
                </a:ext>
              </a:extLst>
            </p:cNvPr>
            <p:cNvSpPr/>
            <p:nvPr/>
          </p:nvSpPr>
          <p:spPr>
            <a:xfrm>
              <a:off x="5039825" y="4632121"/>
              <a:ext cx="1316465" cy="510869"/>
            </a:xfrm>
            <a:prstGeom prst="roundRect">
              <a:avLst>
                <a:gd name="adj" fmla="val 50000"/>
              </a:avLst>
            </a:prstGeom>
            <a:solidFill>
              <a:srgbClr val="F7CC00"/>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ĐI NÀO</a:t>
              </a:r>
            </a:p>
          </p:txBody>
        </p:sp>
      </p:grpSp>
    </p:spTree>
    <p:extLst>
      <p:ext uri="{BB962C8B-B14F-4D97-AF65-F5344CB8AC3E}">
        <p14:creationId xmlns:p14="http://schemas.microsoft.com/office/powerpoint/2010/main" val="395540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42" presetClass="entr" presetSubtype="0"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1000"/>
                                        <p:tgtEl>
                                          <p:spTgt spid="16"/>
                                        </p:tgtEl>
                                      </p:cBhvr>
                                    </p:animEffect>
                                    <p:anim calcmode="lin" valueType="num">
                                      <p:cBhvr>
                                        <p:cTn id="98" dur="1000" fill="hold"/>
                                        <p:tgtEl>
                                          <p:spTgt spid="16"/>
                                        </p:tgtEl>
                                        <p:attrNameLst>
                                          <p:attrName>ppt_x</p:attrName>
                                        </p:attrNameLst>
                                      </p:cBhvr>
                                      <p:tavLst>
                                        <p:tav tm="0">
                                          <p:val>
                                            <p:strVal val="#ppt_x"/>
                                          </p:val>
                                        </p:tav>
                                        <p:tav tm="100000">
                                          <p:val>
                                            <p:strVal val="#ppt_x"/>
                                          </p:val>
                                        </p:tav>
                                      </p:tavLst>
                                    </p:anim>
                                    <p:anim calcmode="lin" valueType="num">
                                      <p:cBhvr>
                                        <p:cTn id="9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rotWithShape="1">
          <a:blip r:embed="rId5">
            <a:extLst>
              <a:ext uri="{28A0092B-C50C-407E-A947-70E740481C1C}">
                <a14:useLocalDpi xmlns:a14="http://schemas.microsoft.com/office/drawing/2010/main" val="0"/>
              </a:ext>
            </a:extLst>
          </a:blip>
          <a:srcRect t="9609" b="19010"/>
          <a:stretch/>
        </p:blipFill>
        <p:spPr>
          <a:xfrm>
            <a:off x="0" y="-71438"/>
            <a:ext cx="12292013" cy="6929438"/>
          </a:xfrm>
          <a:prstGeom prst="rect">
            <a:avLst/>
          </a:prstGeom>
        </p:spPr>
      </p:pic>
      <p:pic>
        <p:nvPicPr>
          <p:cNvPr id="48" name="Picture 47">
            <a:extLst>
              <a:ext uri="{FF2B5EF4-FFF2-40B4-BE49-F238E27FC236}">
                <a16:creationId xmlns:a16="http://schemas.microsoft.com/office/drawing/2014/main" id="{0DEA9DE9-7908-445F-9FD3-B58D1F89EE9B}"/>
              </a:ext>
            </a:extLst>
          </p:cNvPr>
          <p:cNvPicPr>
            <a:picLocks noChangeAspect="1"/>
          </p:cNvPicPr>
          <p:nvPr/>
        </p:nvPicPr>
        <p:blipFill>
          <a:blip r:embed="rId6"/>
          <a:stretch>
            <a:fillRect/>
          </a:stretch>
        </p:blipFill>
        <p:spPr>
          <a:xfrm>
            <a:off x="1412" y="0"/>
            <a:ext cx="12290601" cy="6858594"/>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8" name="Picture 7">
            <a:hlinkClick r:id="rId8" action="ppaction://hlinksldjump"/>
          </p:cNvPr>
          <p:cNvPicPr>
            <a:picLocks noChangeAspect="1"/>
          </p:cNvPicPr>
          <p:nvPr/>
        </p:nvPicPr>
        <p:blipFill rotWithShape="1">
          <a:blip r:embed="rId9"/>
          <a:srcRect l="7089" t="10627" r="6819" b="4260"/>
          <a:stretch/>
        </p:blipFill>
        <p:spPr>
          <a:xfrm>
            <a:off x="3231987" y="642481"/>
            <a:ext cx="1188246" cy="810882"/>
          </a:xfrm>
          <a:prstGeom prst="rect">
            <a:avLst/>
          </a:prstGeom>
        </p:spPr>
      </p:pic>
      <p:pic>
        <p:nvPicPr>
          <p:cNvPr id="10" name="Picture 9">
            <a:hlinkClick r:id="rId10" action="ppaction://hlinksldjump"/>
          </p:cNvPr>
          <p:cNvPicPr>
            <a:picLocks noChangeAspect="1"/>
          </p:cNvPicPr>
          <p:nvPr/>
        </p:nvPicPr>
        <p:blipFill rotWithShape="1">
          <a:blip r:embed="rId9"/>
          <a:srcRect l="7089" t="10627" r="6819" b="4260"/>
          <a:stretch/>
        </p:blipFill>
        <p:spPr>
          <a:xfrm>
            <a:off x="2728288" y="3980035"/>
            <a:ext cx="1188246" cy="810882"/>
          </a:xfrm>
          <a:prstGeom prst="rect">
            <a:avLst/>
          </a:prstGeom>
        </p:spPr>
      </p:pic>
      <p:pic>
        <p:nvPicPr>
          <p:cNvPr id="11" name="Picture 10">
            <a:hlinkClick r:id="rId11" action="ppaction://hlinksldjump"/>
          </p:cNvPr>
          <p:cNvPicPr>
            <a:picLocks noChangeAspect="1"/>
          </p:cNvPicPr>
          <p:nvPr/>
        </p:nvPicPr>
        <p:blipFill rotWithShape="1">
          <a:blip r:embed="rId9"/>
          <a:srcRect l="7089" t="10627" r="6819" b="4260"/>
          <a:stretch/>
        </p:blipFill>
        <p:spPr>
          <a:xfrm>
            <a:off x="6821112" y="3988014"/>
            <a:ext cx="1188246" cy="810882"/>
          </a:xfrm>
          <a:prstGeom prst="rect">
            <a:avLst/>
          </a:prstGeom>
        </p:spPr>
      </p:pic>
      <p:pic>
        <p:nvPicPr>
          <p:cNvPr id="22" name="Picture 21">
            <a:hlinkClick r:id="rId12" action="ppaction://hlinksldjump"/>
          </p:cNvPr>
          <p:cNvPicPr>
            <a:picLocks noChangeAspect="1"/>
          </p:cNvPicPr>
          <p:nvPr/>
        </p:nvPicPr>
        <p:blipFill rotWithShape="1">
          <a:blip r:embed="rId9"/>
          <a:srcRect l="7089" t="10627" r="6819" b="4260"/>
          <a:stretch/>
        </p:blipFill>
        <p:spPr>
          <a:xfrm>
            <a:off x="7644842" y="1218124"/>
            <a:ext cx="1188246" cy="810882"/>
          </a:xfrm>
          <a:prstGeom prst="rect">
            <a:avLst/>
          </a:prstGeom>
        </p:spPr>
      </p:pic>
      <p:pic>
        <p:nvPicPr>
          <p:cNvPr id="2" name="Tieng-yeah-tre-con-www_nhacchuongvui_com">
            <a:hlinkClick r:id="" action="ppaction://media"/>
            <a:extLst>
              <a:ext uri="{FF2B5EF4-FFF2-40B4-BE49-F238E27FC236}">
                <a16:creationId xmlns:a16="http://schemas.microsoft.com/office/drawing/2014/main" id="{4024DC31-C616-4A5A-BFBA-2A1F51ED3FF8}"/>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5486400" y="7843684"/>
            <a:ext cx="609600" cy="609600"/>
          </a:xfrm>
          <a:prstGeom prst="rect">
            <a:avLst/>
          </a:prstGeom>
        </p:spPr>
      </p:pic>
      <p:pic>
        <p:nvPicPr>
          <p:cNvPr id="63" name="13 Imagen">
            <a:hlinkClick r:id="rId14" action="ppaction://hlinksldjump"/>
            <a:extLst>
              <a:ext uri="{FF2B5EF4-FFF2-40B4-BE49-F238E27FC236}">
                <a16:creationId xmlns:a16="http://schemas.microsoft.com/office/drawing/2014/main" id="{F078D8A4-4F2F-4D14-BA8D-B6443B5386FD}"/>
              </a:ext>
            </a:extLst>
          </p:cNvPr>
          <p:cNvPicPr>
            <a:picLocks noChangeAspect="1"/>
          </p:cNvPicPr>
          <p:nvPr/>
        </p:nvPicPr>
        <p:blipFill>
          <a:blip r:embed="rId15"/>
          <a:stretch>
            <a:fillRect/>
          </a:stretch>
        </p:blipFill>
        <p:spPr>
          <a:xfrm>
            <a:off x="10690512" y="0"/>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9394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4" fill="hold"/>
                                        <p:tgtEl>
                                          <p:spTgt spid="2"/>
                                        </p:tgtEl>
                                      </p:cBhvr>
                                    </p:cmd>
                                  </p:childTnLst>
                                </p:cTn>
                              </p:par>
                              <p:par>
                                <p:cTn id="7" presetID="53" presetClass="entr" presetSubtype="16" fill="hold" nodeType="withEffect">
                                  <p:stCondLst>
                                    <p:cond delay="0"/>
                                  </p:stCondLst>
                                  <p:childTnLst>
                                    <p:set>
                                      <p:cBhvr>
                                        <p:cTn id="8" dur="1" fill="hold">
                                          <p:stCondLst>
                                            <p:cond delay="0"/>
                                          </p:stCondLst>
                                        </p:cTn>
                                        <p:tgtEl>
                                          <p:spTgt spid="63"/>
                                        </p:tgtEl>
                                        <p:attrNameLst>
                                          <p:attrName>style.visibility</p:attrName>
                                        </p:attrNameLst>
                                      </p:cBhvr>
                                      <p:to>
                                        <p:strVal val="visible"/>
                                      </p:to>
                                    </p:set>
                                    <p:anim calcmode="lin" valueType="num">
                                      <p:cBhvr>
                                        <p:cTn id="9" dur="500" fill="hold"/>
                                        <p:tgtEl>
                                          <p:spTgt spid="63"/>
                                        </p:tgtEl>
                                        <p:attrNameLst>
                                          <p:attrName>ppt_w</p:attrName>
                                        </p:attrNameLst>
                                      </p:cBhvr>
                                      <p:tavLst>
                                        <p:tav tm="0">
                                          <p:val>
                                            <p:fltVal val="0"/>
                                          </p:val>
                                        </p:tav>
                                        <p:tav tm="100000">
                                          <p:val>
                                            <p:strVal val="#ppt_w"/>
                                          </p:val>
                                        </p:tav>
                                      </p:tavLst>
                                    </p:anim>
                                    <p:anim calcmode="lin" valueType="num">
                                      <p:cBhvr>
                                        <p:cTn id="10" dur="500" fill="hold"/>
                                        <p:tgtEl>
                                          <p:spTgt spid="63"/>
                                        </p:tgtEl>
                                        <p:attrNameLst>
                                          <p:attrName>ppt_h</p:attrName>
                                        </p:attrNameLst>
                                      </p:cBhvr>
                                      <p:tavLst>
                                        <p:tav tm="0">
                                          <p:val>
                                            <p:fltVal val="0"/>
                                          </p:val>
                                        </p:tav>
                                        <p:tav tm="100000">
                                          <p:val>
                                            <p:strVal val="#ppt_h"/>
                                          </p:val>
                                        </p:tav>
                                      </p:tavLst>
                                    </p:anim>
                                    <p:animEffect transition="in" filter="fade">
                                      <p:cBhvr>
                                        <p:cTn id="1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10"/>
                                        </p:tgtEl>
                                        <p:attrNameLst>
                                          <p:attrName>r</p:attrName>
                                        </p:attrNameLst>
                                      </p:cBhvr>
                                    </p:animRot>
                                    <p:animRot by="-240000">
                                      <p:cBhvr>
                                        <p:cTn id="17" dur="200" fill="hold">
                                          <p:stCondLst>
                                            <p:cond delay="200"/>
                                          </p:stCondLst>
                                        </p:cTn>
                                        <p:tgtEl>
                                          <p:spTgt spid="10"/>
                                        </p:tgtEl>
                                        <p:attrNameLst>
                                          <p:attrName>r</p:attrName>
                                        </p:attrNameLst>
                                      </p:cBhvr>
                                    </p:animRot>
                                    <p:animRot by="240000">
                                      <p:cBhvr>
                                        <p:cTn id="18" dur="200" fill="hold">
                                          <p:stCondLst>
                                            <p:cond delay="400"/>
                                          </p:stCondLst>
                                        </p:cTn>
                                        <p:tgtEl>
                                          <p:spTgt spid="10"/>
                                        </p:tgtEl>
                                        <p:attrNameLst>
                                          <p:attrName>r</p:attrName>
                                        </p:attrNameLst>
                                      </p:cBhvr>
                                    </p:animRot>
                                    <p:animRot by="-240000">
                                      <p:cBhvr>
                                        <p:cTn id="19" dur="200" fill="hold">
                                          <p:stCondLst>
                                            <p:cond delay="600"/>
                                          </p:stCondLst>
                                        </p:cTn>
                                        <p:tgtEl>
                                          <p:spTgt spid="10"/>
                                        </p:tgtEl>
                                        <p:attrNameLst>
                                          <p:attrName>r</p:attrName>
                                        </p:attrNameLst>
                                      </p:cBhvr>
                                    </p:animRot>
                                    <p:animRot by="120000">
                                      <p:cBhvr>
                                        <p:cTn id="20" dur="200" fill="hold">
                                          <p:stCondLst>
                                            <p:cond delay="800"/>
                                          </p:stCondLst>
                                        </p:cTn>
                                        <p:tgtEl>
                                          <p:spTgt spid="10"/>
                                        </p:tgtEl>
                                        <p:attrNameLst>
                                          <p:attrName>r</p:attrName>
                                        </p:attrNameLst>
                                      </p:cBhvr>
                                    </p:animRot>
                                  </p:childTnLst>
                                </p:cTn>
                              </p:par>
                            </p:childTnLst>
                          </p:cTn>
                        </p:par>
                        <p:par>
                          <p:cTn id="21" fill="hold">
                            <p:stCondLst>
                              <p:cond delay="1000"/>
                            </p:stCondLst>
                            <p:childTnLst>
                              <p:par>
                                <p:cTn id="22" presetID="31" presetClass="exit" presetSubtype="0" fill="hold" nodeType="afterEffect">
                                  <p:stCondLst>
                                    <p:cond delay="0"/>
                                  </p:stCondLst>
                                  <p:childTnLst>
                                    <p:anim calcmode="lin" valueType="num">
                                      <p:cBhvr>
                                        <p:cTn id="23" dur="1000"/>
                                        <p:tgtEl>
                                          <p:spTgt spid="10"/>
                                        </p:tgtEl>
                                        <p:attrNameLst>
                                          <p:attrName>ppt_w</p:attrName>
                                        </p:attrNameLst>
                                      </p:cBhvr>
                                      <p:tavLst>
                                        <p:tav tm="0">
                                          <p:val>
                                            <p:strVal val="ppt_w"/>
                                          </p:val>
                                        </p:tav>
                                        <p:tav tm="100000">
                                          <p:val>
                                            <p:fltVal val="0"/>
                                          </p:val>
                                        </p:tav>
                                      </p:tavLst>
                                    </p:anim>
                                    <p:anim calcmode="lin" valueType="num">
                                      <p:cBhvr>
                                        <p:cTn id="24" dur="1000"/>
                                        <p:tgtEl>
                                          <p:spTgt spid="10"/>
                                        </p:tgtEl>
                                        <p:attrNameLst>
                                          <p:attrName>ppt_h</p:attrName>
                                        </p:attrNameLst>
                                      </p:cBhvr>
                                      <p:tavLst>
                                        <p:tav tm="0">
                                          <p:val>
                                            <p:strVal val="ppt_h"/>
                                          </p:val>
                                        </p:tav>
                                        <p:tav tm="100000">
                                          <p:val>
                                            <p:fltVal val="0"/>
                                          </p:val>
                                        </p:tav>
                                      </p:tavLst>
                                    </p:anim>
                                    <p:anim calcmode="lin" valueType="num">
                                      <p:cBhvr>
                                        <p:cTn id="25" dur="1000"/>
                                        <p:tgtEl>
                                          <p:spTgt spid="10"/>
                                        </p:tgtEl>
                                        <p:attrNameLst>
                                          <p:attrName>style.rotation</p:attrName>
                                        </p:attrNameLst>
                                      </p:cBhvr>
                                      <p:tavLst>
                                        <p:tav tm="0">
                                          <p:val>
                                            <p:fltVal val="0"/>
                                          </p:val>
                                        </p:tav>
                                        <p:tav tm="100000">
                                          <p:val>
                                            <p:fltVal val="90"/>
                                          </p:val>
                                        </p:tav>
                                      </p:tavLst>
                                    </p:anim>
                                    <p:animEffect transition="out" filter="fade">
                                      <p:cBhvr>
                                        <p:cTn id="26" dur="1000"/>
                                        <p:tgtEl>
                                          <p:spTgt spid="10"/>
                                        </p:tgtEl>
                                      </p:cBhvr>
                                    </p:animEffect>
                                    <p:set>
                                      <p:cBhvr>
                                        <p:cTn id="27"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22"/>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22"/>
                                        </p:tgtEl>
                                        <p:attrNameLst>
                                          <p:attrName>r</p:attrName>
                                        </p:attrNameLst>
                                      </p:cBhvr>
                                    </p:animRot>
                                    <p:animRot by="-240000">
                                      <p:cBhvr>
                                        <p:cTn id="33" dur="200" fill="hold">
                                          <p:stCondLst>
                                            <p:cond delay="200"/>
                                          </p:stCondLst>
                                        </p:cTn>
                                        <p:tgtEl>
                                          <p:spTgt spid="22"/>
                                        </p:tgtEl>
                                        <p:attrNameLst>
                                          <p:attrName>r</p:attrName>
                                        </p:attrNameLst>
                                      </p:cBhvr>
                                    </p:animRot>
                                    <p:animRot by="240000">
                                      <p:cBhvr>
                                        <p:cTn id="34" dur="200" fill="hold">
                                          <p:stCondLst>
                                            <p:cond delay="400"/>
                                          </p:stCondLst>
                                        </p:cTn>
                                        <p:tgtEl>
                                          <p:spTgt spid="22"/>
                                        </p:tgtEl>
                                        <p:attrNameLst>
                                          <p:attrName>r</p:attrName>
                                        </p:attrNameLst>
                                      </p:cBhvr>
                                    </p:animRot>
                                    <p:animRot by="-240000">
                                      <p:cBhvr>
                                        <p:cTn id="35" dur="200" fill="hold">
                                          <p:stCondLst>
                                            <p:cond delay="600"/>
                                          </p:stCondLst>
                                        </p:cTn>
                                        <p:tgtEl>
                                          <p:spTgt spid="22"/>
                                        </p:tgtEl>
                                        <p:attrNameLst>
                                          <p:attrName>r</p:attrName>
                                        </p:attrNameLst>
                                      </p:cBhvr>
                                    </p:animRot>
                                    <p:animRot by="120000">
                                      <p:cBhvr>
                                        <p:cTn id="36" dur="200" fill="hold">
                                          <p:stCondLst>
                                            <p:cond delay="800"/>
                                          </p:stCondLst>
                                        </p:cTn>
                                        <p:tgtEl>
                                          <p:spTgt spid="22"/>
                                        </p:tgtEl>
                                        <p:attrNameLst>
                                          <p:attrName>r</p:attrName>
                                        </p:attrNameLst>
                                      </p:cBhvr>
                                    </p:animRot>
                                  </p:childTnLst>
                                </p:cTn>
                              </p:par>
                            </p:childTnLst>
                          </p:cTn>
                        </p:par>
                        <p:par>
                          <p:cTn id="37" fill="hold">
                            <p:stCondLst>
                              <p:cond delay="1000"/>
                            </p:stCondLst>
                            <p:childTnLst>
                              <p:par>
                                <p:cTn id="38" presetID="31" presetClass="exit" presetSubtype="0" fill="hold" nodeType="afterEffect">
                                  <p:stCondLst>
                                    <p:cond delay="0"/>
                                  </p:stCondLst>
                                  <p:childTnLst>
                                    <p:anim calcmode="lin" valueType="num">
                                      <p:cBhvr>
                                        <p:cTn id="39" dur="1000"/>
                                        <p:tgtEl>
                                          <p:spTgt spid="22"/>
                                        </p:tgtEl>
                                        <p:attrNameLst>
                                          <p:attrName>ppt_w</p:attrName>
                                        </p:attrNameLst>
                                      </p:cBhvr>
                                      <p:tavLst>
                                        <p:tav tm="0">
                                          <p:val>
                                            <p:strVal val="ppt_w"/>
                                          </p:val>
                                        </p:tav>
                                        <p:tav tm="100000">
                                          <p:val>
                                            <p:fltVal val="0"/>
                                          </p:val>
                                        </p:tav>
                                      </p:tavLst>
                                    </p:anim>
                                    <p:anim calcmode="lin" valueType="num">
                                      <p:cBhvr>
                                        <p:cTn id="40" dur="1000"/>
                                        <p:tgtEl>
                                          <p:spTgt spid="22"/>
                                        </p:tgtEl>
                                        <p:attrNameLst>
                                          <p:attrName>ppt_h</p:attrName>
                                        </p:attrNameLst>
                                      </p:cBhvr>
                                      <p:tavLst>
                                        <p:tav tm="0">
                                          <p:val>
                                            <p:strVal val="ppt_h"/>
                                          </p:val>
                                        </p:tav>
                                        <p:tav tm="100000">
                                          <p:val>
                                            <p:fltVal val="0"/>
                                          </p:val>
                                        </p:tav>
                                      </p:tavLst>
                                    </p:anim>
                                    <p:anim calcmode="lin" valueType="num">
                                      <p:cBhvr>
                                        <p:cTn id="41" dur="1000"/>
                                        <p:tgtEl>
                                          <p:spTgt spid="22"/>
                                        </p:tgtEl>
                                        <p:attrNameLst>
                                          <p:attrName>style.rotation</p:attrName>
                                        </p:attrNameLst>
                                      </p:cBhvr>
                                      <p:tavLst>
                                        <p:tav tm="0">
                                          <p:val>
                                            <p:fltVal val="0"/>
                                          </p:val>
                                        </p:tav>
                                        <p:tav tm="100000">
                                          <p:val>
                                            <p:fltVal val="90"/>
                                          </p:val>
                                        </p:tav>
                                      </p:tavLst>
                                    </p:anim>
                                    <p:animEffect transition="out" filter="fade">
                                      <p:cBhvr>
                                        <p:cTn id="42" dur="1000"/>
                                        <p:tgtEl>
                                          <p:spTgt spid="22"/>
                                        </p:tgtEl>
                                      </p:cBhvr>
                                    </p:animEffect>
                                    <p:set>
                                      <p:cBhvr>
                                        <p:cTn id="43"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32" presetClass="emph" presetSubtype="0" fill="hold" nodeType="clickEffect">
                                  <p:stCondLst>
                                    <p:cond delay="0"/>
                                  </p:stCondLst>
                                  <p:childTnLst>
                                    <p:animRot by="120000">
                                      <p:cBhvr>
                                        <p:cTn id="48" dur="100" fill="hold">
                                          <p:stCondLst>
                                            <p:cond delay="0"/>
                                          </p:stCondLst>
                                        </p:cTn>
                                        <p:tgtEl>
                                          <p:spTgt spid="11"/>
                                        </p:tgtEl>
                                        <p:attrNameLst>
                                          <p:attrName>r</p:attrName>
                                        </p:attrNameLst>
                                      </p:cBhvr>
                                    </p:animRot>
                                    <p:animRot by="-240000">
                                      <p:cBhvr>
                                        <p:cTn id="49" dur="200" fill="hold">
                                          <p:stCondLst>
                                            <p:cond delay="200"/>
                                          </p:stCondLst>
                                        </p:cTn>
                                        <p:tgtEl>
                                          <p:spTgt spid="11"/>
                                        </p:tgtEl>
                                        <p:attrNameLst>
                                          <p:attrName>r</p:attrName>
                                        </p:attrNameLst>
                                      </p:cBhvr>
                                    </p:animRot>
                                    <p:animRot by="240000">
                                      <p:cBhvr>
                                        <p:cTn id="50" dur="200" fill="hold">
                                          <p:stCondLst>
                                            <p:cond delay="400"/>
                                          </p:stCondLst>
                                        </p:cTn>
                                        <p:tgtEl>
                                          <p:spTgt spid="11"/>
                                        </p:tgtEl>
                                        <p:attrNameLst>
                                          <p:attrName>r</p:attrName>
                                        </p:attrNameLst>
                                      </p:cBhvr>
                                    </p:animRot>
                                    <p:animRot by="-240000">
                                      <p:cBhvr>
                                        <p:cTn id="51" dur="200" fill="hold">
                                          <p:stCondLst>
                                            <p:cond delay="600"/>
                                          </p:stCondLst>
                                        </p:cTn>
                                        <p:tgtEl>
                                          <p:spTgt spid="11"/>
                                        </p:tgtEl>
                                        <p:attrNameLst>
                                          <p:attrName>r</p:attrName>
                                        </p:attrNameLst>
                                      </p:cBhvr>
                                    </p:animRot>
                                    <p:animRot by="120000">
                                      <p:cBhvr>
                                        <p:cTn id="52" dur="200" fill="hold">
                                          <p:stCondLst>
                                            <p:cond delay="800"/>
                                          </p:stCondLst>
                                        </p:cTn>
                                        <p:tgtEl>
                                          <p:spTgt spid="11"/>
                                        </p:tgtEl>
                                        <p:attrNameLst>
                                          <p:attrName>r</p:attrName>
                                        </p:attrNameLst>
                                      </p:cBhvr>
                                    </p:animRot>
                                  </p:childTnLst>
                                </p:cTn>
                              </p:par>
                            </p:childTnLst>
                          </p:cTn>
                        </p:par>
                        <p:par>
                          <p:cTn id="53" fill="hold">
                            <p:stCondLst>
                              <p:cond delay="1000"/>
                            </p:stCondLst>
                            <p:childTnLst>
                              <p:par>
                                <p:cTn id="54" presetID="31" presetClass="exit" presetSubtype="0" fill="hold" nodeType="afterEffect">
                                  <p:stCondLst>
                                    <p:cond delay="0"/>
                                  </p:stCondLst>
                                  <p:childTnLst>
                                    <p:anim calcmode="lin" valueType="num">
                                      <p:cBhvr>
                                        <p:cTn id="55" dur="1000"/>
                                        <p:tgtEl>
                                          <p:spTgt spid="11"/>
                                        </p:tgtEl>
                                        <p:attrNameLst>
                                          <p:attrName>ppt_w</p:attrName>
                                        </p:attrNameLst>
                                      </p:cBhvr>
                                      <p:tavLst>
                                        <p:tav tm="0">
                                          <p:val>
                                            <p:strVal val="ppt_w"/>
                                          </p:val>
                                        </p:tav>
                                        <p:tav tm="100000">
                                          <p:val>
                                            <p:fltVal val="0"/>
                                          </p:val>
                                        </p:tav>
                                      </p:tavLst>
                                    </p:anim>
                                    <p:anim calcmode="lin" valueType="num">
                                      <p:cBhvr>
                                        <p:cTn id="56" dur="1000"/>
                                        <p:tgtEl>
                                          <p:spTgt spid="11"/>
                                        </p:tgtEl>
                                        <p:attrNameLst>
                                          <p:attrName>ppt_h</p:attrName>
                                        </p:attrNameLst>
                                      </p:cBhvr>
                                      <p:tavLst>
                                        <p:tav tm="0">
                                          <p:val>
                                            <p:strVal val="ppt_h"/>
                                          </p:val>
                                        </p:tav>
                                        <p:tav tm="100000">
                                          <p:val>
                                            <p:fltVal val="0"/>
                                          </p:val>
                                        </p:tav>
                                      </p:tavLst>
                                    </p:anim>
                                    <p:anim calcmode="lin" valueType="num">
                                      <p:cBhvr>
                                        <p:cTn id="57" dur="1000"/>
                                        <p:tgtEl>
                                          <p:spTgt spid="11"/>
                                        </p:tgtEl>
                                        <p:attrNameLst>
                                          <p:attrName>style.rotation</p:attrName>
                                        </p:attrNameLst>
                                      </p:cBhvr>
                                      <p:tavLst>
                                        <p:tav tm="0">
                                          <p:val>
                                            <p:fltVal val="0"/>
                                          </p:val>
                                        </p:tav>
                                        <p:tav tm="100000">
                                          <p:val>
                                            <p:fltVal val="90"/>
                                          </p:val>
                                        </p:tav>
                                      </p:tavLst>
                                    </p:anim>
                                    <p:animEffect transition="out" filter="fade">
                                      <p:cBhvr>
                                        <p:cTn id="58" dur="1000"/>
                                        <p:tgtEl>
                                          <p:spTgt spid="11"/>
                                        </p:tgtEl>
                                      </p:cBhvr>
                                    </p:animEffect>
                                    <p:set>
                                      <p:cBhvr>
                                        <p:cTn id="59"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0" restart="whenNotActive" fill="hold" evtFilter="cancelBubble" nodeType="interactiveSeq">
                <p:stCondLst>
                  <p:cond evt="onClick" delay="0">
                    <p:tgtEl>
                      <p:spTgt spid="8"/>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8"/>
                                        </p:tgtEl>
                                        <p:attrNameLst>
                                          <p:attrName>r</p:attrName>
                                        </p:attrNameLst>
                                      </p:cBhvr>
                                    </p:animRot>
                                    <p:animRot by="-240000">
                                      <p:cBhvr>
                                        <p:cTn id="65" dur="200" fill="hold">
                                          <p:stCondLst>
                                            <p:cond delay="200"/>
                                          </p:stCondLst>
                                        </p:cTn>
                                        <p:tgtEl>
                                          <p:spTgt spid="8"/>
                                        </p:tgtEl>
                                        <p:attrNameLst>
                                          <p:attrName>r</p:attrName>
                                        </p:attrNameLst>
                                      </p:cBhvr>
                                    </p:animRot>
                                    <p:animRot by="240000">
                                      <p:cBhvr>
                                        <p:cTn id="66" dur="200" fill="hold">
                                          <p:stCondLst>
                                            <p:cond delay="400"/>
                                          </p:stCondLst>
                                        </p:cTn>
                                        <p:tgtEl>
                                          <p:spTgt spid="8"/>
                                        </p:tgtEl>
                                        <p:attrNameLst>
                                          <p:attrName>r</p:attrName>
                                        </p:attrNameLst>
                                      </p:cBhvr>
                                    </p:animRot>
                                    <p:animRot by="-240000">
                                      <p:cBhvr>
                                        <p:cTn id="67" dur="200" fill="hold">
                                          <p:stCondLst>
                                            <p:cond delay="600"/>
                                          </p:stCondLst>
                                        </p:cTn>
                                        <p:tgtEl>
                                          <p:spTgt spid="8"/>
                                        </p:tgtEl>
                                        <p:attrNameLst>
                                          <p:attrName>r</p:attrName>
                                        </p:attrNameLst>
                                      </p:cBhvr>
                                    </p:animRot>
                                    <p:animRot by="120000">
                                      <p:cBhvr>
                                        <p:cTn id="68" dur="200" fill="hold">
                                          <p:stCondLst>
                                            <p:cond delay="800"/>
                                          </p:stCondLst>
                                        </p:cTn>
                                        <p:tgtEl>
                                          <p:spTgt spid="8"/>
                                        </p:tgtEl>
                                        <p:attrNameLst>
                                          <p:attrName>r</p:attrName>
                                        </p:attrNameLst>
                                      </p:cBhvr>
                                    </p:animRot>
                                  </p:childTnLst>
                                </p:cTn>
                              </p:par>
                            </p:childTnLst>
                          </p:cTn>
                        </p:par>
                        <p:par>
                          <p:cTn id="69" fill="hold">
                            <p:stCondLst>
                              <p:cond delay="1000"/>
                            </p:stCondLst>
                            <p:childTnLst>
                              <p:par>
                                <p:cTn id="70" presetID="31" presetClass="exit" presetSubtype="0" fill="hold" nodeType="afterEffect">
                                  <p:stCondLst>
                                    <p:cond delay="0"/>
                                  </p:stCondLst>
                                  <p:childTnLst>
                                    <p:anim calcmode="lin" valueType="num">
                                      <p:cBhvr>
                                        <p:cTn id="71" dur="1000"/>
                                        <p:tgtEl>
                                          <p:spTgt spid="8"/>
                                        </p:tgtEl>
                                        <p:attrNameLst>
                                          <p:attrName>ppt_w</p:attrName>
                                        </p:attrNameLst>
                                      </p:cBhvr>
                                      <p:tavLst>
                                        <p:tav tm="0">
                                          <p:val>
                                            <p:strVal val="ppt_w"/>
                                          </p:val>
                                        </p:tav>
                                        <p:tav tm="100000">
                                          <p:val>
                                            <p:fltVal val="0"/>
                                          </p:val>
                                        </p:tav>
                                      </p:tavLst>
                                    </p:anim>
                                    <p:anim calcmode="lin" valueType="num">
                                      <p:cBhvr>
                                        <p:cTn id="72" dur="1000"/>
                                        <p:tgtEl>
                                          <p:spTgt spid="8"/>
                                        </p:tgtEl>
                                        <p:attrNameLst>
                                          <p:attrName>ppt_h</p:attrName>
                                        </p:attrNameLst>
                                      </p:cBhvr>
                                      <p:tavLst>
                                        <p:tav tm="0">
                                          <p:val>
                                            <p:strVal val="ppt_h"/>
                                          </p:val>
                                        </p:tav>
                                        <p:tav tm="100000">
                                          <p:val>
                                            <p:fltVal val="0"/>
                                          </p:val>
                                        </p:tav>
                                      </p:tavLst>
                                    </p:anim>
                                    <p:anim calcmode="lin" valueType="num">
                                      <p:cBhvr>
                                        <p:cTn id="73" dur="1000"/>
                                        <p:tgtEl>
                                          <p:spTgt spid="8"/>
                                        </p:tgtEl>
                                        <p:attrNameLst>
                                          <p:attrName>style.rotation</p:attrName>
                                        </p:attrNameLst>
                                      </p:cBhvr>
                                      <p:tavLst>
                                        <p:tav tm="0">
                                          <p:val>
                                            <p:fltVal val="0"/>
                                          </p:val>
                                        </p:tav>
                                        <p:tav tm="100000">
                                          <p:val>
                                            <p:fltVal val="90"/>
                                          </p:val>
                                        </p:tav>
                                      </p:tavLst>
                                    </p:anim>
                                    <p:animEffect transition="out" filter="fade">
                                      <p:cBhvr>
                                        <p:cTn id="74" dur="1000"/>
                                        <p:tgtEl>
                                          <p:spTgt spid="8"/>
                                        </p:tgtEl>
                                      </p:cBhvr>
                                    </p:animEffect>
                                    <p:set>
                                      <p:cBhvr>
                                        <p:cTn id="7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audio>
              <p:cMediaNode vol="80000">
                <p:cTn id="76"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126 + 45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171</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181</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161</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151</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477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0"/>
                                        </p:tgtEl>
                                        <p:attrNameLst>
                                          <p:attrName>style.opacity</p:attrName>
                                        </p:attrNameLst>
                                      </p:cBhvr>
                                      <p:to>
                                        <p:strVal val="0.5"/>
                                      </p:to>
                                    </p:set>
                                    <p:animEffect filter="image" prLst="opacity: 0.5">
                                      <p:cBhvr rctx="IE">
                                        <p:cTn id="13" dur="indefinite"/>
                                        <p:tgtEl>
                                          <p:spTgt spid="10"/>
                                        </p:tgtEl>
                                      </p:cBhvr>
                                    </p:animEffec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11"/>
                                        </p:tgtEl>
                                        <p:attrNameLst>
                                          <p:attrName>style.opacity</p:attrName>
                                        </p:attrNameLst>
                                      </p:cBhvr>
                                      <p:to>
                                        <p:strVal val="0.5"/>
                                      </p:to>
                                    </p:set>
                                    <p:animEffect filter="image" prLst="opacity: 0.5">
                                      <p:cBhvr rctx="IE">
                                        <p:cTn id="19" dur="indefinite"/>
                                        <p:tgtEl>
                                          <p:spTgt spid="11"/>
                                        </p:tgtEl>
                                      </p:cBhvr>
                                    </p:animEffec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100 – 30 = ?</a:t>
            </a:r>
          </a:p>
        </p:txBody>
      </p:sp>
      <p:grpSp>
        <p:nvGrpSpPr>
          <p:cNvPr id="8" name="A. MsPham"/>
          <p:cNvGrpSpPr/>
          <p:nvPr/>
        </p:nvGrpSpPr>
        <p:grpSpPr>
          <a:xfrm>
            <a:off x="5634622" y="3712259"/>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50</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42341"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70</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781346" y="3784659"/>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60</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40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5032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par>
                                <p:cTn id="8" presetID="9" presetClass="emph" presetSubtype="0" nodeType="withEffect">
                                  <p:stCondLst>
                                    <p:cond delay="0"/>
                                  </p:stCondLst>
                                  <p:childTnLst>
                                    <p:set>
                                      <p:cBhvr rctx="PPT">
                                        <p:cTn id="9" dur="indefinite"/>
                                        <p:tgtEl>
                                          <p:spTgt spid="8"/>
                                        </p:tgtEl>
                                        <p:attrNameLst>
                                          <p:attrName>style.opacity</p:attrName>
                                        </p:attrNameLst>
                                      </p:cBhvr>
                                      <p:to>
                                        <p:strVal val="0.5"/>
                                      </p:to>
                                    </p:set>
                                    <p:animEffect filter="image" prLst="opacity: 0.5">
                                      <p:cBhvr rctx="IE">
                                        <p:cTn id="10" dur="indefinite"/>
                                        <p:tgtEl>
                                          <p:spTgt spid="8"/>
                                        </p:tgtEl>
                                      </p:cBhvr>
                                    </p:animEffect>
                                  </p:childTnLst>
                                </p:cTn>
                              </p:par>
                              <p:par>
                                <p:cTn id="11" presetID="9" presetClass="emph" presetSubtype="0" nodeType="withEffect">
                                  <p:stCondLst>
                                    <p:cond delay="0"/>
                                  </p:stCondLst>
                                  <p:childTnLst>
                                    <p:set>
                                      <p:cBhvr rctx="PPT">
                                        <p:cTn id="12" dur="indefinite"/>
                                        <p:tgtEl>
                                          <p:spTgt spid="9"/>
                                        </p:tgtEl>
                                        <p:attrNameLst>
                                          <p:attrName>style.opacity</p:attrName>
                                        </p:attrNameLst>
                                      </p:cBhvr>
                                      <p:to>
                                        <p:strVal val="0.5"/>
                                      </p:to>
                                    </p:set>
                                    <p:animEffect filter="image" prLst="opacity: 0.5">
                                      <p:cBhvr rctx="IE">
                                        <p:cTn id="13" dur="indefinite"/>
                                        <p:tgtEl>
                                          <p:spTgt spid="9"/>
                                        </p:tgtEl>
                                      </p:cBhvr>
                                    </p:animEffect>
                                  </p:childTnLst>
                                </p:cTn>
                              </p:par>
                              <p:par>
                                <p:cTn id="14" presetID="9" presetClass="emph" presetSubtype="0" nodeType="withEffect">
                                  <p:stCondLst>
                                    <p:cond delay="0"/>
                                  </p:stCondLst>
                                  <p:childTnLst>
                                    <p:set>
                                      <p:cBhvr rctx="PPT">
                                        <p:cTn id="15" dur="indefinite"/>
                                        <p:tgtEl>
                                          <p:spTgt spid="10"/>
                                        </p:tgtEl>
                                        <p:attrNameLst>
                                          <p:attrName>style.opacity</p:attrName>
                                        </p:attrNameLst>
                                      </p:cBhvr>
                                      <p:to>
                                        <p:strVal val="0.5"/>
                                      </p:to>
                                    </p:set>
                                    <p:animEffect filter="image" prLst="opacity: 0.5">
                                      <p:cBhvr rctx="IE">
                                        <p:cTn id="16" dur="indefinite"/>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childTnLst>
              </p:cTn>
              <p:nextCondLst>
                <p:cond evt="onClick" delay="0">
                  <p:tgtEl>
                    <p:spTgt spid="11"/>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10"/>
                                        </p:tgtEl>
                                        <p:attrNameLst>
                                          <p:attrName>style.opacity</p:attrName>
                                        </p:attrNameLst>
                                      </p:cBhvr>
                                      <p:to>
                                        <p:strVal val="0.5"/>
                                      </p:to>
                                    </p:set>
                                    <p:animEffect filter="image" prLst="opacity: 0.5">
                                      <p:cBhvr rctx="IE">
                                        <p:cTn id="27" dur="indefinite"/>
                                        <p:tgtEl>
                                          <p:spTgt spid="10"/>
                                        </p:tgtEl>
                                      </p:cBhvr>
                                    </p:animEffec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9" presetClass="emph" presetSubtype="0" nodeType="clickEffect">
                                  <p:stCondLst>
                                    <p:cond delay="0"/>
                                  </p:stCondLst>
                                  <p:childTnLst>
                                    <p:set>
                                      <p:cBhvr rctx="PPT">
                                        <p:cTn id="32" dur="indefinite"/>
                                        <p:tgtEl>
                                          <p:spTgt spid="9"/>
                                        </p:tgtEl>
                                        <p:attrNameLst>
                                          <p:attrName>style.opacity</p:attrName>
                                        </p:attrNameLst>
                                      </p:cBhvr>
                                      <p:to>
                                        <p:strVal val="0.5"/>
                                      </p:to>
                                    </p:set>
                                    <p:animEffect filter="image" prLst="opacity: 0.5">
                                      <p:cBhvr rctx="IE">
                                        <p:cTn id="33" dur="indefinite"/>
                                        <p:tgtEl>
                                          <p:spTgt spid="9"/>
                                        </p:tgtEl>
                                      </p:cBhvr>
                                    </p:animEffec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9" presetClass="emph" presetSubtype="0" nodeType="clickEffect">
                                  <p:stCondLst>
                                    <p:cond delay="0"/>
                                  </p:stCondLst>
                                  <p:childTnLst>
                                    <p:set>
                                      <p:cBhvr rctx="PPT">
                                        <p:cTn id="38" dur="indefinite"/>
                                        <p:tgtEl>
                                          <p:spTgt spid="8"/>
                                        </p:tgtEl>
                                        <p:attrNameLst>
                                          <p:attrName>style.opacity</p:attrName>
                                        </p:attrNameLst>
                                      </p:cBhvr>
                                      <p:to>
                                        <p:strVal val="0.5"/>
                                      </p:to>
                                    </p:set>
                                    <p:animEffect filter="image" prLst="opacity: 0.5">
                                      <p:cBhvr rctx="IE">
                                        <p:cTn id="39" dur="indefinite"/>
                                        <p:tgtEl>
                                          <p:spTgt spid="8"/>
                                        </p:tgtEl>
                                      </p:cBhvr>
                                    </p:animEffect>
                                  </p:childTnLst>
                                </p:cTn>
                              </p:par>
                            </p:childTnLst>
                          </p:cTn>
                        </p:par>
                      </p:childTnLst>
                    </p:cTn>
                  </p:par>
                </p:childTnLst>
              </p:cTn>
              <p:nextCondLst>
                <p:cond evt="onClick" delay="0">
                  <p:tgtEl>
                    <p:spTgt spid="8"/>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88 – 43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44</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43</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45</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42</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4077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10"/>
                                        </p:tgtEl>
                                        <p:attrNameLst>
                                          <p:attrName>style.opacity</p:attrName>
                                        </p:attrNameLst>
                                      </p:cBhvr>
                                      <p:to>
                                        <p:strVal val="0.5"/>
                                      </p:to>
                                    </p:set>
                                    <p:animEffect filter="image" prLst="opacity: 0.5">
                                      <p:cBhvr rctx="IE">
                                        <p:cTn id="7" dur="indefinite"/>
                                        <p:tgtEl>
                                          <p:spTgt spid="10"/>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withEffect">
                                  <p:stCondLst>
                                    <p:cond delay="0"/>
                                  </p:stCondLst>
                                  <p:childTnLst>
                                    <p:animEffect transition="out" filter="fade">
                                      <p:cBhvr>
                                        <p:cTn id="24" dur="500" tmFilter="0, 0; .2, .5; .8, .5; 1, 0"/>
                                        <p:tgtEl>
                                          <p:spTgt spid="9"/>
                                        </p:tgtEl>
                                      </p:cBhvr>
                                    </p:animEffect>
                                    <p:animScale>
                                      <p:cBhvr>
                                        <p:cTn id="25" dur="250" autoRev="1" fill="hold"/>
                                        <p:tgtEl>
                                          <p:spTgt spid="9"/>
                                        </p:tgtEl>
                                      </p:cBhvr>
                                      <p:by x="105000" y="105000"/>
                                    </p:animScale>
                                  </p:childTnLst>
                                </p:cTn>
                              </p:par>
                              <p:par>
                                <p:cTn id="26" presetID="9" presetClass="emph" presetSubtype="0" nodeType="withEffect">
                                  <p:stCondLst>
                                    <p:cond delay="0"/>
                                  </p:stCondLst>
                                  <p:childTnLst>
                                    <p:set>
                                      <p:cBhvr rctx="PPT">
                                        <p:cTn id="27" dur="indefinite"/>
                                        <p:tgtEl>
                                          <p:spTgt spid="8"/>
                                        </p:tgtEl>
                                        <p:attrNameLst>
                                          <p:attrName>style.opacity</p:attrName>
                                        </p:attrNameLst>
                                      </p:cBhvr>
                                      <p:to>
                                        <p:strVal val="0.5"/>
                                      </p:to>
                                    </p:set>
                                    <p:animEffect filter="image" prLst="opacity: 0.5">
                                      <p:cBhvr rctx="IE">
                                        <p:cTn id="28" dur="indefinite"/>
                                        <p:tgtEl>
                                          <p:spTgt spid="8"/>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83 + 17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98</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97</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99</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100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0903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8"/>
                                        </p:tgtEl>
                                        <p:attrNameLst>
                                          <p:attrName>style.opacity</p:attrName>
                                        </p:attrNameLst>
                                      </p:cBhvr>
                                      <p:to>
                                        <p:strVal val="0.5"/>
                                      </p:to>
                                    </p:set>
                                    <p:animEffect filter="image" prLst="opacity: 0.5">
                                      <p:cBhvr rctx="IE">
                                        <p:cTn id="25" dur="indefinite"/>
                                        <p:tgtEl>
                                          <p:spTgt spid="8"/>
                                        </p:tgtEl>
                                      </p:cBhvr>
                                    </p:animEffect>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26" presetClass="emph" presetSubtype="0" fill="hold" nodeType="withEffect">
                                  <p:stCondLst>
                                    <p:cond delay="0"/>
                                  </p:stCondLst>
                                  <p:childTnLst>
                                    <p:animEffect transition="out" filter="fade">
                                      <p:cBhvr>
                                        <p:cTn id="30" dur="500" tmFilter="0, 0; .2, .5; .8, .5; 1, 0"/>
                                        <p:tgtEl>
                                          <p:spTgt spid="10"/>
                                        </p:tgtEl>
                                      </p:cBhvr>
                                    </p:animEffect>
                                    <p:animScale>
                                      <p:cBhvr>
                                        <p:cTn id="31" dur="250" autoRev="1" fill="hold"/>
                                        <p:tgtEl>
                                          <p:spTgt spid="10"/>
                                        </p:tgtEl>
                                      </p:cBhvr>
                                      <p:by x="105000" y="105000"/>
                                    </p:animScale>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10"/>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64159" y="1265020"/>
            <a:ext cx="12456160" cy="3933997"/>
          </a:xfrm>
          <a:prstGeom prst="rect">
            <a:avLst/>
          </a:prstGeom>
        </p:spPr>
      </p:pic>
      <p:sp>
        <p:nvSpPr>
          <p:cNvPr id="6" name="Rounded Rectangle 26">
            <a:extLst>
              <a:ext uri="{FF2B5EF4-FFF2-40B4-BE49-F238E27FC236}">
                <a16:creationId xmlns:a16="http://schemas.microsoft.com/office/drawing/2014/main" id="{8D117A4E-B45D-441C-B6B9-615B55FDB9C6}"/>
              </a:ext>
            </a:extLst>
          </p:cNvPr>
          <p:cNvSpPr/>
          <p:nvPr/>
        </p:nvSpPr>
        <p:spPr>
          <a:xfrm>
            <a:off x="3835561" y="61079"/>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xmln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Coiny" panose="02000903060500060000" pitchFamily="2" charset="0"/>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Coiny" panose="02000903060500060000" pitchFamily="2" charset="0"/>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96143" y="4013944"/>
            <a:ext cx="3017866" cy="3017866"/>
          </a:xfrm>
          <a:prstGeom prst="rect">
            <a:avLst/>
          </a:prstGeom>
        </p:spPr>
      </p:pic>
      <p:pic>
        <p:nvPicPr>
          <p:cNvPr id="2" name="Picture 1">
            <a:extLst>
              <a:ext uri="{FF2B5EF4-FFF2-40B4-BE49-F238E27FC236}">
                <a16:creationId xmlns:a16="http://schemas.microsoft.com/office/drawing/2014/main" id="{9FB6AD3B-1DD4-4015-A34E-A9980A8DB87F}"/>
              </a:ext>
            </a:extLst>
          </p:cNvPr>
          <p:cNvPicPr>
            <a:picLocks noChangeAspect="1"/>
          </p:cNvPicPr>
          <p:nvPr/>
        </p:nvPicPr>
        <p:blipFill>
          <a:blip r:embed="rId5"/>
          <a:stretch>
            <a:fillRect/>
          </a:stretch>
        </p:blipFill>
        <p:spPr>
          <a:xfrm>
            <a:off x="1736982" y="2381552"/>
            <a:ext cx="8718036" cy="1700931"/>
          </a:xfrm>
          <a:prstGeom prst="rect">
            <a:avLst/>
          </a:prstGeom>
        </p:spPr>
      </p:pic>
      <p:sp>
        <p:nvSpPr>
          <p:cNvPr id="3" name="TextBox 2">
            <a:extLst>
              <a:ext uri="{FF2B5EF4-FFF2-40B4-BE49-F238E27FC236}">
                <a16:creationId xmlns:a16="http://schemas.microsoft.com/office/drawing/2014/main" id="{D817C40E-6C4A-E58D-86EA-AFC66A80A0A4}"/>
              </a:ext>
            </a:extLst>
          </p:cNvPr>
          <p:cNvSpPr txBox="1"/>
          <p:nvPr/>
        </p:nvSpPr>
        <p:spPr>
          <a:xfrm>
            <a:off x="4271126" y="4055974"/>
            <a:ext cx="2647950" cy="584775"/>
          </a:xfrm>
          <a:prstGeom prst="rect">
            <a:avLst/>
          </a:prstGeom>
          <a:noFill/>
        </p:spPr>
        <p:txBody>
          <a:bodyPr wrap="square" rtlCol="0">
            <a:spAutoFit/>
          </a:bodyPr>
          <a:lstStyle/>
          <a:p>
            <a:pPr algn="ctr"/>
            <a:r>
              <a:rPr lang="en-US" sz="3200" b="1" dirty="0">
                <a:solidFill>
                  <a:srgbClr val="002060"/>
                </a:solidFill>
                <a:latin typeface="Arial" panose="020B0604020202020204" pitchFamily="34" charset="0"/>
                <a:cs typeface="Arial" panose="020B0604020202020204" pitchFamily="34" charset="0"/>
              </a:rPr>
              <a:t>(</a:t>
            </a:r>
            <a:r>
              <a:rPr lang="en-US" sz="3200" b="1" dirty="0" err="1">
                <a:solidFill>
                  <a:srgbClr val="002060"/>
                </a:solidFill>
                <a:latin typeface="Arial" panose="020B0604020202020204" pitchFamily="34" charset="0"/>
                <a:cs typeface="Arial" panose="020B0604020202020204" pitchFamily="34" charset="0"/>
              </a:rPr>
              <a:t>Tiết</a:t>
            </a:r>
            <a:r>
              <a:rPr lang="en-US" sz="3200" b="1" dirty="0">
                <a:solidFill>
                  <a:srgbClr val="002060"/>
                </a:solidFill>
                <a:latin typeface="Arial" panose="020B0604020202020204" pitchFamily="34" charset="0"/>
                <a:cs typeface="Arial" panose="020B0604020202020204" pitchFamily="34" charset="0"/>
              </a:rPr>
              <a:t> 1)</a:t>
            </a:r>
          </a:p>
        </p:txBody>
      </p:sp>
    </p:spTree>
    <p:extLst>
      <p:ext uri="{BB962C8B-B14F-4D97-AF65-F5344CB8AC3E}">
        <p14:creationId xmlns:p14="http://schemas.microsoft.com/office/powerpoint/2010/main" val="376927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367</Words>
  <Application>Microsoft Office PowerPoint</Application>
  <PresentationFormat>Widescreen</PresentationFormat>
  <Paragraphs>107</Paragraphs>
  <Slides>16</Slides>
  <Notes>11</Notes>
  <HiddenSlides>0</HiddenSlides>
  <MMClips>1</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16</vt:i4>
      </vt:variant>
    </vt:vector>
  </HeadingPairs>
  <TitlesOfParts>
    <vt:vector size="30" baseType="lpstr">
      <vt:lpstr>宋体</vt:lpstr>
      <vt:lpstr>Arial</vt:lpstr>
      <vt:lpstr>Calibri</vt:lpstr>
      <vt:lpstr>Calibri Light</vt:lpstr>
      <vt:lpstr>Coiny</vt:lpstr>
      <vt:lpstr>等线</vt:lpstr>
      <vt:lpstr>Itim</vt:lpstr>
      <vt:lpstr>Patrick Hand</vt:lpstr>
      <vt:lpstr>Tahoma</vt:lpstr>
      <vt:lpstr>Times New Roman</vt:lpstr>
      <vt:lpstr>字魂59号-创粗黑</vt:lpstr>
      <vt:lpstr>1_Office Theme</vt:lpstr>
      <vt:lpstr>FLOWERS 16X9</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24</cp:revision>
  <dcterms:created xsi:type="dcterms:W3CDTF">2022-05-05T14:41:31Z</dcterms:created>
  <dcterms:modified xsi:type="dcterms:W3CDTF">2025-02-17T00:47:48Z</dcterms:modified>
</cp:coreProperties>
</file>