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6"/>
  </p:notesMasterIdLst>
  <p:sldIdLst>
    <p:sldId id="880" r:id="rId6"/>
    <p:sldId id="2655" r:id="rId7"/>
    <p:sldId id="2643" r:id="rId8"/>
    <p:sldId id="2646" r:id="rId9"/>
    <p:sldId id="347" r:id="rId10"/>
    <p:sldId id="373" r:id="rId11"/>
    <p:sldId id="403" r:id="rId12"/>
    <p:sldId id="2647" r:id="rId13"/>
    <p:sldId id="2648" r:id="rId14"/>
    <p:sldId id="401" r:id="rId15"/>
    <p:sldId id="2649" r:id="rId16"/>
    <p:sldId id="402" r:id="rId17"/>
    <p:sldId id="2650" r:id="rId18"/>
    <p:sldId id="2651" r:id="rId19"/>
    <p:sldId id="263" r:id="rId20"/>
    <p:sldId id="268" r:id="rId21"/>
    <p:sldId id="270" r:id="rId22"/>
    <p:sldId id="272" r:id="rId23"/>
    <p:sldId id="2652" r:id="rId24"/>
    <p:sldId id="265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4" d="100"/>
          <a:sy n="44" d="100"/>
        </p:scale>
        <p:origin x="49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2025/2/17</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2025/2/17</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17/2/2025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17/2/2025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2025/2/17</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17/2/2025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17/2/2025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17/2/2025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17/2/2025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17/2/2025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8.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6.png"/><Relationship Id="rId3" Type="http://schemas.microsoft.com/office/2007/relationships/media" Target="../media/media3.mp4"/><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5.emf"/><Relationship Id="rId10" Type="http://schemas.openxmlformats.org/officeDocument/2006/relationships/image" Target="../media/image41.png"/><Relationship Id="rId4" Type="http://schemas.openxmlformats.org/officeDocument/2006/relationships/video" Target="../media/media3.mp4"/><Relationship Id="rId9" Type="http://schemas.openxmlformats.org/officeDocument/2006/relationships/image" Target="../media/image40.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6.png"/><Relationship Id="rId3" Type="http://schemas.openxmlformats.org/officeDocument/2006/relationships/video" Target="NULL" TargetMode="External"/><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7.png"/><Relationship Id="rId10" Type="http://schemas.openxmlformats.org/officeDocument/2006/relationships/image" Target="../media/image41.png"/><Relationship Id="rId4" Type="http://schemas.microsoft.com/office/2007/relationships/media" Target="../media/media4.mp4"/><Relationship Id="rId9" Type="http://schemas.openxmlformats.org/officeDocument/2006/relationships/image" Target="../media/image40.pn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6.png"/><Relationship Id="rId3" Type="http://schemas.microsoft.com/office/2007/relationships/media" Target="../media/media5.mp4"/><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9.png"/><Relationship Id="rId10" Type="http://schemas.openxmlformats.org/officeDocument/2006/relationships/image" Target="../media/image41.png"/><Relationship Id="rId4" Type="http://schemas.openxmlformats.org/officeDocument/2006/relationships/video" Target="../media/media5.mp4"/><Relationship Id="rId9" Type="http://schemas.openxmlformats.org/officeDocument/2006/relationships/image" Target="../media/image40.png"/><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sv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52.xml"/><Relationship Id="rId6" Type="http://schemas.openxmlformats.org/officeDocument/2006/relationships/image" Target="../media/image9.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3.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3.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8.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9852D9DC-4DF7-C172-4B7B-5BA4B479B68F}"/>
              </a:ext>
            </a:extLst>
          </p:cNvPr>
          <p:cNvSpPr txBox="1">
            <a:spLocks noChangeArrowheads="1"/>
          </p:cNvSpPr>
          <p:nvPr/>
        </p:nvSpPr>
        <p:spPr bwMode="auto">
          <a:xfrm>
            <a:off x="508001" y="443970"/>
            <a:ext cx="12347035" cy="86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231" fontAlgn="base">
              <a:spcBef>
                <a:spcPct val="0"/>
              </a:spcBef>
              <a:spcAft>
                <a:spcPct val="0"/>
              </a:spcAft>
              <a:buClr>
                <a:srgbClr val="1F497D"/>
              </a:buClr>
              <a:buNone/>
            </a:pPr>
            <a:r>
              <a:rPr lang="en-US" altLang="en-US" sz="2800" b="1" dirty="0">
                <a:solidFill>
                  <a:srgbClr val="FF0000"/>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PHÒNG GIÁO DỤC VÀ ĐÀO TẠO HUYỆN QUỐC OAI</a:t>
            </a:r>
          </a:p>
          <a:p>
            <a:pPr algn="ctr" defTabSz="1219231" fontAlgn="base">
              <a:spcBef>
                <a:spcPct val="0"/>
              </a:spcBef>
              <a:spcAft>
                <a:spcPct val="0"/>
              </a:spcAft>
              <a:buClr>
                <a:srgbClr val="1F497D"/>
              </a:buClr>
              <a:buNone/>
            </a:pPr>
            <a:r>
              <a:rPr lang="en-US" altLang="en-US" sz="2800" b="1" dirty="0">
                <a:solidFill>
                  <a:srgbClr val="FF0000"/>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TRƯỜNG TIỂU HỌC SÀI SƠN A</a:t>
            </a:r>
            <a:endParaRPr lang="vi-VN" altLang="en-US" sz="2800" b="1" dirty="0">
              <a:solidFill>
                <a:srgbClr val="FF0000"/>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endParaRPr>
          </a:p>
        </p:txBody>
      </p:sp>
      <p:sp>
        <p:nvSpPr>
          <p:cNvPr id="7" name="Title 1">
            <a:extLst>
              <a:ext uri="{FF2B5EF4-FFF2-40B4-BE49-F238E27FC236}">
                <a16:creationId xmlns:a16="http://schemas.microsoft.com/office/drawing/2014/main" id="{0D01C675-83A3-A78F-80AB-0D8081CC9708}"/>
              </a:ext>
            </a:extLst>
          </p:cNvPr>
          <p:cNvSpPr txBox="1">
            <a:spLocks noChangeArrowheads="1"/>
          </p:cNvSpPr>
          <p:nvPr/>
        </p:nvSpPr>
        <p:spPr bwMode="auto">
          <a:xfrm>
            <a:off x="102252" y="1777434"/>
            <a:ext cx="12192001" cy="86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231" fontAlgn="base">
              <a:spcBef>
                <a:spcPct val="0"/>
              </a:spcBef>
              <a:spcAft>
                <a:spcPct val="0"/>
              </a:spcAft>
              <a:buClr>
                <a:srgbClr val="1F497D"/>
              </a:buClr>
              <a:buNone/>
            </a:pPr>
            <a:r>
              <a:rPr lang="en-US" altLang="en-US" sz="4000" b="1" dirty="0">
                <a:solidFill>
                  <a:srgbClr val="4F81BD">
                    <a:lumMod val="50000"/>
                  </a:srgbClr>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MÔN TOÁN LỚP 3</a:t>
            </a:r>
            <a:endParaRPr lang="vi-VN" altLang="en-US" sz="4000" b="1" dirty="0">
              <a:solidFill>
                <a:srgbClr val="4F81BD">
                  <a:lumMod val="50000"/>
                </a:srgbClr>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endParaRPr>
          </a:p>
        </p:txBody>
      </p:sp>
      <p:pic>
        <p:nvPicPr>
          <p:cNvPr id="3" name="Picture 2">
            <a:extLst>
              <a:ext uri="{FF2B5EF4-FFF2-40B4-BE49-F238E27FC236}">
                <a16:creationId xmlns:a16="http://schemas.microsoft.com/office/drawing/2014/main" id="{035D454D-1C65-F2FB-5640-C84C5AF210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0" y="248363"/>
            <a:ext cx="1930400" cy="1699235"/>
          </a:xfrm>
          <a:prstGeom prst="rect">
            <a:avLst/>
          </a:prstGeom>
        </p:spPr>
      </p:pic>
      <p:sp>
        <p:nvSpPr>
          <p:cNvPr id="5" name="TextBox 4">
            <a:extLst>
              <a:ext uri="{FF2B5EF4-FFF2-40B4-BE49-F238E27FC236}">
                <a16:creationId xmlns:a16="http://schemas.microsoft.com/office/drawing/2014/main" id="{AF839D09-2C58-F63C-B8DD-7F8C052F47BF}"/>
              </a:ext>
            </a:extLst>
          </p:cNvPr>
          <p:cNvSpPr txBox="1"/>
          <p:nvPr/>
        </p:nvSpPr>
        <p:spPr>
          <a:xfrm>
            <a:off x="2530143" y="2729170"/>
            <a:ext cx="7630321"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Bài</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23: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Nhân</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số</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có</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hai</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chữ</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số</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với</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số</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có</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một</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chữ</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số</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Tiết</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1) </a:t>
            </a:r>
            <a:endParaRPr kumimoji="0" lang="en-US" sz="6000" b="1" i="0" u="none" strike="noStrike" kern="1200" cap="none" spc="-15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845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8284441" y="4426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8675528" y="167020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014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111117" y="30236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415398" y="30078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4"/>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r>
              <a:rPr lang="en-US" sz="3200" b="1" kern="0" dirty="0">
                <a:solidFill>
                  <a:prstClr val="black"/>
                </a:solidFill>
              </a:rPr>
              <a:t>?</a:t>
            </a: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D2BA3-8ACB-FF69-D050-996BC2E79840}"/>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8A2F9F59-E6F0-B053-C988-AF632FCB3E4E}"/>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a:extLst>
              <a:ext uri="{FF2B5EF4-FFF2-40B4-BE49-F238E27FC236}">
                <a16:creationId xmlns:a16="http://schemas.microsoft.com/office/drawing/2014/main" id="{AE6916EA-920E-CB4C-B50F-D505874806FA}"/>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a:extLst>
              <a:ext uri="{FF2B5EF4-FFF2-40B4-BE49-F238E27FC236}">
                <a16:creationId xmlns:a16="http://schemas.microsoft.com/office/drawing/2014/main" id="{32AB2B3A-FFA9-D7AC-3C37-65C758955CFE}"/>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a:extLst>
              <a:ext uri="{FF2B5EF4-FFF2-40B4-BE49-F238E27FC236}">
                <a16:creationId xmlns:a16="http://schemas.microsoft.com/office/drawing/2014/main" id="{59CAE53C-E47E-BCE4-9DA8-84588C622483}"/>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a:extLst>
              <a:ext uri="{FF2B5EF4-FFF2-40B4-BE49-F238E27FC236}">
                <a16:creationId xmlns:a16="http://schemas.microsoft.com/office/drawing/2014/main" id="{968DFD98-1243-E3D6-4140-D51A972B41D4}"/>
              </a:ext>
            </a:extLst>
          </p:cNvPr>
          <p:cNvPicPr>
            <a:picLocks noChangeAspect="1"/>
          </p:cNvPicPr>
          <p:nvPr/>
        </p:nvPicPr>
        <p:blipFill>
          <a:blip r:embed="rId4"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a:extLst>
              <a:ext uri="{FF2B5EF4-FFF2-40B4-BE49-F238E27FC236}">
                <a16:creationId xmlns:a16="http://schemas.microsoft.com/office/drawing/2014/main" id="{2A5FABB2-7B93-45EC-50E2-B1C500A2C2E9}"/>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a:extLst>
              <a:ext uri="{FF2B5EF4-FFF2-40B4-BE49-F238E27FC236}">
                <a16:creationId xmlns:a16="http://schemas.microsoft.com/office/drawing/2014/main" id="{DBB32664-419C-97AB-C88B-FF0CD56F7649}"/>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a:extLst>
              <a:ext uri="{FF2B5EF4-FFF2-40B4-BE49-F238E27FC236}">
                <a16:creationId xmlns:a16="http://schemas.microsoft.com/office/drawing/2014/main" id="{6BAC819B-D2A5-E62E-A7CF-3545F1D558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8246313" y="-38484"/>
            <a:ext cx="5061899" cy="2050069"/>
          </a:xfrm>
          <a:prstGeom prst="rect">
            <a:avLst/>
          </a:prstGeom>
        </p:spPr>
      </p:pic>
      <p:pic>
        <p:nvPicPr>
          <p:cNvPr id="13" name="Picture 13">
            <a:extLst>
              <a:ext uri="{FF2B5EF4-FFF2-40B4-BE49-F238E27FC236}">
                <a16:creationId xmlns:a16="http://schemas.microsoft.com/office/drawing/2014/main" id="{E3DE8A70-FA60-8D63-E2C2-275683D541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57819" y="-63722"/>
            <a:ext cx="4879443" cy="1976174"/>
          </a:xfrm>
          <a:prstGeom prst="rect">
            <a:avLst/>
          </a:prstGeom>
        </p:spPr>
      </p:pic>
      <p:pic>
        <p:nvPicPr>
          <p:cNvPr id="33" name="Picture 8">
            <a:extLst>
              <a:ext uri="{FF2B5EF4-FFF2-40B4-BE49-F238E27FC236}">
                <a16:creationId xmlns:a16="http://schemas.microsoft.com/office/drawing/2014/main" id="{D51B8A6D-1F97-AD4C-6A39-37E54D5274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id="{1DAC0ABC-8F78-884C-B36F-3951B94B825E}"/>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a:extLst>
              <a:ext uri="{FF2B5EF4-FFF2-40B4-BE49-F238E27FC236}">
                <a16:creationId xmlns:a16="http://schemas.microsoft.com/office/drawing/2014/main" id="{0045800E-6AC4-82BB-5A90-45FBB607070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id="{5458533D-F42F-2108-E194-13EDC2224A04}"/>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a:extLst>
              <a:ext uri="{FF2B5EF4-FFF2-40B4-BE49-F238E27FC236}">
                <a16:creationId xmlns:a16="http://schemas.microsoft.com/office/drawing/2014/main" id="{DE4DF61F-9845-7A29-F523-A981C3375F00}"/>
              </a:ext>
            </a:extLst>
          </p:cNvPr>
          <p:cNvSpPr/>
          <p:nvPr/>
        </p:nvSpPr>
        <p:spPr>
          <a:xfrm rot="129639">
            <a:off x="1231736" y="5331655"/>
            <a:ext cx="4410748" cy="1021931"/>
          </a:xfrm>
          <a:prstGeom prst="rect">
            <a:avLst/>
          </a:prstGeom>
          <a:solidFill>
            <a:srgbClr val="FFFFFF"/>
          </a:solidFill>
        </p:spPr>
      </p:sp>
      <p:grpSp>
        <p:nvGrpSpPr>
          <p:cNvPr id="14" name="Group 13">
            <a:extLst>
              <a:ext uri="{FF2B5EF4-FFF2-40B4-BE49-F238E27FC236}">
                <a16:creationId xmlns:a16="http://schemas.microsoft.com/office/drawing/2014/main" id="{5123DA7D-0B09-15F4-24E0-4AF0F0495E07}"/>
              </a:ext>
            </a:extLst>
          </p:cNvPr>
          <p:cNvGrpSpPr/>
          <p:nvPr/>
        </p:nvGrpSpPr>
        <p:grpSpPr>
          <a:xfrm>
            <a:off x="4973564" y="4298854"/>
            <a:ext cx="1732793" cy="1510779"/>
            <a:chOff x="11279221" y="6211935"/>
            <a:chExt cx="2599189" cy="2266168"/>
          </a:xfrm>
        </p:grpSpPr>
        <p:pic>
          <p:nvPicPr>
            <p:cNvPr id="51" name="Picture 14">
              <a:extLst>
                <a:ext uri="{FF2B5EF4-FFF2-40B4-BE49-F238E27FC236}">
                  <a16:creationId xmlns:a16="http://schemas.microsoft.com/office/drawing/2014/main" id="{7E7820BE-8AF9-F012-F133-C2E2BD53787C}"/>
                </a:ext>
              </a:extLst>
            </p:cNvPr>
            <p:cNvPicPr>
              <a:picLocks noChangeAspect="1"/>
            </p:cNvPicPr>
            <p:nvPr/>
          </p:nvPicPr>
          <p:blipFill>
            <a:blip r:embed="rId11"/>
            <a:srcRect/>
            <a:stretch>
              <a:fillRect/>
            </a:stretch>
          </p:blipFill>
          <p:spPr>
            <a:xfrm rot="977126">
              <a:off x="11279221" y="6211935"/>
              <a:ext cx="2599189" cy="2266168"/>
            </a:xfrm>
            <a:prstGeom prst="rect">
              <a:avLst/>
            </a:prstGeom>
          </p:spPr>
        </p:pic>
        <p:sp>
          <p:nvSpPr>
            <p:cNvPr id="52" name="TextBox 15">
              <a:extLst>
                <a:ext uri="{FF2B5EF4-FFF2-40B4-BE49-F238E27FC236}">
                  <a16:creationId xmlns:a16="http://schemas.microsoft.com/office/drawing/2014/main" id="{307C5059-D09E-9772-1926-43B772FD9838}"/>
                </a:ext>
              </a:extLst>
            </p:cNvPr>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a:extLst>
              <a:ext uri="{FF2B5EF4-FFF2-40B4-BE49-F238E27FC236}">
                <a16:creationId xmlns:a16="http://schemas.microsoft.com/office/drawing/2014/main" id="{968A5754-00DF-A8EA-76BA-E1DEF0DA6D29}"/>
              </a:ext>
            </a:extLst>
          </p:cNvPr>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a:extLst>
              <a:ext uri="{FF2B5EF4-FFF2-40B4-BE49-F238E27FC236}">
                <a16:creationId xmlns:a16="http://schemas.microsoft.com/office/drawing/2014/main" id="{F8B1B3E7-67DA-DE62-93E4-EC78191C4165}"/>
              </a:ext>
            </a:extLst>
          </p:cNvPr>
          <p:cNvSpPr/>
          <p:nvPr/>
        </p:nvSpPr>
        <p:spPr>
          <a:xfrm rot="21470361" flipH="1">
            <a:off x="6895421" y="5252460"/>
            <a:ext cx="4410748" cy="1021931"/>
          </a:xfrm>
          <a:prstGeom prst="rect">
            <a:avLst/>
          </a:prstGeom>
          <a:solidFill>
            <a:srgbClr val="FFFFFF"/>
          </a:solidFill>
        </p:spPr>
      </p:sp>
      <p:sp>
        <p:nvSpPr>
          <p:cNvPr id="54" name="TextBox 7">
            <a:extLst>
              <a:ext uri="{FF2B5EF4-FFF2-40B4-BE49-F238E27FC236}">
                <a16:creationId xmlns:a16="http://schemas.microsoft.com/office/drawing/2014/main" id="{16C7809B-C948-AA34-7344-152D7A399ECA}"/>
              </a:ext>
            </a:extLst>
          </p:cNvPr>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94895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6"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7"/>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039481" y="946088"/>
            <a:ext cx="4959405"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242606" y="959673"/>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8"/>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6"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7"/>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725086" y="952017"/>
            <a:ext cx="5273911"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639152" y="975409"/>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8"/>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207" name="矩形: 圆角 13">
            <a:extLst>
              <a:ext uri="{FF2B5EF4-FFF2-40B4-BE49-F238E27FC236}">
                <a16:creationId xmlns:a16="http://schemas.microsoft.com/office/drawing/2014/main" id="{D1D83CBE-62D7-4452-AB2F-217D8E3F3C5D}"/>
              </a:ext>
            </a:extLst>
          </p:cNvPr>
          <p:cNvSpPr/>
          <p:nvPr/>
        </p:nvSpPr>
        <p:spPr>
          <a:xfrm>
            <a:off x="1459865" y="6985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Hai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11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11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2024</a:t>
            </a: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500" fill="hold">
                                          <p:stCondLst>
                                            <p:cond delay="0"/>
                                          </p:stCondLst>
                                        </p:cTn>
                                        <p:tgtEl>
                                          <p:spTgt spid="207"/>
                                        </p:tgtEl>
                                        <p:attrNameLst>
                                          <p:attrName>style.visibility</p:attrName>
                                        </p:attrNameLst>
                                      </p:cBhvr>
                                      <p:to>
                                        <p:strVal val="visible"/>
                                      </p:to>
                                    </p:set>
                                    <p:animEffect transition="in" filter="fade">
                                      <p:cBhvr>
                                        <p:cTn id="61" dur="500"/>
                                        <p:tgtEl>
                                          <p:spTgt spid="207"/>
                                        </p:tgtEl>
                                      </p:cBhvr>
                                    </p:animEffect>
                                    <p:anim calcmode="lin" valueType="num">
                                      <p:cBhvr>
                                        <p:cTn id="62" dur="500" fill="hold"/>
                                        <p:tgtEl>
                                          <p:spTgt spid="207"/>
                                        </p:tgtEl>
                                        <p:attrNameLst>
                                          <p:attrName>ppt_x</p:attrName>
                                        </p:attrNameLst>
                                      </p:cBhvr>
                                      <p:tavLst>
                                        <p:tav tm="0">
                                          <p:val>
                                            <p:strVal val="#ppt_x"/>
                                          </p:val>
                                        </p:tav>
                                        <p:tav tm="100000">
                                          <p:val>
                                            <p:strVal val="#ppt_x"/>
                                          </p:val>
                                        </p:tav>
                                      </p:tavLst>
                                    </p:anim>
                                    <p:anim calcmode="lin" valueType="num">
                                      <p:cBhvr>
                                        <p:cTn id="63" dur="500" fill="hold"/>
                                        <p:tgtEl>
                                          <p:spTgt spid="20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anim calcmode="lin" valueType="num">
                                      <p:cBhvr>
                                        <p:cTn id="69" dur="1000" fill="hold"/>
                                        <p:tgtEl>
                                          <p:spTgt spid="4"/>
                                        </p:tgtEl>
                                        <p:attrNameLst>
                                          <p:attrName>ppt_x</p:attrName>
                                        </p:attrNameLst>
                                      </p:cBhvr>
                                      <p:tavLst>
                                        <p:tav tm="0">
                                          <p:val>
                                            <p:strVal val="#ppt_x"/>
                                          </p:val>
                                        </p:tav>
                                        <p:tav tm="100000">
                                          <p:val>
                                            <p:strVal val="#ppt_x"/>
                                          </p:val>
                                        </p:tav>
                                      </p:tavLst>
                                    </p:anim>
                                    <p:anim calcmode="lin" valueType="num">
                                      <p:cBhvr>
                                        <p:cTn id="7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P spid="207" grpId="0" animBg="1"/>
      <p:bldP spid="20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3"/>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6"/>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4"/>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77</TotalTime>
  <Words>488</Words>
  <Application>Microsoft Office PowerPoint</Application>
  <PresentationFormat>Widescreen</PresentationFormat>
  <Paragraphs>104</Paragraphs>
  <Slides>20</Slides>
  <Notes>2</Notes>
  <HiddenSlides>0</HiddenSlides>
  <MMClips>7</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20</vt:i4>
      </vt:variant>
    </vt:vector>
  </HeadingPairs>
  <TitlesOfParts>
    <vt:vector size="41" baseType="lpstr">
      <vt:lpstr>Microsoft YaHei</vt:lpstr>
      <vt:lpstr>#9Slide02 Noi dung dai</vt:lpstr>
      <vt:lpstr>#9Slide02 Tieu de dai</vt:lpstr>
      <vt:lpstr>#9Slide03 Dekar</vt:lpstr>
      <vt:lpstr>Arial</vt:lpstr>
      <vt:lpstr>Calibri</vt:lpstr>
      <vt:lpstr>Calibri Light</vt:lpstr>
      <vt:lpstr>Coiny</vt:lpstr>
      <vt:lpstr>等线</vt:lpstr>
      <vt:lpstr>iCiel Cadena</vt:lpstr>
      <vt:lpstr>Josefin Sans Bold</vt:lpstr>
      <vt:lpstr>Patrick Hand</vt:lpstr>
      <vt:lpstr>Times New Roman</vt:lpstr>
      <vt:lpstr>UTM Cookies</vt:lpstr>
      <vt:lpstr>zihun7hao-wennuantongzhiti</vt:lpstr>
      <vt:lpstr>迷你简细行楷</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2022-07-06T01:30:39Z</dcterms:created>
  <dcterms:modified xsi:type="dcterms:W3CDTF">2025-02-17T00:46:58Z</dcterms:modified>
</cp:coreProperties>
</file>